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30"/>
  </p:notesMasterIdLst>
  <p:sldIdLst>
    <p:sldId id="270" r:id="rId6"/>
    <p:sldId id="291" r:id="rId7"/>
    <p:sldId id="1496" r:id="rId8"/>
    <p:sldId id="1497" r:id="rId9"/>
    <p:sldId id="1498" r:id="rId10"/>
    <p:sldId id="1499" r:id="rId11"/>
    <p:sldId id="1500" r:id="rId12"/>
    <p:sldId id="310" r:id="rId13"/>
    <p:sldId id="1501" r:id="rId14"/>
    <p:sldId id="1502" r:id="rId15"/>
    <p:sldId id="312" r:id="rId16"/>
    <p:sldId id="290" r:id="rId17"/>
    <p:sldId id="313" r:id="rId18"/>
    <p:sldId id="314" r:id="rId19"/>
    <p:sldId id="1503" r:id="rId20"/>
    <p:sldId id="1504" r:id="rId21"/>
    <p:sldId id="317" r:id="rId22"/>
    <p:sldId id="318" r:id="rId23"/>
    <p:sldId id="319" r:id="rId24"/>
    <p:sldId id="320" r:id="rId25"/>
    <p:sldId id="321" r:id="rId26"/>
    <p:sldId id="301" r:id="rId27"/>
    <p:sldId id="2691" r:id="rId28"/>
    <p:sldId id="2690" r:id="rId29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0FDBF68-F79F-47AC-8855-EF14A2E80A12}">
          <p14:sldIdLst>
            <p14:sldId id="270"/>
            <p14:sldId id="291"/>
            <p14:sldId id="1496"/>
            <p14:sldId id="1497"/>
            <p14:sldId id="1498"/>
            <p14:sldId id="1499"/>
            <p14:sldId id="1500"/>
            <p14:sldId id="310"/>
            <p14:sldId id="1501"/>
            <p14:sldId id="1502"/>
            <p14:sldId id="312"/>
            <p14:sldId id="290"/>
            <p14:sldId id="313"/>
            <p14:sldId id="314"/>
            <p14:sldId id="1503"/>
            <p14:sldId id="1504"/>
          </p14:sldIdLst>
        </p14:section>
        <p14:section name="Untitled Section" id="{D57258EA-FEF7-4B32-A45A-656DA101D383}">
          <p14:sldIdLst>
            <p14:sldId id="317"/>
            <p14:sldId id="318"/>
            <p14:sldId id="319"/>
            <p14:sldId id="320"/>
            <p14:sldId id="321"/>
            <p14:sldId id="301"/>
            <p14:sldId id="2691"/>
            <p14:sldId id="26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dministrator" initials="Microsoft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FE22"/>
    <a:srgbClr val="EBCCBF"/>
    <a:srgbClr val="EBB621"/>
    <a:srgbClr val="7AAA1A"/>
    <a:srgbClr val="F4BF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06" autoAdjust="0"/>
    <p:restoredTop sz="97336" autoAdjust="0"/>
  </p:normalViewPr>
  <p:slideViewPr>
    <p:cSldViewPr>
      <p:cViewPr varScale="1">
        <p:scale>
          <a:sx n="63" d="100"/>
          <a:sy n="63" d="100"/>
        </p:scale>
        <p:origin x="828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5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D53D6-F9AE-4A7A-8B4A-399D226E2AEB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B254D0-D385-4390-9C21-B76E3A32AD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31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406230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15217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905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DB254D0-D385-4390-9C21-B76E3A32ADC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4908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1429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6550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61812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9463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1428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59854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2342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21073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403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917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967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207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889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851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42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058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101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734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522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98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331507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4435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488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947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937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845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8570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80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8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1BEFF-E045-4AAA-871D-40D2AC4499C0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497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929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38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275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97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0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6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398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64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2958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744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56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69B26-7758-4815-A233-B3EE2870D8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C9954E-DAEF-44BB-86D4-157843DF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AE6627-21CD-4AF1-B090-08DCE9D539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DA8405-6288-45E3-9BBD-FBB6EE9C4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0778C-2A7E-489A-9B85-5FE1671AD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9150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430619-FFEC-4691-80AA-7CD21D60D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AB4C91-86BE-44A9-9A0F-00077666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671EA0-8A6B-4FE0-B844-AF1DE230F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DD9760-0944-404D-853C-5AF176F29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515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A9354-1AC7-4BE6-89C5-817E7694E0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839A4-8DEF-4829-BCE3-8C258A6B13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7150C0-C9DF-454B-8EDD-64A37A67E4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8E029-B683-49A1-8184-8931DD952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556BD-C4CC-43D2-A4FF-6B694276E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3242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39EBD-3AC1-437F-8630-577A407BE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598CC-A081-4E94-B2F7-FCEC6EB1B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706020-3C14-4F5A-ABCF-1AD384361A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39BC77-84E9-4EF4-8EBF-D390126CD5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AC2EE4-1032-4F40-ADFD-7379D5187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54F46-ED77-4F99-AEB3-25941E4841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12658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3C878-2638-4E1B-975C-2C5C389D8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A4D35-EC45-4F5B-836F-B7AA09C43F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8DA346-EAA8-44DD-B46A-438195010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F71BA3A-B7AB-4BA4-9012-50F23100B9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A7C41E-B25F-4D5C-94F6-040E4BE21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E2FC7A-A800-4769-BDCB-2168DE9431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3CA90A-764A-4D96-A809-C6574224C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F4925F-C752-4A25-B7B2-6AA15CD2E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488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11/09/2023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89E9C-C9F8-44F9-BDB2-99A0456B4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E97AD0-391D-47B2-9003-A790DE8B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FCB4CE-EEB0-49FB-8F29-97B6D6709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58F8C8-7C0F-42F6-AEFA-4C0206ED4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294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8FFEA9-2932-49CD-B40A-D024AE9B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D721C2-773E-4363-B40D-257C99D89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CD6D11-B374-4CC7-9E85-2E785753C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9893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7D6DD-3CA4-4AEF-B5D1-EC5542F1F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90531F-945A-4E24-A192-FB1D03D05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51EC1-F31E-4075-9C2A-900F0D1C2F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F215E3-040B-4B9E-822B-EDD368D9BB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C473FE-34EA-4D10-8064-43E1D11D9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DDC996-05A9-43A4-9B69-DB901B10C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67520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63C566-5B16-4DF7-B538-7F189EDF9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1990B4-3298-43B7-B5B1-43247FD002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F5563E-CD1B-4485-8DAB-8D0D9D2B6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1C29B2-8E5D-4188-817A-CDB6814BCA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CF37EE-8C9E-4A12-A3A6-4FB41A9BA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2BCFE40-E967-412D-968D-4D81A57321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322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22992-B4AF-4D47-A361-C5FFCD7DE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3B53E-5CD1-46E9-92A8-C95E63B2A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5F0401-62DB-494F-9040-D1F49759296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14D2-5946-478B-88BB-99706525D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70F842-9C07-4BA8-A9FB-8D61608A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3717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0A85E-CA65-451E-AB69-3F5C016345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F3F587-2799-4FE0-AEFC-FDDE73D6D3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D0EDCC-C07A-4A50-BDF6-93F5FB3BC1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421659" y="1265366"/>
            <a:ext cx="607541" cy="365125"/>
          </a:xfrm>
          <a:prstGeom prst="rect">
            <a:avLst/>
          </a:prstGeom>
        </p:spPr>
        <p:txBody>
          <a:bodyPr/>
          <a:lstStyle/>
          <a:p>
            <a:fld id="{955F3F40-47BC-4153-9F8B-7675EC1CDA3A}" type="datetimeFigureOut">
              <a:rPr lang="en-US" smtClean="0"/>
              <a:t>9/11/2023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79CA1-407C-4234-B19D-2FD7E1697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FA319-02B3-4E9F-890C-D4E2116C3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73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11/09/2023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11/09/2023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26D32-79A9-4E6E-9133-69F462CF5197}" type="datetimeFigureOut">
              <a:rPr lang="vi-VN" smtClean="0"/>
              <a:pPr/>
              <a:t>11/09/2023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226D32-79A9-4E6E-9133-69F462CF5197}" type="datetimeFigureOut">
              <a:rPr lang="vi-VN" smtClean="0"/>
              <a:pPr/>
              <a:t>11/09/2023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101AB-4552-4821-9943-600C008EDC77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570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1BEFF-E045-4AAA-871D-40D2AC4499C0}" type="datetimeFigureOut">
              <a:rPr lang="zh-CN" altLang="en-US" smtClean="0"/>
              <a:t>2023/9/11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C5047-983C-4D07-B211-D2E1A201E50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67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2023/9/11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35855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05C11-84B2-450D-91E9-E7530B3E9B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B4C66-2FA1-424E-9052-AD3139FE4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077DB-D0FF-41E9-9E98-E76481E476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423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13" Type="http://schemas.openxmlformats.org/officeDocument/2006/relationships/image" Target="../media/image12.emf"/><Relationship Id="rId3" Type="http://schemas.openxmlformats.org/officeDocument/2006/relationships/image" Target="../media/image2.emf"/><Relationship Id="rId7" Type="http://schemas.openxmlformats.org/officeDocument/2006/relationships/image" Target="../media/image6.emf"/><Relationship Id="rId12" Type="http://schemas.openxmlformats.org/officeDocument/2006/relationships/image" Target="../media/image1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emf"/><Relationship Id="rId11" Type="http://schemas.openxmlformats.org/officeDocument/2006/relationships/image" Target="../media/image10.emf"/><Relationship Id="rId5" Type="http://schemas.openxmlformats.org/officeDocument/2006/relationships/image" Target="../media/image4.emf"/><Relationship Id="rId10" Type="http://schemas.openxmlformats.org/officeDocument/2006/relationships/image" Target="../media/image9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2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5.jpeg"/><Relationship Id="rId5" Type="http://schemas.openxmlformats.org/officeDocument/2006/relationships/image" Target="../media/image52.jpe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12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6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8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0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20" y="4151087"/>
            <a:ext cx="12191580" cy="2679926"/>
          </a:xfrm>
          <a:prstGeom prst="rect">
            <a:avLst/>
          </a:prstGeom>
          <a:solidFill>
            <a:srgbClr val="E0F2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10" y="0"/>
            <a:ext cx="12191580" cy="4168550"/>
          </a:xfrm>
          <a:prstGeom prst="rect">
            <a:avLst/>
          </a:prstGeom>
          <a:solidFill>
            <a:srgbClr val="D7F0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5" name="Freeform 5"/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7"/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8" name="Freeform 8"/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6721" y="6116868"/>
            <a:ext cx="555265" cy="298998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0746" y="4819910"/>
            <a:ext cx="518061" cy="690767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39776" y="5452945"/>
            <a:ext cx="647842" cy="86381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6405" y="5644221"/>
            <a:ext cx="570823" cy="746481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4566" y="5792201"/>
            <a:ext cx="555265" cy="298998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3403" y="4634504"/>
            <a:ext cx="404831" cy="217994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7938" y="1332680"/>
            <a:ext cx="701136" cy="193815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0767" y="470622"/>
            <a:ext cx="1104511" cy="971025"/>
          </a:xfrm>
          <a:prstGeom prst="rect">
            <a:avLst/>
          </a:prstGeom>
        </p:spPr>
      </p:pic>
      <p:pic>
        <p:nvPicPr>
          <p:cNvPr id="2" name="图形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91880" y="4816739"/>
            <a:ext cx="1309993" cy="171936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6126" y="4785892"/>
            <a:ext cx="1492462" cy="194498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39327" y="4730540"/>
            <a:ext cx="1180018" cy="184382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97715" y="369711"/>
            <a:ext cx="647842" cy="508125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4144" y="652931"/>
            <a:ext cx="647842" cy="5081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70141" y="4475485"/>
            <a:ext cx="2605059" cy="20195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CC2013BC-44DA-4AFC-B190-99D945C0312F}"/>
              </a:ext>
            </a:extLst>
          </p:cNvPr>
          <p:cNvSpPr txBox="1"/>
          <p:nvPr/>
        </p:nvSpPr>
        <p:spPr>
          <a:xfrm>
            <a:off x="3773886" y="473841"/>
            <a:ext cx="4865890" cy="585919"/>
          </a:xfrm>
          <a:prstGeom prst="rect">
            <a:avLst/>
          </a:prstGeom>
          <a:noFill/>
        </p:spPr>
        <p:txBody>
          <a:bodyPr wrap="square" lIns="92486" tIns="46286" rIns="92486" bIns="46286" rtlCol="0">
            <a:spAutoFit/>
          </a:bodyPr>
          <a:lstStyle/>
          <a:p>
            <a:pPr marL="0" marR="0" lvl="0" indent="0" algn="l" defTabSz="9670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Trường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Phúc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Lợi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B65F75-2D15-40FA-90BB-B98FF031B748}"/>
              </a:ext>
            </a:extLst>
          </p:cNvPr>
          <p:cNvSpPr txBox="1"/>
          <p:nvPr/>
        </p:nvSpPr>
        <p:spPr>
          <a:xfrm>
            <a:off x="2017717" y="1167406"/>
            <a:ext cx="8334269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 ĐỀ 1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 GIỚI MĨ THUẬT 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3F640C96-7041-4091-A981-73E20C745FF7}"/>
              </a:ext>
            </a:extLst>
          </p:cNvPr>
          <p:cNvSpPr/>
          <p:nvPr/>
        </p:nvSpPr>
        <p:spPr>
          <a:xfrm>
            <a:off x="3247032" y="3433311"/>
            <a:ext cx="5462893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i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  </a:t>
            </a:r>
            <a:r>
              <a:rPr lang="en-US" sz="4000" i="1" cap="all" dirty="0" err="1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i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2  )  </a:t>
            </a:r>
            <a:r>
              <a:rPr lang="en-US" sz="4400" i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4800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CHẤM </a:t>
            </a:r>
          </a:p>
          <a:p>
            <a:pPr algn="ctr"/>
            <a:r>
              <a:rPr lang="en-US" sz="4400" i="1" cap="all" dirty="0">
                <a:ln w="9000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FFC000"/>
                </a:solidFill>
                <a:effectLst>
                  <a:glow rad="101600">
                    <a:prstClr val="black">
                      <a:lumMod val="85000"/>
                      <a:lumOff val="15000"/>
                      <a:alpha val="6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400" i="1" cap="all" dirty="0">
              <a:ln w="9000" cmpd="sng">
                <a:solidFill>
                  <a:prstClr val="black">
                    <a:lumMod val="95000"/>
                    <a:lumOff val="5000"/>
                  </a:prstClr>
                </a:solidFill>
                <a:prstDash val="solid"/>
              </a:ln>
              <a:solidFill>
                <a:srgbClr val="FFC000"/>
              </a:solidFill>
              <a:effectLst>
                <a:glow rad="101600">
                  <a:prstClr val="black">
                    <a:lumMod val="85000"/>
                    <a:lumOff val="15000"/>
                    <a:alpha val="60000"/>
                  </a:prstClr>
                </a:glow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62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4DF75F-91A8-4535-A552-2BCA067CDAA1}"/>
              </a:ext>
            </a:extLst>
          </p:cNvPr>
          <p:cNvSpPr txBox="1"/>
          <p:nvPr/>
        </p:nvSpPr>
        <p:spPr>
          <a:xfrm>
            <a:off x="4114987" y="1"/>
            <a:ext cx="35573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E:\GIAO AN\SGV lop 2\chan trời sang tạo lớp 1\hình ảnh minh họa\rgfg.JPG">
            <a:extLst>
              <a:ext uri="{FF2B5EF4-FFF2-40B4-BE49-F238E27FC236}">
                <a16:creationId xmlns:a16="http://schemas.microsoft.com/office/drawing/2014/main" id="{A7C86985-631B-4C20-BA06-0F312E90B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14714"/>
            <a:ext cx="2438400" cy="25755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E:\GIAO AN\SGV lop 2\chan trời sang tạo lớp 1\hình ảnh minh họa\dfgfd.JPG">
            <a:extLst>
              <a:ext uri="{FF2B5EF4-FFF2-40B4-BE49-F238E27FC236}">
                <a16:creationId xmlns:a16="http://schemas.microsoft.com/office/drawing/2014/main" id="{2F165D5D-7206-4144-A8D5-7CE0B309C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3471790"/>
            <a:ext cx="2362199" cy="30509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586A2D92-7AEC-448A-9C5E-BB60282712F9}"/>
              </a:ext>
            </a:extLst>
          </p:cNvPr>
          <p:cNvSpPr/>
          <p:nvPr/>
        </p:nvSpPr>
        <p:spPr>
          <a:xfrm>
            <a:off x="5860432" y="5598560"/>
            <a:ext cx="457200" cy="4572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F538F8C2-09DE-4388-A38D-56A1AE10143E}"/>
              </a:ext>
            </a:extLst>
          </p:cNvPr>
          <p:cNvSpPr/>
          <p:nvPr/>
        </p:nvSpPr>
        <p:spPr>
          <a:xfrm>
            <a:off x="5860932" y="4823261"/>
            <a:ext cx="457200" cy="457200"/>
          </a:xfrm>
          <a:prstGeom prst="ellipse">
            <a:avLst/>
          </a:prstGeom>
          <a:solidFill>
            <a:srgbClr val="FFFF00"/>
          </a:solidFill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endParaRPr kumimoji="0" lang="vi-VN" sz="1800" b="1" i="0" u="none" strike="noStrike" kern="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6" descr="E:\GIAO AN\SGV lop 2\chan trời sang tạo lớp 1\hình ảnh minh họa\fgffbdg.JPG">
            <a:extLst>
              <a:ext uri="{FF2B5EF4-FFF2-40B4-BE49-F238E27FC236}">
                <a16:creationId xmlns:a16="http://schemas.microsoft.com/office/drawing/2014/main" id="{7904B895-0933-4BBF-8740-A19C8C4BA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974" y="646333"/>
            <a:ext cx="3967755" cy="269653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E:\GIAO AN\SGV lop 2\chan trời sang tạo lớp 1\hình ảnh minh họa\xsCcc.JPG">
            <a:extLst>
              <a:ext uri="{FF2B5EF4-FFF2-40B4-BE49-F238E27FC236}">
                <a16:creationId xmlns:a16="http://schemas.microsoft.com/office/drawing/2014/main" id="{2FA77E84-CCF0-53E3-A5ED-06FBE3D29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142" y="3811938"/>
            <a:ext cx="3967754" cy="2479846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E:\GIAO AN\SGV lop 2\chan trời sang tạo lớp 1\hình ảnh minh họa\fedsfdsg.JPG">
            <a:extLst>
              <a:ext uri="{FF2B5EF4-FFF2-40B4-BE49-F238E27FC236}">
                <a16:creationId xmlns:a16="http://schemas.microsoft.com/office/drawing/2014/main" id="{B2042324-BE32-98B7-6D1A-DD3F7669B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789" y="1723188"/>
            <a:ext cx="4552095" cy="323935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167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764944" y="1542871"/>
            <a:ext cx="489268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19600" y="914400"/>
            <a:ext cx="38603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 :  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08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810000" y="990600"/>
            <a:ext cx="539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67000" y="228601"/>
            <a:ext cx="8002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38601" y="5710536"/>
            <a:ext cx="1491114" cy="584775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445" y="2561020"/>
            <a:ext cx="5867400" cy="277298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928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657601" y="5791201"/>
            <a:ext cx="1828800" cy="64633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E:\GIAO AN\SGV lop 2\chan trời sang tạo lớp 1\hình ảnh minh họa\scdvc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799" y="1828800"/>
            <a:ext cx="5923165" cy="373380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7DCA22C-BA09-BCFE-5053-C361F3F1584B}"/>
              </a:ext>
            </a:extLst>
          </p:cNvPr>
          <p:cNvSpPr txBox="1"/>
          <p:nvPr/>
        </p:nvSpPr>
        <p:spPr>
          <a:xfrm>
            <a:off x="3810000" y="990600"/>
            <a:ext cx="539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BE8469-3C5C-F85A-90CC-3E19623CFBE8}"/>
              </a:ext>
            </a:extLst>
          </p:cNvPr>
          <p:cNvSpPr txBox="1"/>
          <p:nvPr/>
        </p:nvSpPr>
        <p:spPr>
          <a:xfrm>
            <a:off x="2667000" y="228601"/>
            <a:ext cx="8002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246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E:\GIAO AN\SGV lop 2\chan trời sang tạo lớp 1\hình ảnh minh họa\hinh-nen-powerpoint-thien-nhien-dep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962401" y="5791201"/>
            <a:ext cx="1524000" cy="646331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 descr="E:\GIAO AN\SGV lop 2\chan trời sang tạo lớp 1\hình ảnh minh họa\cxzcx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5708804" cy="385117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5827BC-B597-C0AB-9224-42F1EC250B24}"/>
              </a:ext>
            </a:extLst>
          </p:cNvPr>
          <p:cNvSpPr txBox="1"/>
          <p:nvPr/>
        </p:nvSpPr>
        <p:spPr>
          <a:xfrm>
            <a:off x="3810000" y="780367"/>
            <a:ext cx="5391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564FB4-1765-E909-18D3-D4F3791E34CF}"/>
              </a:ext>
            </a:extLst>
          </p:cNvPr>
          <p:cNvSpPr txBox="1"/>
          <p:nvPr/>
        </p:nvSpPr>
        <p:spPr>
          <a:xfrm>
            <a:off x="2667000" y="228601"/>
            <a:ext cx="80025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0103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GIAO AN\SGV lop 2\chan trời sang tạo lớp 1\hình ảnh minh họa\pngwing.com (5).png">
            <a:extLst>
              <a:ext uri="{FF2B5EF4-FFF2-40B4-BE49-F238E27FC236}">
                <a16:creationId xmlns:a16="http://schemas.microsoft.com/office/drawing/2014/main" id="{934E893C-15D9-4340-B383-563131853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99" y="152400"/>
            <a:ext cx="7772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05D59F8-8292-4889-9E51-66F8FE868BF0}"/>
              </a:ext>
            </a:extLst>
          </p:cNvPr>
          <p:cNvSpPr txBox="1"/>
          <p:nvPr/>
        </p:nvSpPr>
        <p:spPr>
          <a:xfrm>
            <a:off x="3048000" y="860396"/>
            <a:ext cx="659347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E:\GIAO AN\SGV lop 2\chan trời sang tạo lớp 1\hình ảnh minh họa\dgfgfccn.JPG">
            <a:extLst>
              <a:ext uri="{FF2B5EF4-FFF2-40B4-BE49-F238E27FC236}">
                <a16:creationId xmlns:a16="http://schemas.microsoft.com/office/drawing/2014/main" id="{4B75A9C4-3214-48CF-A9B5-6D28A87E10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514601"/>
            <a:ext cx="3124200" cy="2119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GIAO AN\SGV lop 2\chan trời sang tạo lớp 1\hình ảnh minh họa\xsCcc.JPG">
            <a:extLst>
              <a:ext uri="{FF2B5EF4-FFF2-40B4-BE49-F238E27FC236}">
                <a16:creationId xmlns:a16="http://schemas.microsoft.com/office/drawing/2014/main" id="{786D32BF-D92D-458F-AAD5-82C2C83E5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124201"/>
            <a:ext cx="5166360" cy="322897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C:\Users\Administrator\Downloads\pngegg (1).png">
            <a:extLst>
              <a:ext uri="{FF2B5EF4-FFF2-40B4-BE49-F238E27FC236}">
                <a16:creationId xmlns:a16="http://schemas.microsoft.com/office/drawing/2014/main" id="{ED8921AD-981A-48F1-8EFC-52587CA82D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205" y="4718359"/>
            <a:ext cx="1883391" cy="1883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864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pngwing.com (5).png">
            <a:extLst>
              <a:ext uri="{FF2B5EF4-FFF2-40B4-BE49-F238E27FC236}">
                <a16:creationId xmlns:a16="http://schemas.microsoft.com/office/drawing/2014/main" id="{C66C40B2-614A-4D55-B801-970BD21C5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9916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DA88A9-936D-47F2-999A-0D8FE49A736C}"/>
              </a:ext>
            </a:extLst>
          </p:cNvPr>
          <p:cNvSpPr txBox="1"/>
          <p:nvPr/>
        </p:nvSpPr>
        <p:spPr>
          <a:xfrm>
            <a:off x="1878552" y="509944"/>
            <a:ext cx="834876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khảo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E:\GIAO AN\SGV lop 2\chan trời sang tạo lớp 1\hình ảnh minh họa\dsafsf.JPG">
            <a:extLst>
              <a:ext uri="{FF2B5EF4-FFF2-40B4-BE49-F238E27FC236}">
                <a16:creationId xmlns:a16="http://schemas.microsoft.com/office/drawing/2014/main" id="{89105CCB-B008-4FFE-B672-900C66FC4F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30" y="3825548"/>
            <a:ext cx="4238960" cy="2803852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E:\GIAO AN\SGV lop 2\chan trời sang tạo lớp 1\hình ảnh minh họa\fedsfdsg.JPG">
            <a:extLst>
              <a:ext uri="{FF2B5EF4-FFF2-40B4-BE49-F238E27FC236}">
                <a16:creationId xmlns:a16="http://schemas.microsoft.com/office/drawing/2014/main" id="{85F6307A-699C-4FCC-8B43-8E3DA509E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552" y="1676401"/>
            <a:ext cx="5055649" cy="35976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istrator\Downloads\pngegg (22).png">
            <a:extLst>
              <a:ext uri="{FF2B5EF4-FFF2-40B4-BE49-F238E27FC236}">
                <a16:creationId xmlns:a16="http://schemas.microsoft.com/office/drawing/2014/main" id="{7160BCFE-1C2E-47B6-AD33-F5B1C1A5B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501143"/>
            <a:ext cx="2019300" cy="1881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31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962400" y="1752600"/>
            <a:ext cx="47147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8201" y="1143000"/>
            <a:ext cx="32480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 : </a:t>
            </a:r>
            <a:endParaRPr lang="vi-VN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633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E:\GIAO AN\SGV lop 2\chan trời sang tạo lớp 1\hình ảnh minh họa\hinh-anh-hinh-nen-mam-non-thien-nhien-de-thuo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60"/>
            <a:ext cx="12192000" cy="6840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3525078" y="457201"/>
            <a:ext cx="7371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86200" y="1066800"/>
            <a:ext cx="657583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Vẽ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None/>
            </a:pP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3200" b="1" dirty="0">
                <a:solidFill>
                  <a:schemeClr val="bg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b="1" dirty="0">
              <a:solidFill>
                <a:schemeClr val="bg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6" name="Picture 4" descr="C:\Users\Administrator\Downloads\kisspng-paper-plane-airplane-drawing-airplane-paper-5b40ce69b994b8.74156760153097380176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1" y="2263660"/>
            <a:ext cx="3418779" cy="234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118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886201" y="1295401"/>
            <a:ext cx="407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1" y="762001"/>
            <a:ext cx="2941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4 :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80676" y="1994385"/>
            <a:ext cx="60919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sẻ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/ </a:t>
            </a:r>
            <a:r>
              <a:rPr lang="en-US" sz="27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700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7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9153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5" y="5570767"/>
            <a:ext cx="12818077" cy="1141533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1" y="5316711"/>
            <a:ext cx="12173527" cy="1489373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6189784"/>
            <a:ext cx="12206689" cy="668216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08" y="3515151"/>
            <a:ext cx="3491233" cy="3120403"/>
          </a:xfrm>
          <a:prstGeom prst="rect">
            <a:avLst/>
          </a:prstGeom>
        </p:spPr>
      </p:pic>
      <p:sp>
        <p:nvSpPr>
          <p:cNvPr id="39" name="任意多边形 38"/>
          <p:cNvSpPr/>
          <p:nvPr/>
        </p:nvSpPr>
        <p:spPr>
          <a:xfrm>
            <a:off x="5842736" y="6046872"/>
            <a:ext cx="637921" cy="639800"/>
          </a:xfrm>
          <a:custGeom>
            <a:avLst/>
            <a:gdLst>
              <a:gd name="connsiteX0" fmla="*/ 80886 w 717390"/>
              <a:gd name="connsiteY0" fmla="*/ 89167 h 719503"/>
              <a:gd name="connsiteX1" fmla="*/ 414519 w 717390"/>
              <a:gd name="connsiteY1" fmla="*/ 2670 h 719503"/>
              <a:gd name="connsiteX2" fmla="*/ 674011 w 717390"/>
              <a:gd name="connsiteY2" fmla="*/ 138594 h 719503"/>
              <a:gd name="connsiteX3" fmla="*/ 686367 w 717390"/>
              <a:gd name="connsiteY3" fmla="*/ 509297 h 719503"/>
              <a:gd name="connsiteX4" fmla="*/ 365092 w 717390"/>
              <a:gd name="connsiteY4" fmla="*/ 719362 h 719503"/>
              <a:gd name="connsiteX5" fmla="*/ 19103 w 717390"/>
              <a:gd name="connsiteY5" fmla="*/ 534011 h 719503"/>
              <a:gd name="connsiteX6" fmla="*/ 80886 w 717390"/>
              <a:gd name="connsiteY6" fmla="*/ 89167 h 719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7390" h="719503">
                <a:moveTo>
                  <a:pt x="80886" y="89167"/>
                </a:moveTo>
                <a:cubicBezTo>
                  <a:pt x="146789" y="610"/>
                  <a:pt x="315665" y="-5568"/>
                  <a:pt x="414519" y="2670"/>
                </a:cubicBezTo>
                <a:cubicBezTo>
                  <a:pt x="513373" y="10908"/>
                  <a:pt x="628703" y="54156"/>
                  <a:pt x="674011" y="138594"/>
                </a:cubicBezTo>
                <a:cubicBezTo>
                  <a:pt x="719319" y="223032"/>
                  <a:pt x="737853" y="412502"/>
                  <a:pt x="686367" y="509297"/>
                </a:cubicBezTo>
                <a:cubicBezTo>
                  <a:pt x="634881" y="606092"/>
                  <a:pt x="476303" y="715243"/>
                  <a:pt x="365092" y="719362"/>
                </a:cubicBezTo>
                <a:cubicBezTo>
                  <a:pt x="253881" y="723481"/>
                  <a:pt x="64411" y="636984"/>
                  <a:pt x="19103" y="534011"/>
                </a:cubicBezTo>
                <a:cubicBezTo>
                  <a:pt x="-26205" y="431038"/>
                  <a:pt x="14983" y="177724"/>
                  <a:pt x="80886" y="89167"/>
                </a:cubicBezTo>
                <a:close/>
              </a:path>
            </a:pathLst>
          </a:custGeom>
          <a:solidFill>
            <a:srgbClr val="0B54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" y="0"/>
            <a:ext cx="1181659" cy="1181659"/>
          </a:xfrm>
          <a:prstGeom prst="rect">
            <a:avLst/>
          </a:prstGeom>
        </p:spPr>
      </p:pic>
      <p:pic>
        <p:nvPicPr>
          <p:cNvPr id="30" name="图片 3">
            <a:extLst>
              <a:ext uri="{FF2B5EF4-FFF2-40B4-BE49-F238E27FC236}">
                <a16:creationId xmlns:a16="http://schemas.microsoft.com/office/drawing/2014/main" id="{7B97E2E1-0CEF-4D14-9902-89EE3FFC76D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0632" y="4316110"/>
            <a:ext cx="7155460" cy="2255259"/>
          </a:xfrm>
          <a:prstGeom prst="rect">
            <a:avLst/>
          </a:prstGeom>
        </p:spPr>
      </p:pic>
      <p:pic>
        <p:nvPicPr>
          <p:cNvPr id="32" name="图片 5">
            <a:extLst>
              <a:ext uri="{FF2B5EF4-FFF2-40B4-BE49-F238E27FC236}">
                <a16:creationId xmlns:a16="http://schemas.microsoft.com/office/drawing/2014/main" id="{3BE434A9-7EEA-4D9B-8A65-787DAFCAB4F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31041"/>
            <a:ext cx="2279804" cy="2279804"/>
          </a:xfrm>
          <a:prstGeom prst="rect">
            <a:avLst/>
          </a:prstGeom>
        </p:spPr>
      </p:pic>
      <p:pic>
        <p:nvPicPr>
          <p:cNvPr id="35" name="图片 11">
            <a:extLst>
              <a:ext uri="{FF2B5EF4-FFF2-40B4-BE49-F238E27FC236}">
                <a16:creationId xmlns:a16="http://schemas.microsoft.com/office/drawing/2014/main" id="{39BEEA90-B68F-4BFA-97E4-8378848D7DE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18092" y="350869"/>
            <a:ext cx="2263968" cy="226396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E40616A-76F0-49CA-9A8E-985CD213FB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496" y="1817863"/>
            <a:ext cx="8716322" cy="218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28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52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57600" y="1295401"/>
            <a:ext cx="43909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495801" y="762001"/>
            <a:ext cx="30540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5 : </a:t>
            </a:r>
            <a:endParaRPr lang="vi-VN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619502" y="1905000"/>
            <a:ext cx="51427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7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114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GIAO AN\SGV lop 2\chan trời sang tạo lớp 1\hình ảnh minh họa\hinh-anh-hinh-nen-mam-non-vui-c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24"/>
            <a:ext cx="12192000" cy="686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E:\GIAO AN\SGV lop 2\chan trời sang tạo lớp 1\hình ảnh minh họa\grergdf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895601"/>
            <a:ext cx="2667000" cy="209046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:\GIAO AN\SGV lop 2\chan trời sang tạo lớp 1\hình ảnh minh họa\bgfnbgffnfg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33401"/>
            <a:ext cx="2667000" cy="20165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E:\GIAO AN\SGV lop 2\chan trời sang tạo lớp 1\hình ảnh minh họa\unname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1"/>
            <a:ext cx="5257800" cy="39125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35889" y="4308067"/>
            <a:ext cx="5884111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tròn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bởi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nút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chai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phế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liệu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0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8193"/>
            <a:ext cx="121920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581400" y="1085671"/>
            <a:ext cx="535915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</a:p>
          <a:p>
            <a:pPr algn="ctr"/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dirty="0">
                <a:solidFill>
                  <a:schemeClr val="bg2">
                    <a:lumMod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vi-VN" sz="3600" dirty="0">
              <a:solidFill>
                <a:schemeClr val="bg2">
                  <a:lumMod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60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2058FCE-4B06-44BA-AAD7-B981D3EF50B1}"/>
              </a:ext>
            </a:extLst>
          </p:cNvPr>
          <p:cNvSpPr txBox="1"/>
          <p:nvPr/>
        </p:nvSpPr>
        <p:spPr>
          <a:xfrm>
            <a:off x="1981200" y="1351508"/>
            <a:ext cx="2143536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iCiel Soup of Justice" pitchFamily="2" charset="-93"/>
                <a:ea typeface="+mn-ea"/>
                <a:cs typeface="+mn-cs"/>
              </a:rPr>
              <a:t>Tổng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iCiel Soup of Justice" pitchFamily="2" charset="-9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iCiel Soup of Justice" pitchFamily="2" charset="-93"/>
                <a:ea typeface="+mn-ea"/>
                <a:cs typeface="+mn-cs"/>
              </a:rPr>
              <a:t>kết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iCiel Soup of Justice" pitchFamily="2" charset="-93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iCiel Soup of Justice" pitchFamily="2" charset="-93"/>
                <a:ea typeface="+mn-ea"/>
                <a:cs typeface="+mn-cs"/>
              </a:rPr>
              <a:t>bài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iCiel Soup of Justice" pitchFamily="2" charset="-9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iCiel Soup of Justice" pitchFamily="2" charset="-93"/>
                <a:ea typeface="+mn-ea"/>
                <a:cs typeface="+mn-cs"/>
              </a:rPr>
              <a:t>học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iCiel Soup of Justice" pitchFamily="2" charset="-93"/>
                <a:ea typeface="+mn-ea"/>
                <a:cs typeface="+mn-cs"/>
              </a:rPr>
              <a:t> </a:t>
            </a:r>
            <a:endParaRPr kumimoji="0" lang="vi-VN" sz="6600" b="0" i="0" u="none" strike="noStrike" kern="1200" cap="none" spc="0" normalizeH="0" baseline="0" noProof="0" dirty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iCiel Soup of Justice" pitchFamily="2" charset="-93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C5AD9E-A03B-4033-888F-4D0EDFB3CF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536" y="629692"/>
            <a:ext cx="5943600" cy="543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729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4">
            <a:extLst>
              <a:ext uri="{FF2B5EF4-FFF2-40B4-BE49-F238E27FC236}">
                <a16:creationId xmlns:a16="http://schemas.microsoft.com/office/drawing/2014/main" id="{9C58F03D-27E2-4862-AF08-C98CF4EF91E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58057" y="-38100"/>
            <a:ext cx="12308114" cy="6934200"/>
            <a:chOff x="1650" y="-11"/>
            <a:chExt cx="4420" cy="4368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D6F4D223-1533-4289-93C5-10B8A40AB0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50" y="-11"/>
              <a:ext cx="4420" cy="4368"/>
            </a:xfrm>
            <a:custGeom>
              <a:avLst/>
              <a:gdLst>
                <a:gd name="T0" fmla="*/ 1991 w 2032"/>
                <a:gd name="T1" fmla="*/ 1430 h 2008"/>
                <a:gd name="T2" fmla="*/ 1996 w 2032"/>
                <a:gd name="T3" fmla="*/ 1102 h 2008"/>
                <a:gd name="T4" fmla="*/ 1984 w 2032"/>
                <a:gd name="T5" fmla="*/ 776 h 2008"/>
                <a:gd name="T6" fmla="*/ 1987 w 2032"/>
                <a:gd name="T7" fmla="*/ 491 h 2008"/>
                <a:gd name="T8" fmla="*/ 2004 w 2032"/>
                <a:gd name="T9" fmla="*/ 256 h 2008"/>
                <a:gd name="T10" fmla="*/ 1961 w 2032"/>
                <a:gd name="T11" fmla="*/ 63 h 2008"/>
                <a:gd name="T12" fmla="*/ 1696 w 2032"/>
                <a:gd name="T13" fmla="*/ 24 h 2008"/>
                <a:gd name="T14" fmla="*/ 757 w 2032"/>
                <a:gd name="T15" fmla="*/ 6 h 2008"/>
                <a:gd name="T16" fmla="*/ 375 w 2032"/>
                <a:gd name="T17" fmla="*/ 19 h 2008"/>
                <a:gd name="T18" fmla="*/ 120 w 2032"/>
                <a:gd name="T19" fmla="*/ 19 h 2008"/>
                <a:gd name="T20" fmla="*/ 25 w 2032"/>
                <a:gd name="T21" fmla="*/ 198 h 2008"/>
                <a:gd name="T22" fmla="*/ 12 w 2032"/>
                <a:gd name="T23" fmla="*/ 431 h 2008"/>
                <a:gd name="T24" fmla="*/ 21 w 2032"/>
                <a:gd name="T25" fmla="*/ 788 h 2008"/>
                <a:gd name="T26" fmla="*/ 22 w 2032"/>
                <a:gd name="T27" fmla="*/ 1449 h 2008"/>
                <a:gd name="T28" fmla="*/ 34 w 2032"/>
                <a:gd name="T29" fmla="*/ 1720 h 2008"/>
                <a:gd name="T30" fmla="*/ 39 w 2032"/>
                <a:gd name="T31" fmla="*/ 1901 h 2008"/>
                <a:gd name="T32" fmla="*/ 292 w 2032"/>
                <a:gd name="T33" fmla="*/ 1976 h 2008"/>
                <a:gd name="T34" fmla="*/ 646 w 2032"/>
                <a:gd name="T35" fmla="*/ 1976 h 2008"/>
                <a:gd name="T36" fmla="*/ 1423 w 2032"/>
                <a:gd name="T37" fmla="*/ 1963 h 2008"/>
                <a:gd name="T38" fmla="*/ 1819 w 2032"/>
                <a:gd name="T39" fmla="*/ 1976 h 2008"/>
                <a:gd name="T40" fmla="*/ 1977 w 2032"/>
                <a:gd name="T41" fmla="*/ 1896 h 2008"/>
                <a:gd name="T42" fmla="*/ 1991 w 2032"/>
                <a:gd name="T43" fmla="*/ 1430 h 2008"/>
                <a:gd name="T44" fmla="*/ 1956 w 2032"/>
                <a:gd name="T45" fmla="*/ 1535 h 2008"/>
                <a:gd name="T46" fmla="*/ 1943 w 2032"/>
                <a:gd name="T47" fmla="*/ 1756 h 2008"/>
                <a:gd name="T48" fmla="*/ 1854 w 2032"/>
                <a:gd name="T49" fmla="*/ 1925 h 2008"/>
                <a:gd name="T50" fmla="*/ 1612 w 2032"/>
                <a:gd name="T51" fmla="*/ 1925 h 2008"/>
                <a:gd name="T52" fmla="*/ 1249 w 2032"/>
                <a:gd name="T53" fmla="*/ 1938 h 2008"/>
                <a:gd name="T54" fmla="*/ 363 w 2032"/>
                <a:gd name="T55" fmla="*/ 1926 h 2008"/>
                <a:gd name="T56" fmla="*/ 108 w 2032"/>
                <a:gd name="T57" fmla="*/ 1884 h 2008"/>
                <a:gd name="T58" fmla="*/ 67 w 2032"/>
                <a:gd name="T59" fmla="*/ 1701 h 2008"/>
                <a:gd name="T60" fmla="*/ 83 w 2032"/>
                <a:gd name="T61" fmla="*/ 1478 h 2008"/>
                <a:gd name="T62" fmla="*/ 86 w 2032"/>
                <a:gd name="T63" fmla="*/ 1208 h 2008"/>
                <a:gd name="T64" fmla="*/ 74 w 2032"/>
                <a:gd name="T65" fmla="*/ 899 h 2008"/>
                <a:gd name="T66" fmla="*/ 75 w 2032"/>
                <a:gd name="T67" fmla="*/ 588 h 2008"/>
                <a:gd name="T68" fmla="*/ 88 w 2032"/>
                <a:gd name="T69" fmla="*/ 146 h 2008"/>
                <a:gd name="T70" fmla="*/ 243 w 2032"/>
                <a:gd name="T71" fmla="*/ 66 h 2008"/>
                <a:gd name="T72" fmla="*/ 618 w 2032"/>
                <a:gd name="T73" fmla="*/ 82 h 2008"/>
                <a:gd name="T74" fmla="*/ 1355 w 2032"/>
                <a:gd name="T75" fmla="*/ 70 h 2008"/>
                <a:gd name="T76" fmla="*/ 1691 w 2032"/>
                <a:gd name="T77" fmla="*/ 70 h 2008"/>
                <a:gd name="T78" fmla="*/ 1934 w 2032"/>
                <a:gd name="T79" fmla="*/ 141 h 2008"/>
                <a:gd name="T80" fmla="*/ 1935 w 2032"/>
                <a:gd name="T81" fmla="*/ 313 h 2008"/>
                <a:gd name="T82" fmla="*/ 1946 w 2032"/>
                <a:gd name="T83" fmla="*/ 570 h 2008"/>
                <a:gd name="T84" fmla="*/ 1948 w 2032"/>
                <a:gd name="T85" fmla="*/ 1196 h 2008"/>
                <a:gd name="T86" fmla="*/ 1956 w 2032"/>
                <a:gd name="T87" fmla="*/ 1535 h 20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2032" h="2008">
                  <a:moveTo>
                    <a:pt x="1991" y="1430"/>
                  </a:moveTo>
                  <a:cubicBezTo>
                    <a:pt x="1991" y="1319"/>
                    <a:pt x="2007" y="1212"/>
                    <a:pt x="1996" y="1102"/>
                  </a:cubicBezTo>
                  <a:cubicBezTo>
                    <a:pt x="1985" y="990"/>
                    <a:pt x="1970" y="888"/>
                    <a:pt x="1984" y="776"/>
                  </a:cubicBezTo>
                  <a:cubicBezTo>
                    <a:pt x="1996" y="683"/>
                    <a:pt x="1987" y="585"/>
                    <a:pt x="1987" y="491"/>
                  </a:cubicBezTo>
                  <a:cubicBezTo>
                    <a:pt x="1987" y="411"/>
                    <a:pt x="2004" y="335"/>
                    <a:pt x="2004" y="256"/>
                  </a:cubicBezTo>
                  <a:cubicBezTo>
                    <a:pt x="2004" y="194"/>
                    <a:pt x="2000" y="105"/>
                    <a:pt x="1961" y="63"/>
                  </a:cubicBezTo>
                  <a:cubicBezTo>
                    <a:pt x="1902" y="0"/>
                    <a:pt x="1771" y="20"/>
                    <a:pt x="1696" y="24"/>
                  </a:cubicBezTo>
                  <a:cubicBezTo>
                    <a:pt x="1387" y="41"/>
                    <a:pt x="1085" y="8"/>
                    <a:pt x="757" y="6"/>
                  </a:cubicBezTo>
                  <a:cubicBezTo>
                    <a:pt x="616" y="5"/>
                    <a:pt x="516" y="6"/>
                    <a:pt x="375" y="19"/>
                  </a:cubicBezTo>
                  <a:cubicBezTo>
                    <a:pt x="336" y="23"/>
                    <a:pt x="157" y="12"/>
                    <a:pt x="120" y="19"/>
                  </a:cubicBezTo>
                  <a:cubicBezTo>
                    <a:pt x="120" y="19"/>
                    <a:pt x="0" y="33"/>
                    <a:pt x="25" y="198"/>
                  </a:cubicBezTo>
                  <a:cubicBezTo>
                    <a:pt x="37" y="279"/>
                    <a:pt x="15" y="349"/>
                    <a:pt x="12" y="431"/>
                  </a:cubicBezTo>
                  <a:cubicBezTo>
                    <a:pt x="8" y="551"/>
                    <a:pt x="8" y="669"/>
                    <a:pt x="21" y="788"/>
                  </a:cubicBezTo>
                  <a:cubicBezTo>
                    <a:pt x="44" y="1006"/>
                    <a:pt x="50" y="1197"/>
                    <a:pt x="22" y="1449"/>
                  </a:cubicBezTo>
                  <a:cubicBezTo>
                    <a:pt x="12" y="1544"/>
                    <a:pt x="38" y="1624"/>
                    <a:pt x="34" y="1720"/>
                  </a:cubicBezTo>
                  <a:cubicBezTo>
                    <a:pt x="32" y="1760"/>
                    <a:pt x="18" y="1864"/>
                    <a:pt x="39" y="1901"/>
                  </a:cubicBezTo>
                  <a:cubicBezTo>
                    <a:pt x="85" y="1980"/>
                    <a:pt x="216" y="1973"/>
                    <a:pt x="292" y="1976"/>
                  </a:cubicBezTo>
                  <a:cubicBezTo>
                    <a:pt x="410" y="1981"/>
                    <a:pt x="488" y="1958"/>
                    <a:pt x="646" y="1976"/>
                  </a:cubicBezTo>
                  <a:cubicBezTo>
                    <a:pt x="911" y="2008"/>
                    <a:pt x="1156" y="1976"/>
                    <a:pt x="1423" y="1963"/>
                  </a:cubicBezTo>
                  <a:cubicBezTo>
                    <a:pt x="1540" y="1958"/>
                    <a:pt x="1701" y="1984"/>
                    <a:pt x="1819" y="1976"/>
                  </a:cubicBezTo>
                  <a:cubicBezTo>
                    <a:pt x="1888" y="1971"/>
                    <a:pt x="1949" y="1958"/>
                    <a:pt x="1977" y="1896"/>
                  </a:cubicBezTo>
                  <a:cubicBezTo>
                    <a:pt x="2032" y="1776"/>
                    <a:pt x="1991" y="1561"/>
                    <a:pt x="1991" y="1430"/>
                  </a:cubicBezTo>
                  <a:close/>
                  <a:moveTo>
                    <a:pt x="1956" y="1535"/>
                  </a:moveTo>
                  <a:cubicBezTo>
                    <a:pt x="1953" y="1613"/>
                    <a:pt x="1932" y="1679"/>
                    <a:pt x="1943" y="1756"/>
                  </a:cubicBezTo>
                  <a:cubicBezTo>
                    <a:pt x="1967" y="1912"/>
                    <a:pt x="1854" y="1925"/>
                    <a:pt x="1854" y="1925"/>
                  </a:cubicBezTo>
                  <a:cubicBezTo>
                    <a:pt x="1818" y="1932"/>
                    <a:pt x="1648" y="1922"/>
                    <a:pt x="1612" y="1925"/>
                  </a:cubicBezTo>
                  <a:cubicBezTo>
                    <a:pt x="1478" y="1938"/>
                    <a:pt x="1383" y="1939"/>
                    <a:pt x="1249" y="1938"/>
                  </a:cubicBezTo>
                  <a:cubicBezTo>
                    <a:pt x="939" y="1936"/>
                    <a:pt x="684" y="1907"/>
                    <a:pt x="363" y="1926"/>
                  </a:cubicBezTo>
                  <a:cubicBezTo>
                    <a:pt x="291" y="1930"/>
                    <a:pt x="163" y="1943"/>
                    <a:pt x="108" y="1884"/>
                  </a:cubicBezTo>
                  <a:cubicBezTo>
                    <a:pt x="71" y="1844"/>
                    <a:pt x="67" y="1760"/>
                    <a:pt x="67" y="1701"/>
                  </a:cubicBezTo>
                  <a:cubicBezTo>
                    <a:pt x="67" y="1626"/>
                    <a:pt x="83" y="1554"/>
                    <a:pt x="83" y="1478"/>
                  </a:cubicBezTo>
                  <a:cubicBezTo>
                    <a:pt x="83" y="1389"/>
                    <a:pt x="75" y="1296"/>
                    <a:pt x="86" y="1208"/>
                  </a:cubicBezTo>
                  <a:cubicBezTo>
                    <a:pt x="100" y="1102"/>
                    <a:pt x="85" y="1004"/>
                    <a:pt x="74" y="899"/>
                  </a:cubicBezTo>
                  <a:cubicBezTo>
                    <a:pt x="64" y="794"/>
                    <a:pt x="75" y="692"/>
                    <a:pt x="75" y="588"/>
                  </a:cubicBezTo>
                  <a:cubicBezTo>
                    <a:pt x="75" y="464"/>
                    <a:pt x="37" y="260"/>
                    <a:pt x="88" y="146"/>
                  </a:cubicBezTo>
                  <a:cubicBezTo>
                    <a:pt x="115" y="87"/>
                    <a:pt x="177" y="71"/>
                    <a:pt x="243" y="66"/>
                  </a:cubicBezTo>
                  <a:cubicBezTo>
                    <a:pt x="354" y="58"/>
                    <a:pt x="507" y="87"/>
                    <a:pt x="618" y="82"/>
                  </a:cubicBezTo>
                  <a:cubicBezTo>
                    <a:pt x="871" y="70"/>
                    <a:pt x="1104" y="40"/>
                    <a:pt x="1355" y="70"/>
                  </a:cubicBezTo>
                  <a:cubicBezTo>
                    <a:pt x="1504" y="87"/>
                    <a:pt x="1579" y="65"/>
                    <a:pt x="1691" y="70"/>
                  </a:cubicBezTo>
                  <a:cubicBezTo>
                    <a:pt x="1762" y="73"/>
                    <a:pt x="1901" y="53"/>
                    <a:pt x="1934" y="141"/>
                  </a:cubicBezTo>
                  <a:cubicBezTo>
                    <a:pt x="1948" y="179"/>
                    <a:pt x="1937" y="275"/>
                    <a:pt x="1935" y="313"/>
                  </a:cubicBezTo>
                  <a:cubicBezTo>
                    <a:pt x="1931" y="403"/>
                    <a:pt x="1956" y="480"/>
                    <a:pt x="1946" y="570"/>
                  </a:cubicBezTo>
                  <a:cubicBezTo>
                    <a:pt x="1920" y="808"/>
                    <a:pt x="1925" y="990"/>
                    <a:pt x="1948" y="1196"/>
                  </a:cubicBezTo>
                  <a:cubicBezTo>
                    <a:pt x="1960" y="1309"/>
                    <a:pt x="1960" y="1421"/>
                    <a:pt x="1956" y="1535"/>
                  </a:cubicBezTo>
                  <a:close/>
                </a:path>
              </a:pathLst>
            </a:custGeom>
            <a:solidFill>
              <a:srgbClr val="BFE3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BDA019F0-35E5-434A-BDE5-3F65EBFDBF7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8" cy="4322"/>
            </a:xfrm>
            <a:custGeom>
              <a:avLst/>
              <a:gdLst>
                <a:gd name="T0" fmla="*/ 283 w 1999"/>
                <a:gd name="T1" fmla="*/ 1974 h 1987"/>
                <a:gd name="T2" fmla="*/ 24 w 1999"/>
                <a:gd name="T3" fmla="*/ 1716 h 1987"/>
                <a:gd name="T4" fmla="*/ 13 w 1999"/>
                <a:gd name="T5" fmla="*/ 1445 h 1987"/>
                <a:gd name="T6" fmla="*/ 0 w 1999"/>
                <a:gd name="T7" fmla="*/ 560 h 1987"/>
                <a:gd name="T8" fmla="*/ 16 w 1999"/>
                <a:gd name="T9" fmla="*/ 194 h 1987"/>
                <a:gd name="T10" fmla="*/ 111 w 1999"/>
                <a:gd name="T11" fmla="*/ 14 h 1987"/>
                <a:gd name="T12" fmla="*/ 366 w 1999"/>
                <a:gd name="T13" fmla="*/ 14 h 1987"/>
                <a:gd name="T14" fmla="*/ 1498 w 1999"/>
                <a:gd name="T15" fmla="*/ 23 h 1987"/>
                <a:gd name="T16" fmla="*/ 1954 w 1999"/>
                <a:gd name="T17" fmla="*/ 58 h 1987"/>
                <a:gd name="T18" fmla="*/ 1981 w 1999"/>
                <a:gd name="T19" fmla="*/ 487 h 1987"/>
                <a:gd name="T20" fmla="*/ 1972 w 1999"/>
                <a:gd name="T21" fmla="*/ 867 h 1987"/>
                <a:gd name="T22" fmla="*/ 1985 w 1999"/>
                <a:gd name="T23" fmla="*/ 1425 h 1987"/>
                <a:gd name="T24" fmla="*/ 1999 w 1999"/>
                <a:gd name="T25" fmla="*/ 1713 h 1987"/>
                <a:gd name="T26" fmla="*/ 1759 w 1999"/>
                <a:gd name="T27" fmla="*/ 1975 h 1987"/>
                <a:gd name="T28" fmla="*/ 881 w 1999"/>
                <a:gd name="T29" fmla="*/ 1987 h 1987"/>
                <a:gd name="T30" fmla="*/ 1415 w 1999"/>
                <a:gd name="T31" fmla="*/ 1958 h 1987"/>
                <a:gd name="T32" fmla="*/ 1811 w 1999"/>
                <a:gd name="T33" fmla="*/ 1971 h 1987"/>
                <a:gd name="T34" fmla="*/ 1982 w 1999"/>
                <a:gd name="T35" fmla="*/ 1426 h 1987"/>
                <a:gd name="T36" fmla="*/ 1987 w 1999"/>
                <a:gd name="T37" fmla="*/ 1098 h 1987"/>
                <a:gd name="T38" fmla="*/ 1981 w 1999"/>
                <a:gd name="T39" fmla="*/ 659 h 1987"/>
                <a:gd name="T40" fmla="*/ 1994 w 1999"/>
                <a:gd name="T41" fmla="*/ 252 h 1987"/>
                <a:gd name="T42" fmla="*/ 1688 w 1999"/>
                <a:gd name="T43" fmla="*/ 21 h 1987"/>
                <a:gd name="T44" fmla="*/ 684 w 1999"/>
                <a:gd name="T45" fmla="*/ 3 h 1987"/>
                <a:gd name="T46" fmla="*/ 166 w 1999"/>
                <a:gd name="T47" fmla="*/ 14 h 1987"/>
                <a:gd name="T48" fmla="*/ 64 w 1999"/>
                <a:gd name="T49" fmla="*/ 38 h 1987"/>
                <a:gd name="T50" fmla="*/ 22 w 1999"/>
                <a:gd name="T51" fmla="*/ 244 h 1987"/>
                <a:gd name="T52" fmla="*/ 14 w 1999"/>
                <a:gd name="T53" fmla="*/ 784 h 1987"/>
                <a:gd name="T54" fmla="*/ 13 w 1999"/>
                <a:gd name="T55" fmla="*/ 1492 h 1987"/>
                <a:gd name="T56" fmla="*/ 21 w 1999"/>
                <a:gd name="T57" fmla="*/ 1824 h 1987"/>
                <a:gd name="T58" fmla="*/ 318 w 1999"/>
                <a:gd name="T59" fmla="*/ 1972 h 1987"/>
                <a:gd name="T60" fmla="*/ 583 w 1999"/>
                <a:gd name="T61" fmla="*/ 1917 h 1987"/>
                <a:gd name="T62" fmla="*/ 99 w 1999"/>
                <a:gd name="T63" fmla="*/ 1881 h 1987"/>
                <a:gd name="T64" fmla="*/ 74 w 1999"/>
                <a:gd name="T65" fmla="*/ 1474 h 1987"/>
                <a:gd name="T66" fmla="*/ 82 w 1999"/>
                <a:gd name="T67" fmla="*/ 1114 h 1987"/>
                <a:gd name="T68" fmla="*/ 66 w 1999"/>
                <a:gd name="T69" fmla="*/ 585 h 1987"/>
                <a:gd name="T70" fmla="*/ 79 w 1999"/>
                <a:gd name="T71" fmla="*/ 141 h 1987"/>
                <a:gd name="T72" fmla="*/ 582 w 1999"/>
                <a:gd name="T73" fmla="*/ 77 h 1987"/>
                <a:gd name="T74" fmla="*/ 1347 w 1999"/>
                <a:gd name="T75" fmla="*/ 64 h 1987"/>
                <a:gd name="T76" fmla="*/ 1683 w 1999"/>
                <a:gd name="T77" fmla="*/ 64 h 1987"/>
                <a:gd name="T78" fmla="*/ 1928 w 1999"/>
                <a:gd name="T79" fmla="*/ 136 h 1987"/>
                <a:gd name="T80" fmla="*/ 1928 w 1999"/>
                <a:gd name="T81" fmla="*/ 332 h 1987"/>
                <a:gd name="T82" fmla="*/ 1922 w 1999"/>
                <a:gd name="T83" fmla="*/ 868 h 1987"/>
                <a:gd name="T84" fmla="*/ 1949 w 1999"/>
                <a:gd name="T85" fmla="*/ 1531 h 1987"/>
                <a:gd name="T86" fmla="*/ 1940 w 1999"/>
                <a:gd name="T87" fmla="*/ 1793 h 1987"/>
                <a:gd name="T88" fmla="*/ 1795 w 1999"/>
                <a:gd name="T89" fmla="*/ 1925 h 1987"/>
                <a:gd name="T90" fmla="*/ 1303 w 1999"/>
                <a:gd name="T91" fmla="*/ 1936 h 1987"/>
                <a:gd name="T92" fmla="*/ 1604 w 1999"/>
                <a:gd name="T93" fmla="*/ 1920 h 1987"/>
                <a:gd name="T94" fmla="*/ 1846 w 1999"/>
                <a:gd name="T95" fmla="*/ 1920 h 1987"/>
                <a:gd name="T96" fmla="*/ 1937 w 1999"/>
                <a:gd name="T97" fmla="*/ 1793 h 1987"/>
                <a:gd name="T98" fmla="*/ 1946 w 1999"/>
                <a:gd name="T99" fmla="*/ 1531 h 1987"/>
                <a:gd name="T100" fmla="*/ 1919 w 1999"/>
                <a:gd name="T101" fmla="*/ 868 h 1987"/>
                <a:gd name="T102" fmla="*/ 1925 w 1999"/>
                <a:gd name="T103" fmla="*/ 332 h 1987"/>
                <a:gd name="T104" fmla="*/ 1925 w 1999"/>
                <a:gd name="T105" fmla="*/ 137 h 1987"/>
                <a:gd name="T106" fmla="*/ 1683 w 1999"/>
                <a:gd name="T107" fmla="*/ 67 h 1987"/>
                <a:gd name="T108" fmla="*/ 1347 w 1999"/>
                <a:gd name="T109" fmla="*/ 67 h 1987"/>
                <a:gd name="T110" fmla="*/ 582 w 1999"/>
                <a:gd name="T111" fmla="*/ 80 h 1987"/>
                <a:gd name="T112" fmla="*/ 82 w 1999"/>
                <a:gd name="T113" fmla="*/ 143 h 1987"/>
                <a:gd name="T114" fmla="*/ 69 w 1999"/>
                <a:gd name="T115" fmla="*/ 585 h 1987"/>
                <a:gd name="T116" fmla="*/ 85 w 1999"/>
                <a:gd name="T117" fmla="*/ 1114 h 1987"/>
                <a:gd name="T118" fmla="*/ 77 w 1999"/>
                <a:gd name="T119" fmla="*/ 1474 h 1987"/>
                <a:gd name="T120" fmla="*/ 101 w 1999"/>
                <a:gd name="T121" fmla="*/ 1879 h 1987"/>
                <a:gd name="T122" fmla="*/ 583 w 1999"/>
                <a:gd name="T123" fmla="*/ 1914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9" h="1987">
                  <a:moveTo>
                    <a:pt x="638" y="1974"/>
                  </a:moveTo>
                  <a:cubicBezTo>
                    <a:pt x="592" y="1969"/>
                    <a:pt x="553" y="1967"/>
                    <a:pt x="517" y="1967"/>
                  </a:cubicBezTo>
                  <a:cubicBezTo>
                    <a:pt x="517" y="1967"/>
                    <a:pt x="517" y="1967"/>
                    <a:pt x="517" y="1967"/>
                  </a:cubicBezTo>
                  <a:cubicBezTo>
                    <a:pt x="443" y="1967"/>
                    <a:pt x="386" y="1975"/>
                    <a:pt x="318" y="1975"/>
                  </a:cubicBezTo>
                  <a:cubicBezTo>
                    <a:pt x="318" y="1975"/>
                    <a:pt x="318" y="1975"/>
                    <a:pt x="318" y="1975"/>
                  </a:cubicBezTo>
                  <a:cubicBezTo>
                    <a:pt x="307" y="1975"/>
                    <a:pt x="295" y="1974"/>
                    <a:pt x="283" y="1974"/>
                  </a:cubicBezTo>
                  <a:cubicBezTo>
                    <a:pt x="283" y="1974"/>
                    <a:pt x="283" y="1974"/>
                    <a:pt x="283" y="1974"/>
                  </a:cubicBezTo>
                  <a:cubicBezTo>
                    <a:pt x="208" y="1971"/>
                    <a:pt x="77" y="1978"/>
                    <a:pt x="30" y="1898"/>
                  </a:cubicBezTo>
                  <a:cubicBezTo>
                    <a:pt x="30" y="1898"/>
                    <a:pt x="30" y="1898"/>
                    <a:pt x="30" y="1898"/>
                  </a:cubicBezTo>
                  <a:cubicBezTo>
                    <a:pt x="20" y="1882"/>
                    <a:pt x="18" y="1854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783"/>
                    <a:pt x="23" y="1739"/>
                    <a:pt x="24" y="1716"/>
                  </a:cubicBezTo>
                  <a:cubicBezTo>
                    <a:pt x="24" y="1716"/>
                    <a:pt x="24" y="1716"/>
                    <a:pt x="24" y="1716"/>
                  </a:cubicBezTo>
                  <a:cubicBezTo>
                    <a:pt x="24" y="1708"/>
                    <a:pt x="25" y="1700"/>
                    <a:pt x="25" y="1692"/>
                  </a:cubicBezTo>
                  <a:cubicBezTo>
                    <a:pt x="25" y="1692"/>
                    <a:pt x="25" y="1692"/>
                    <a:pt x="25" y="1692"/>
                  </a:cubicBezTo>
                  <a:cubicBezTo>
                    <a:pt x="25" y="1623"/>
                    <a:pt x="10" y="1560"/>
                    <a:pt x="10" y="1492"/>
                  </a:cubicBezTo>
                  <a:cubicBezTo>
                    <a:pt x="10" y="1492"/>
                    <a:pt x="10" y="1492"/>
                    <a:pt x="10" y="1492"/>
                  </a:cubicBezTo>
                  <a:cubicBezTo>
                    <a:pt x="10" y="1476"/>
                    <a:pt x="11" y="1461"/>
                    <a:pt x="13" y="1445"/>
                  </a:cubicBezTo>
                  <a:cubicBezTo>
                    <a:pt x="13" y="1445"/>
                    <a:pt x="13" y="1445"/>
                    <a:pt x="13" y="1445"/>
                  </a:cubicBezTo>
                  <a:cubicBezTo>
                    <a:pt x="26" y="1328"/>
                    <a:pt x="31" y="1225"/>
                    <a:pt x="31" y="1126"/>
                  </a:cubicBezTo>
                  <a:cubicBezTo>
                    <a:pt x="31" y="1126"/>
                    <a:pt x="31" y="1126"/>
                    <a:pt x="31" y="1126"/>
                  </a:cubicBezTo>
                  <a:cubicBezTo>
                    <a:pt x="31" y="1011"/>
                    <a:pt x="24" y="901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3" y="709"/>
                    <a:pt x="0" y="635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16"/>
                    <a:pt x="1" y="472"/>
                    <a:pt x="3" y="427"/>
                  </a:cubicBezTo>
                  <a:cubicBezTo>
                    <a:pt x="3" y="427"/>
                    <a:pt x="3" y="427"/>
                    <a:pt x="3" y="427"/>
                  </a:cubicBezTo>
                  <a:cubicBezTo>
                    <a:pt x="5" y="362"/>
                    <a:pt x="19" y="305"/>
                    <a:pt x="19" y="244"/>
                  </a:cubicBezTo>
                  <a:cubicBezTo>
                    <a:pt x="19" y="244"/>
                    <a:pt x="19" y="244"/>
                    <a:pt x="19" y="244"/>
                  </a:cubicBezTo>
                  <a:cubicBezTo>
                    <a:pt x="19" y="228"/>
                    <a:pt x="18" y="211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4"/>
                    <a:pt x="12" y="151"/>
                  </a:cubicBezTo>
                  <a:cubicBezTo>
                    <a:pt x="12" y="151"/>
                    <a:pt x="12" y="151"/>
                    <a:pt x="12" y="151"/>
                  </a:cubicBezTo>
                  <a:cubicBezTo>
                    <a:pt x="12" y="88"/>
                    <a:pt x="37" y="54"/>
                    <a:pt x="62" y="35"/>
                  </a:cubicBezTo>
                  <a:cubicBezTo>
                    <a:pt x="62" y="35"/>
                    <a:pt x="62" y="35"/>
                    <a:pt x="62" y="35"/>
                  </a:cubicBezTo>
                  <a:cubicBezTo>
                    <a:pt x="87" y="17"/>
                    <a:pt x="111" y="14"/>
                    <a:pt x="111" y="14"/>
                  </a:cubicBezTo>
                  <a:cubicBezTo>
                    <a:pt x="111" y="14"/>
                    <a:pt x="111" y="14"/>
                    <a:pt x="111" y="14"/>
                  </a:cubicBezTo>
                  <a:cubicBezTo>
                    <a:pt x="121" y="12"/>
                    <a:pt x="141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220" y="11"/>
                    <a:pt x="298" y="15"/>
                    <a:pt x="342" y="15"/>
                  </a:cubicBezTo>
                  <a:cubicBezTo>
                    <a:pt x="342" y="15"/>
                    <a:pt x="342" y="15"/>
                    <a:pt x="342" y="15"/>
                  </a:cubicBezTo>
                  <a:cubicBezTo>
                    <a:pt x="352" y="15"/>
                    <a:pt x="361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485" y="3"/>
                    <a:pt x="574" y="0"/>
                    <a:pt x="684" y="0"/>
                  </a:cubicBezTo>
                  <a:cubicBezTo>
                    <a:pt x="684" y="0"/>
                    <a:pt x="684" y="0"/>
                    <a:pt x="684" y="0"/>
                  </a:cubicBezTo>
                  <a:cubicBezTo>
                    <a:pt x="705" y="0"/>
                    <a:pt x="726" y="0"/>
                    <a:pt x="749" y="0"/>
                  </a:cubicBezTo>
                  <a:cubicBezTo>
                    <a:pt x="749" y="0"/>
                    <a:pt x="749" y="0"/>
                    <a:pt x="749" y="0"/>
                  </a:cubicBezTo>
                  <a:cubicBezTo>
                    <a:pt x="1010" y="2"/>
                    <a:pt x="1254" y="23"/>
                    <a:pt x="1498" y="23"/>
                  </a:cubicBezTo>
                  <a:cubicBezTo>
                    <a:pt x="1498" y="23"/>
                    <a:pt x="1498" y="23"/>
                    <a:pt x="1498" y="23"/>
                  </a:cubicBezTo>
                  <a:cubicBezTo>
                    <a:pt x="1561" y="23"/>
                    <a:pt x="1624" y="22"/>
                    <a:pt x="1687" y="18"/>
                  </a:cubicBezTo>
                  <a:cubicBezTo>
                    <a:pt x="1687" y="18"/>
                    <a:pt x="1687" y="18"/>
                    <a:pt x="1687" y="18"/>
                  </a:cubicBezTo>
                  <a:cubicBezTo>
                    <a:pt x="1719" y="17"/>
                    <a:pt x="1760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60" y="12"/>
                    <a:pt x="1919" y="21"/>
                    <a:pt x="1954" y="58"/>
                  </a:cubicBezTo>
                  <a:cubicBezTo>
                    <a:pt x="1954" y="58"/>
                    <a:pt x="1954" y="58"/>
                    <a:pt x="1954" y="58"/>
                  </a:cubicBezTo>
                  <a:cubicBezTo>
                    <a:pt x="1994" y="101"/>
                    <a:pt x="1997" y="190"/>
                    <a:pt x="1997" y="252"/>
                  </a:cubicBezTo>
                  <a:cubicBezTo>
                    <a:pt x="1997" y="252"/>
                    <a:pt x="1997" y="252"/>
                    <a:pt x="1997" y="252"/>
                  </a:cubicBezTo>
                  <a:cubicBezTo>
                    <a:pt x="1997" y="252"/>
                    <a:pt x="1997" y="252"/>
                    <a:pt x="1997" y="253"/>
                  </a:cubicBezTo>
                  <a:cubicBezTo>
                    <a:pt x="1997" y="253"/>
                    <a:pt x="1997" y="253"/>
                    <a:pt x="1997" y="253"/>
                  </a:cubicBezTo>
                  <a:cubicBezTo>
                    <a:pt x="1997" y="332"/>
                    <a:pt x="1981" y="408"/>
                    <a:pt x="1981" y="487"/>
                  </a:cubicBezTo>
                  <a:cubicBezTo>
                    <a:pt x="1981" y="487"/>
                    <a:pt x="1981" y="487"/>
                    <a:pt x="1981" y="487"/>
                  </a:cubicBezTo>
                  <a:cubicBezTo>
                    <a:pt x="1981" y="543"/>
                    <a:pt x="1984" y="601"/>
                    <a:pt x="1984" y="659"/>
                  </a:cubicBezTo>
                  <a:cubicBezTo>
                    <a:pt x="1984" y="659"/>
                    <a:pt x="1984" y="659"/>
                    <a:pt x="1984" y="659"/>
                  </a:cubicBezTo>
                  <a:cubicBezTo>
                    <a:pt x="1984" y="697"/>
                    <a:pt x="1982" y="735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4" y="804"/>
                    <a:pt x="1972" y="836"/>
                    <a:pt x="1972" y="867"/>
                  </a:cubicBezTo>
                  <a:cubicBezTo>
                    <a:pt x="1972" y="867"/>
                    <a:pt x="1972" y="867"/>
                    <a:pt x="1972" y="867"/>
                  </a:cubicBezTo>
                  <a:cubicBezTo>
                    <a:pt x="1972" y="944"/>
                    <a:pt x="1982" y="1018"/>
                    <a:pt x="1990" y="1098"/>
                  </a:cubicBezTo>
                  <a:cubicBezTo>
                    <a:pt x="1990" y="1098"/>
                    <a:pt x="1990" y="1098"/>
                    <a:pt x="1990" y="1098"/>
                  </a:cubicBezTo>
                  <a:cubicBezTo>
                    <a:pt x="1993" y="1126"/>
                    <a:pt x="1994" y="1153"/>
                    <a:pt x="1994" y="1181"/>
                  </a:cubicBezTo>
                  <a:cubicBezTo>
                    <a:pt x="1994" y="1181"/>
                    <a:pt x="1994" y="1181"/>
                    <a:pt x="1994" y="1181"/>
                  </a:cubicBezTo>
                  <a:cubicBezTo>
                    <a:pt x="1994" y="1262"/>
                    <a:pt x="1985" y="1343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3" y="1426"/>
                    <a:pt x="1983" y="1426"/>
                    <a:pt x="1983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504"/>
                    <a:pt x="1999" y="1612"/>
                    <a:pt x="1999" y="1713"/>
                  </a:cubicBezTo>
                  <a:cubicBezTo>
                    <a:pt x="1999" y="1713"/>
                    <a:pt x="1999" y="1713"/>
                    <a:pt x="1999" y="1713"/>
                  </a:cubicBezTo>
                  <a:cubicBezTo>
                    <a:pt x="1999" y="1780"/>
                    <a:pt x="1993" y="1844"/>
                    <a:pt x="1971" y="1892"/>
                  </a:cubicBezTo>
                  <a:cubicBezTo>
                    <a:pt x="1971" y="1892"/>
                    <a:pt x="1971" y="1892"/>
                    <a:pt x="1971" y="1892"/>
                  </a:cubicBezTo>
                  <a:cubicBezTo>
                    <a:pt x="1942" y="1956"/>
                    <a:pt x="1880" y="1969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794" y="1975"/>
                    <a:pt x="1777" y="1975"/>
                    <a:pt x="1759" y="1975"/>
                  </a:cubicBezTo>
                  <a:cubicBezTo>
                    <a:pt x="1759" y="1975"/>
                    <a:pt x="1759" y="1975"/>
                    <a:pt x="1759" y="1975"/>
                  </a:cubicBezTo>
                  <a:cubicBezTo>
                    <a:pt x="1662" y="1975"/>
                    <a:pt x="1545" y="1960"/>
                    <a:pt x="1450" y="1960"/>
                  </a:cubicBezTo>
                  <a:cubicBezTo>
                    <a:pt x="1450" y="1960"/>
                    <a:pt x="1450" y="1960"/>
                    <a:pt x="1450" y="1960"/>
                  </a:cubicBezTo>
                  <a:cubicBezTo>
                    <a:pt x="1438" y="1960"/>
                    <a:pt x="1426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231" y="1970"/>
                    <a:pt x="1058" y="1987"/>
                    <a:pt x="881" y="1987"/>
                  </a:cubicBezTo>
                  <a:cubicBezTo>
                    <a:pt x="881" y="1987"/>
                    <a:pt x="881" y="1987"/>
                    <a:pt x="881" y="1987"/>
                  </a:cubicBezTo>
                  <a:cubicBezTo>
                    <a:pt x="801" y="1987"/>
                    <a:pt x="720" y="1984"/>
                    <a:pt x="638" y="1974"/>
                  </a:cubicBezTo>
                  <a:close/>
                  <a:moveTo>
                    <a:pt x="638" y="1971"/>
                  </a:moveTo>
                  <a:cubicBezTo>
                    <a:pt x="720" y="1981"/>
                    <a:pt x="801" y="1984"/>
                    <a:pt x="881" y="1984"/>
                  </a:cubicBezTo>
                  <a:cubicBezTo>
                    <a:pt x="881" y="1984"/>
                    <a:pt x="881" y="1984"/>
                    <a:pt x="881" y="1984"/>
                  </a:cubicBezTo>
                  <a:cubicBezTo>
                    <a:pt x="1058" y="1984"/>
                    <a:pt x="1231" y="1967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6" y="1957"/>
                    <a:pt x="1438" y="1957"/>
                    <a:pt x="1450" y="1957"/>
                  </a:cubicBezTo>
                  <a:cubicBezTo>
                    <a:pt x="1450" y="1957"/>
                    <a:pt x="1450" y="1957"/>
                    <a:pt x="1450" y="1957"/>
                  </a:cubicBezTo>
                  <a:cubicBezTo>
                    <a:pt x="1546" y="1957"/>
                    <a:pt x="1662" y="1972"/>
                    <a:pt x="1759" y="1972"/>
                  </a:cubicBezTo>
                  <a:cubicBezTo>
                    <a:pt x="1759" y="1972"/>
                    <a:pt x="1759" y="1972"/>
                    <a:pt x="1759" y="1972"/>
                  </a:cubicBezTo>
                  <a:cubicBezTo>
                    <a:pt x="1777" y="1972"/>
                    <a:pt x="1794" y="1972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80" y="1965"/>
                    <a:pt x="1940" y="1953"/>
                    <a:pt x="1968" y="1891"/>
                  </a:cubicBezTo>
                  <a:cubicBezTo>
                    <a:pt x="1968" y="1891"/>
                    <a:pt x="1968" y="1891"/>
                    <a:pt x="1968" y="1891"/>
                  </a:cubicBezTo>
                  <a:cubicBezTo>
                    <a:pt x="1990" y="1843"/>
                    <a:pt x="1996" y="1780"/>
                    <a:pt x="1996" y="1713"/>
                  </a:cubicBezTo>
                  <a:cubicBezTo>
                    <a:pt x="1996" y="1713"/>
                    <a:pt x="1996" y="1713"/>
                    <a:pt x="1996" y="1713"/>
                  </a:cubicBezTo>
                  <a:cubicBezTo>
                    <a:pt x="1996" y="1613"/>
                    <a:pt x="1982" y="1504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342"/>
                    <a:pt x="1991" y="1262"/>
                    <a:pt x="1991" y="1181"/>
                  </a:cubicBezTo>
                  <a:cubicBezTo>
                    <a:pt x="1991" y="1181"/>
                    <a:pt x="1991" y="1181"/>
                    <a:pt x="1991" y="1181"/>
                  </a:cubicBezTo>
                  <a:cubicBezTo>
                    <a:pt x="1991" y="1153"/>
                    <a:pt x="1990" y="1126"/>
                    <a:pt x="1987" y="1098"/>
                  </a:cubicBezTo>
                  <a:cubicBezTo>
                    <a:pt x="1987" y="1098"/>
                    <a:pt x="1987" y="1098"/>
                    <a:pt x="1987" y="1098"/>
                  </a:cubicBezTo>
                  <a:cubicBezTo>
                    <a:pt x="1979" y="1019"/>
                    <a:pt x="1969" y="944"/>
                    <a:pt x="1969" y="867"/>
                  </a:cubicBezTo>
                  <a:cubicBezTo>
                    <a:pt x="1969" y="867"/>
                    <a:pt x="1969" y="867"/>
                    <a:pt x="1969" y="867"/>
                  </a:cubicBezTo>
                  <a:cubicBezTo>
                    <a:pt x="1969" y="836"/>
                    <a:pt x="1971" y="804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9" y="735"/>
                    <a:pt x="1981" y="697"/>
                    <a:pt x="1981" y="659"/>
                  </a:cubicBezTo>
                  <a:cubicBezTo>
                    <a:pt x="1981" y="659"/>
                    <a:pt x="1981" y="659"/>
                    <a:pt x="1981" y="659"/>
                  </a:cubicBezTo>
                  <a:cubicBezTo>
                    <a:pt x="1981" y="601"/>
                    <a:pt x="1978" y="543"/>
                    <a:pt x="1978" y="487"/>
                  </a:cubicBezTo>
                  <a:cubicBezTo>
                    <a:pt x="1978" y="487"/>
                    <a:pt x="1978" y="487"/>
                    <a:pt x="1978" y="487"/>
                  </a:cubicBezTo>
                  <a:cubicBezTo>
                    <a:pt x="1978" y="407"/>
                    <a:pt x="1994" y="331"/>
                    <a:pt x="1994" y="253"/>
                  </a:cubicBezTo>
                  <a:cubicBezTo>
                    <a:pt x="1994" y="253"/>
                    <a:pt x="1994" y="253"/>
                    <a:pt x="1994" y="253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252"/>
                    <a:pt x="1994" y="252"/>
                    <a:pt x="1994" y="252"/>
                  </a:cubicBezTo>
                  <a:cubicBezTo>
                    <a:pt x="1994" y="190"/>
                    <a:pt x="1991" y="101"/>
                    <a:pt x="1952" y="60"/>
                  </a:cubicBezTo>
                  <a:cubicBezTo>
                    <a:pt x="1952" y="60"/>
                    <a:pt x="1952" y="60"/>
                    <a:pt x="1952" y="60"/>
                  </a:cubicBezTo>
                  <a:cubicBezTo>
                    <a:pt x="1918" y="24"/>
                    <a:pt x="1860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60" y="15"/>
                    <a:pt x="1719" y="20"/>
                    <a:pt x="1688" y="21"/>
                  </a:cubicBezTo>
                  <a:cubicBezTo>
                    <a:pt x="1688" y="21"/>
                    <a:pt x="1688" y="21"/>
                    <a:pt x="1688" y="21"/>
                  </a:cubicBezTo>
                  <a:cubicBezTo>
                    <a:pt x="1624" y="25"/>
                    <a:pt x="1561" y="26"/>
                    <a:pt x="1498" y="26"/>
                  </a:cubicBezTo>
                  <a:cubicBezTo>
                    <a:pt x="1498" y="26"/>
                    <a:pt x="1498" y="26"/>
                    <a:pt x="1498" y="26"/>
                  </a:cubicBezTo>
                  <a:cubicBezTo>
                    <a:pt x="1254" y="26"/>
                    <a:pt x="1010" y="5"/>
                    <a:pt x="749" y="3"/>
                  </a:cubicBezTo>
                  <a:cubicBezTo>
                    <a:pt x="749" y="3"/>
                    <a:pt x="749" y="3"/>
                    <a:pt x="749" y="3"/>
                  </a:cubicBezTo>
                  <a:cubicBezTo>
                    <a:pt x="726" y="3"/>
                    <a:pt x="705" y="3"/>
                    <a:pt x="684" y="3"/>
                  </a:cubicBezTo>
                  <a:cubicBezTo>
                    <a:pt x="684" y="3"/>
                    <a:pt x="684" y="3"/>
                    <a:pt x="684" y="3"/>
                  </a:cubicBezTo>
                  <a:cubicBezTo>
                    <a:pt x="575" y="3"/>
                    <a:pt x="486" y="6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1" y="17"/>
                    <a:pt x="352" y="18"/>
                    <a:pt x="342" y="18"/>
                  </a:cubicBezTo>
                  <a:cubicBezTo>
                    <a:pt x="342" y="18"/>
                    <a:pt x="342" y="18"/>
                    <a:pt x="342" y="18"/>
                  </a:cubicBezTo>
                  <a:cubicBezTo>
                    <a:pt x="298" y="18"/>
                    <a:pt x="220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41" y="14"/>
                    <a:pt x="121" y="15"/>
                    <a:pt x="112" y="17"/>
                  </a:cubicBezTo>
                  <a:cubicBezTo>
                    <a:pt x="112" y="17"/>
                    <a:pt x="112" y="17"/>
                    <a:pt x="112" y="17"/>
                  </a:cubicBezTo>
                  <a:cubicBezTo>
                    <a:pt x="112" y="17"/>
                    <a:pt x="106" y="17"/>
                    <a:pt x="97" y="20"/>
                  </a:cubicBezTo>
                  <a:cubicBezTo>
                    <a:pt x="97" y="20"/>
                    <a:pt x="97" y="20"/>
                    <a:pt x="97" y="20"/>
                  </a:cubicBezTo>
                  <a:cubicBezTo>
                    <a:pt x="88" y="23"/>
                    <a:pt x="76" y="29"/>
                    <a:pt x="64" y="38"/>
                  </a:cubicBezTo>
                  <a:cubicBezTo>
                    <a:pt x="64" y="38"/>
                    <a:pt x="64" y="38"/>
                    <a:pt x="64" y="38"/>
                  </a:cubicBezTo>
                  <a:cubicBezTo>
                    <a:pt x="39" y="56"/>
                    <a:pt x="15" y="89"/>
                    <a:pt x="15" y="151"/>
                  </a:cubicBezTo>
                  <a:cubicBezTo>
                    <a:pt x="15" y="151"/>
                    <a:pt x="15" y="151"/>
                    <a:pt x="15" y="151"/>
                  </a:cubicBezTo>
                  <a:cubicBezTo>
                    <a:pt x="15" y="164"/>
                    <a:pt x="16" y="178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1" y="211"/>
                    <a:pt x="22" y="228"/>
                    <a:pt x="22" y="244"/>
                  </a:cubicBezTo>
                  <a:cubicBezTo>
                    <a:pt x="22" y="244"/>
                    <a:pt x="22" y="244"/>
                    <a:pt x="22" y="244"/>
                  </a:cubicBezTo>
                  <a:cubicBezTo>
                    <a:pt x="22" y="306"/>
                    <a:pt x="8" y="362"/>
                    <a:pt x="6" y="427"/>
                  </a:cubicBezTo>
                  <a:cubicBezTo>
                    <a:pt x="6" y="427"/>
                    <a:pt x="6" y="427"/>
                    <a:pt x="6" y="427"/>
                  </a:cubicBezTo>
                  <a:cubicBezTo>
                    <a:pt x="4" y="472"/>
                    <a:pt x="3" y="516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635"/>
                    <a:pt x="6" y="709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27" y="901"/>
                    <a:pt x="34" y="1011"/>
                    <a:pt x="34" y="1126"/>
                  </a:cubicBezTo>
                  <a:cubicBezTo>
                    <a:pt x="34" y="1126"/>
                    <a:pt x="34" y="1126"/>
                    <a:pt x="34" y="1126"/>
                  </a:cubicBezTo>
                  <a:cubicBezTo>
                    <a:pt x="34" y="1225"/>
                    <a:pt x="29" y="1329"/>
                    <a:pt x="16" y="1445"/>
                  </a:cubicBezTo>
                  <a:cubicBezTo>
                    <a:pt x="16" y="1445"/>
                    <a:pt x="16" y="1445"/>
                    <a:pt x="16" y="1445"/>
                  </a:cubicBezTo>
                  <a:cubicBezTo>
                    <a:pt x="14" y="1461"/>
                    <a:pt x="13" y="1477"/>
                    <a:pt x="13" y="1492"/>
                  </a:cubicBezTo>
                  <a:cubicBezTo>
                    <a:pt x="13" y="1492"/>
                    <a:pt x="13" y="1492"/>
                    <a:pt x="13" y="1492"/>
                  </a:cubicBezTo>
                  <a:cubicBezTo>
                    <a:pt x="13" y="1560"/>
                    <a:pt x="28" y="1622"/>
                    <a:pt x="28" y="1692"/>
                  </a:cubicBezTo>
                  <a:cubicBezTo>
                    <a:pt x="28" y="1692"/>
                    <a:pt x="28" y="1692"/>
                    <a:pt x="28" y="1692"/>
                  </a:cubicBezTo>
                  <a:cubicBezTo>
                    <a:pt x="28" y="1700"/>
                    <a:pt x="27" y="1708"/>
                    <a:pt x="27" y="1716"/>
                  </a:cubicBezTo>
                  <a:cubicBezTo>
                    <a:pt x="27" y="1716"/>
                    <a:pt x="27" y="1716"/>
                    <a:pt x="27" y="1716"/>
                  </a:cubicBezTo>
                  <a:cubicBezTo>
                    <a:pt x="26" y="1739"/>
                    <a:pt x="21" y="1784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54"/>
                    <a:pt x="24" y="1881"/>
                    <a:pt x="32" y="1896"/>
                  </a:cubicBezTo>
                  <a:cubicBezTo>
                    <a:pt x="32" y="1896"/>
                    <a:pt x="32" y="1896"/>
                    <a:pt x="32" y="1896"/>
                  </a:cubicBezTo>
                  <a:cubicBezTo>
                    <a:pt x="78" y="1974"/>
                    <a:pt x="208" y="1968"/>
                    <a:pt x="284" y="1971"/>
                  </a:cubicBezTo>
                  <a:cubicBezTo>
                    <a:pt x="284" y="1971"/>
                    <a:pt x="284" y="1971"/>
                    <a:pt x="284" y="1971"/>
                  </a:cubicBezTo>
                  <a:cubicBezTo>
                    <a:pt x="295" y="1971"/>
                    <a:pt x="307" y="1972"/>
                    <a:pt x="318" y="1972"/>
                  </a:cubicBezTo>
                  <a:cubicBezTo>
                    <a:pt x="318" y="1972"/>
                    <a:pt x="318" y="1972"/>
                    <a:pt x="318" y="1972"/>
                  </a:cubicBezTo>
                  <a:cubicBezTo>
                    <a:pt x="386" y="1972"/>
                    <a:pt x="443" y="1964"/>
                    <a:pt x="517" y="1964"/>
                  </a:cubicBezTo>
                  <a:cubicBezTo>
                    <a:pt x="517" y="1964"/>
                    <a:pt x="517" y="1964"/>
                    <a:pt x="517" y="1964"/>
                  </a:cubicBezTo>
                  <a:cubicBezTo>
                    <a:pt x="553" y="1964"/>
                    <a:pt x="592" y="1966"/>
                    <a:pt x="638" y="1971"/>
                  </a:cubicBezTo>
                  <a:close/>
                  <a:moveTo>
                    <a:pt x="1241" y="1936"/>
                  </a:moveTo>
                  <a:cubicBezTo>
                    <a:pt x="1007" y="1934"/>
                    <a:pt x="805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09" y="1917"/>
                    <a:pt x="434" y="1919"/>
                    <a:pt x="355" y="1924"/>
                  </a:cubicBezTo>
                  <a:cubicBezTo>
                    <a:pt x="355" y="1924"/>
                    <a:pt x="355" y="1924"/>
                    <a:pt x="355" y="1924"/>
                  </a:cubicBezTo>
                  <a:cubicBezTo>
                    <a:pt x="329" y="1925"/>
                    <a:pt x="296" y="1928"/>
                    <a:pt x="262" y="1928"/>
                  </a:cubicBezTo>
                  <a:cubicBezTo>
                    <a:pt x="262" y="1928"/>
                    <a:pt x="262" y="1928"/>
                    <a:pt x="262" y="1928"/>
                  </a:cubicBezTo>
                  <a:cubicBezTo>
                    <a:pt x="201" y="1928"/>
                    <a:pt x="135" y="1920"/>
                    <a:pt x="99" y="1881"/>
                  </a:cubicBezTo>
                  <a:cubicBezTo>
                    <a:pt x="99" y="1881"/>
                    <a:pt x="99" y="1881"/>
                    <a:pt x="99" y="1881"/>
                  </a:cubicBezTo>
                  <a:cubicBezTo>
                    <a:pt x="61" y="1840"/>
                    <a:pt x="58" y="1756"/>
                    <a:pt x="58" y="1697"/>
                  </a:cubicBezTo>
                  <a:cubicBezTo>
                    <a:pt x="58" y="1697"/>
                    <a:pt x="58" y="1697"/>
                    <a:pt x="58" y="1697"/>
                  </a:cubicBezTo>
                  <a:cubicBezTo>
                    <a:pt x="58" y="1697"/>
                    <a:pt x="58" y="1696"/>
                    <a:pt x="58" y="1696"/>
                  </a:cubicBezTo>
                  <a:cubicBezTo>
                    <a:pt x="58" y="1696"/>
                    <a:pt x="58" y="1696"/>
                    <a:pt x="58" y="1696"/>
                  </a:cubicBezTo>
                  <a:cubicBezTo>
                    <a:pt x="58" y="1621"/>
                    <a:pt x="74" y="1549"/>
                    <a:pt x="74" y="1474"/>
                  </a:cubicBezTo>
                  <a:cubicBezTo>
                    <a:pt x="74" y="1474"/>
                    <a:pt x="74" y="1474"/>
                    <a:pt x="74" y="1474"/>
                  </a:cubicBezTo>
                  <a:cubicBezTo>
                    <a:pt x="74" y="1421"/>
                    <a:pt x="71" y="1366"/>
                    <a:pt x="71" y="1311"/>
                  </a:cubicBezTo>
                  <a:cubicBezTo>
                    <a:pt x="71" y="1311"/>
                    <a:pt x="71" y="1311"/>
                    <a:pt x="71" y="1311"/>
                  </a:cubicBezTo>
                  <a:cubicBezTo>
                    <a:pt x="71" y="1275"/>
                    <a:pt x="72" y="1239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80" y="1173"/>
                    <a:pt x="82" y="1143"/>
                    <a:pt x="82" y="1114"/>
                  </a:cubicBezTo>
                  <a:cubicBezTo>
                    <a:pt x="82" y="1114"/>
                    <a:pt x="82" y="1114"/>
                    <a:pt x="82" y="1114"/>
                  </a:cubicBezTo>
                  <a:cubicBezTo>
                    <a:pt x="82" y="1041"/>
                    <a:pt x="72" y="970"/>
                    <a:pt x="65" y="895"/>
                  </a:cubicBezTo>
                  <a:cubicBezTo>
                    <a:pt x="65" y="895"/>
                    <a:pt x="65" y="895"/>
                    <a:pt x="65" y="895"/>
                  </a:cubicBezTo>
                  <a:cubicBezTo>
                    <a:pt x="62" y="862"/>
                    <a:pt x="61" y="829"/>
                    <a:pt x="61" y="797"/>
                  </a:cubicBezTo>
                  <a:cubicBezTo>
                    <a:pt x="61" y="797"/>
                    <a:pt x="61" y="797"/>
                    <a:pt x="61" y="797"/>
                  </a:cubicBezTo>
                  <a:cubicBezTo>
                    <a:pt x="61" y="726"/>
                    <a:pt x="66" y="656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10"/>
                    <a:pt x="52" y="407"/>
                    <a:pt x="52" y="312"/>
                  </a:cubicBezTo>
                  <a:cubicBezTo>
                    <a:pt x="52" y="312"/>
                    <a:pt x="52" y="312"/>
                    <a:pt x="52" y="312"/>
                  </a:cubicBezTo>
                  <a:cubicBezTo>
                    <a:pt x="52" y="248"/>
                    <a:pt x="58" y="188"/>
                    <a:pt x="79" y="141"/>
                  </a:cubicBezTo>
                  <a:cubicBezTo>
                    <a:pt x="79" y="141"/>
                    <a:pt x="79" y="141"/>
                    <a:pt x="79" y="141"/>
                  </a:cubicBezTo>
                  <a:cubicBezTo>
                    <a:pt x="106" y="81"/>
                    <a:pt x="169" y="65"/>
                    <a:pt x="235" y="60"/>
                  </a:cubicBezTo>
                  <a:cubicBezTo>
                    <a:pt x="235" y="60"/>
                    <a:pt x="235" y="60"/>
                    <a:pt x="235" y="60"/>
                  </a:cubicBezTo>
                  <a:cubicBezTo>
                    <a:pt x="248" y="59"/>
                    <a:pt x="262" y="59"/>
                    <a:pt x="277" y="59"/>
                  </a:cubicBezTo>
                  <a:cubicBezTo>
                    <a:pt x="277" y="59"/>
                    <a:pt x="277" y="59"/>
                    <a:pt x="277" y="59"/>
                  </a:cubicBezTo>
                  <a:cubicBezTo>
                    <a:pt x="373" y="59"/>
                    <a:pt x="488" y="77"/>
                    <a:pt x="582" y="77"/>
                  </a:cubicBezTo>
                  <a:cubicBezTo>
                    <a:pt x="582" y="77"/>
                    <a:pt x="582" y="77"/>
                    <a:pt x="582" y="77"/>
                  </a:cubicBez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784" y="68"/>
                    <a:pt x="949" y="51"/>
                    <a:pt x="1117" y="51"/>
                  </a:cubicBezTo>
                  <a:cubicBezTo>
                    <a:pt x="1117" y="51"/>
                    <a:pt x="1117" y="51"/>
                    <a:pt x="1117" y="51"/>
                  </a:cubicBezTo>
                  <a:cubicBezTo>
                    <a:pt x="1192" y="51"/>
                    <a:pt x="1269" y="55"/>
                    <a:pt x="1347" y="64"/>
                  </a:cubicBezTo>
                  <a:cubicBezTo>
                    <a:pt x="1347" y="64"/>
                    <a:pt x="1347" y="64"/>
                    <a:pt x="1347" y="64"/>
                  </a:cubicBezTo>
                  <a:cubicBezTo>
                    <a:pt x="1391" y="69"/>
                    <a:pt x="1428" y="71"/>
                    <a:pt x="1461" y="71"/>
                  </a:cubicBezTo>
                  <a:cubicBezTo>
                    <a:pt x="1461" y="71"/>
                    <a:pt x="1461" y="71"/>
                    <a:pt x="1461" y="71"/>
                  </a:cubicBezTo>
                  <a:cubicBezTo>
                    <a:pt x="1531" y="71"/>
                    <a:pt x="1586" y="63"/>
                    <a:pt x="1650" y="63"/>
                  </a:cubicBezTo>
                  <a:cubicBezTo>
                    <a:pt x="1650" y="63"/>
                    <a:pt x="1650" y="63"/>
                    <a:pt x="1650" y="63"/>
                  </a:cubicBezTo>
                  <a:cubicBezTo>
                    <a:pt x="1661" y="63"/>
                    <a:pt x="1672" y="64"/>
                    <a:pt x="1683" y="64"/>
                  </a:cubicBezTo>
                  <a:cubicBezTo>
                    <a:pt x="1683" y="64"/>
                    <a:pt x="1683" y="64"/>
                    <a:pt x="1683" y="64"/>
                  </a:cubicBezTo>
                  <a:cubicBezTo>
                    <a:pt x="1689" y="64"/>
                    <a:pt x="1696" y="64"/>
                    <a:pt x="1704" y="64"/>
                  </a:cubicBezTo>
                  <a:cubicBezTo>
                    <a:pt x="1704" y="64"/>
                    <a:pt x="1704" y="64"/>
                    <a:pt x="1704" y="64"/>
                  </a:cubicBezTo>
                  <a:cubicBezTo>
                    <a:pt x="1718" y="64"/>
                    <a:pt x="1733" y="64"/>
                    <a:pt x="1749" y="64"/>
                  </a:cubicBezTo>
                  <a:cubicBezTo>
                    <a:pt x="1749" y="64"/>
                    <a:pt x="1749" y="64"/>
                    <a:pt x="1749" y="64"/>
                  </a:cubicBezTo>
                  <a:cubicBezTo>
                    <a:pt x="1819" y="64"/>
                    <a:pt x="1903" y="70"/>
                    <a:pt x="1928" y="136"/>
                  </a:cubicBezTo>
                  <a:cubicBezTo>
                    <a:pt x="1928" y="136"/>
                    <a:pt x="1928" y="136"/>
                    <a:pt x="1928" y="136"/>
                  </a:cubicBezTo>
                  <a:cubicBezTo>
                    <a:pt x="1933" y="151"/>
                    <a:pt x="1935" y="174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39"/>
                    <a:pt x="1930" y="285"/>
                    <a:pt x="1929" y="309"/>
                  </a:cubicBezTo>
                  <a:cubicBezTo>
                    <a:pt x="1929" y="309"/>
                    <a:pt x="1929" y="309"/>
                    <a:pt x="1929" y="309"/>
                  </a:cubicBezTo>
                  <a:cubicBezTo>
                    <a:pt x="1929" y="317"/>
                    <a:pt x="1928" y="324"/>
                    <a:pt x="1928" y="332"/>
                  </a:cubicBezTo>
                  <a:cubicBezTo>
                    <a:pt x="1928" y="332"/>
                    <a:pt x="1928" y="332"/>
                    <a:pt x="1928" y="332"/>
                  </a:cubicBezTo>
                  <a:cubicBezTo>
                    <a:pt x="1928" y="397"/>
                    <a:pt x="1942" y="457"/>
                    <a:pt x="1942" y="521"/>
                  </a:cubicBezTo>
                  <a:cubicBezTo>
                    <a:pt x="1942" y="521"/>
                    <a:pt x="1942" y="521"/>
                    <a:pt x="1942" y="521"/>
                  </a:cubicBezTo>
                  <a:cubicBezTo>
                    <a:pt x="1942" y="536"/>
                    <a:pt x="1941" y="551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27" y="676"/>
                    <a:pt x="1922" y="774"/>
                    <a:pt x="1922" y="868"/>
                  </a:cubicBezTo>
                  <a:cubicBezTo>
                    <a:pt x="1922" y="868"/>
                    <a:pt x="1922" y="868"/>
                    <a:pt x="1922" y="868"/>
                  </a:cubicBezTo>
                  <a:cubicBezTo>
                    <a:pt x="1922" y="977"/>
                    <a:pt x="1929" y="1081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9" y="1263"/>
                    <a:pt x="1952" y="1334"/>
                    <a:pt x="1952" y="1404"/>
                  </a:cubicBezTo>
                  <a:cubicBezTo>
                    <a:pt x="1952" y="1404"/>
                    <a:pt x="1952" y="1404"/>
                    <a:pt x="1952" y="1404"/>
                  </a:cubicBezTo>
                  <a:cubicBezTo>
                    <a:pt x="1952" y="1446"/>
                    <a:pt x="1951" y="1489"/>
                    <a:pt x="1949" y="1531"/>
                  </a:cubicBezTo>
                  <a:cubicBezTo>
                    <a:pt x="1949" y="1531"/>
                    <a:pt x="1949" y="1531"/>
                    <a:pt x="1949" y="1531"/>
                  </a:cubicBezTo>
                  <a:cubicBezTo>
                    <a:pt x="1947" y="1593"/>
                    <a:pt x="1933" y="1646"/>
                    <a:pt x="1933" y="1704"/>
                  </a:cubicBezTo>
                  <a:cubicBezTo>
                    <a:pt x="1933" y="1704"/>
                    <a:pt x="1933" y="1704"/>
                    <a:pt x="1933" y="1704"/>
                  </a:cubicBezTo>
                  <a:cubicBezTo>
                    <a:pt x="1933" y="1719"/>
                    <a:pt x="1934" y="1735"/>
                    <a:pt x="1937" y="1752"/>
                  </a:cubicBezTo>
                  <a:cubicBezTo>
                    <a:pt x="1937" y="1752"/>
                    <a:pt x="1937" y="1752"/>
                    <a:pt x="1937" y="1752"/>
                  </a:cubicBezTo>
                  <a:cubicBezTo>
                    <a:pt x="1939" y="1766"/>
                    <a:pt x="1940" y="1780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52"/>
                    <a:pt x="1917" y="1885"/>
                    <a:pt x="1893" y="1902"/>
                  </a:cubicBezTo>
                  <a:cubicBezTo>
                    <a:pt x="1893" y="1902"/>
                    <a:pt x="1893" y="1902"/>
                    <a:pt x="1893" y="1902"/>
                  </a:cubicBezTo>
                  <a:cubicBezTo>
                    <a:pt x="1870" y="1920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43" y="1925"/>
                    <a:pt x="1669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491" y="1933"/>
                    <a:pt x="1407" y="1936"/>
                    <a:pt x="1303" y="1936"/>
                  </a:cubicBezTo>
                  <a:cubicBezTo>
                    <a:pt x="1303" y="1936"/>
                    <a:pt x="1303" y="1936"/>
                    <a:pt x="1303" y="1936"/>
                  </a:cubicBezTo>
                  <a:cubicBezTo>
                    <a:pt x="1284" y="1936"/>
                    <a:pt x="1263" y="1936"/>
                    <a:pt x="1241" y="1936"/>
                  </a:cubicBezTo>
                  <a:close/>
                  <a:moveTo>
                    <a:pt x="1241" y="1933"/>
                  </a:moveTo>
                  <a:cubicBezTo>
                    <a:pt x="1263" y="1933"/>
                    <a:pt x="1284" y="1933"/>
                    <a:pt x="1303" y="1933"/>
                  </a:cubicBezTo>
                  <a:cubicBezTo>
                    <a:pt x="1303" y="1933"/>
                    <a:pt x="1303" y="1933"/>
                    <a:pt x="1303" y="1933"/>
                  </a:cubicBezTo>
                  <a:cubicBezTo>
                    <a:pt x="1407" y="1933"/>
                    <a:pt x="1491" y="193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69" y="1919"/>
                    <a:pt x="1743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51" y="1919"/>
                    <a:pt x="1860" y="1916"/>
                  </a:cubicBezTo>
                  <a:cubicBezTo>
                    <a:pt x="1860" y="1916"/>
                    <a:pt x="1860" y="1916"/>
                    <a:pt x="1860" y="1916"/>
                  </a:cubicBezTo>
                  <a:cubicBezTo>
                    <a:pt x="1869" y="1914"/>
                    <a:pt x="1880" y="1909"/>
                    <a:pt x="1891" y="1900"/>
                  </a:cubicBezTo>
                  <a:cubicBezTo>
                    <a:pt x="1891" y="1900"/>
                    <a:pt x="1891" y="1900"/>
                    <a:pt x="1891" y="1900"/>
                  </a:cubicBezTo>
                  <a:cubicBezTo>
                    <a:pt x="1914" y="1883"/>
                    <a:pt x="1937" y="1851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0"/>
                    <a:pt x="1936" y="1767"/>
                    <a:pt x="1934" y="1752"/>
                  </a:cubicBezTo>
                  <a:cubicBezTo>
                    <a:pt x="1934" y="1752"/>
                    <a:pt x="1934" y="1752"/>
                    <a:pt x="1934" y="1752"/>
                  </a:cubicBezTo>
                  <a:cubicBezTo>
                    <a:pt x="1931" y="1736"/>
                    <a:pt x="1930" y="1720"/>
                    <a:pt x="1930" y="1704"/>
                  </a:cubicBezTo>
                  <a:cubicBezTo>
                    <a:pt x="1930" y="1704"/>
                    <a:pt x="1930" y="1704"/>
                    <a:pt x="1930" y="1704"/>
                  </a:cubicBezTo>
                  <a:cubicBezTo>
                    <a:pt x="1930" y="1646"/>
                    <a:pt x="1944" y="1592"/>
                    <a:pt x="1946" y="1531"/>
                  </a:cubicBezTo>
                  <a:cubicBezTo>
                    <a:pt x="1946" y="1531"/>
                    <a:pt x="1946" y="1531"/>
                    <a:pt x="1946" y="1531"/>
                  </a:cubicBezTo>
                  <a:cubicBezTo>
                    <a:pt x="1948" y="1489"/>
                    <a:pt x="1949" y="1446"/>
                    <a:pt x="1949" y="1404"/>
                  </a:cubicBezTo>
                  <a:cubicBezTo>
                    <a:pt x="1949" y="1404"/>
                    <a:pt x="1949" y="1404"/>
                    <a:pt x="1949" y="1404"/>
                  </a:cubicBezTo>
                  <a:cubicBezTo>
                    <a:pt x="1949" y="1334"/>
                    <a:pt x="1946" y="1263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26" y="1081"/>
                    <a:pt x="1919" y="977"/>
                    <a:pt x="1919" y="868"/>
                  </a:cubicBezTo>
                  <a:cubicBezTo>
                    <a:pt x="1919" y="868"/>
                    <a:pt x="1919" y="868"/>
                    <a:pt x="1919" y="868"/>
                  </a:cubicBezTo>
                  <a:cubicBezTo>
                    <a:pt x="1919" y="774"/>
                    <a:pt x="1924" y="676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8" y="550"/>
                    <a:pt x="1939" y="536"/>
                    <a:pt x="1939" y="521"/>
                  </a:cubicBezTo>
                  <a:cubicBezTo>
                    <a:pt x="1939" y="521"/>
                    <a:pt x="1939" y="521"/>
                    <a:pt x="1939" y="521"/>
                  </a:cubicBezTo>
                  <a:cubicBezTo>
                    <a:pt x="1939" y="457"/>
                    <a:pt x="1925" y="398"/>
                    <a:pt x="1925" y="332"/>
                  </a:cubicBezTo>
                  <a:cubicBezTo>
                    <a:pt x="1925" y="332"/>
                    <a:pt x="1925" y="332"/>
                    <a:pt x="1925" y="332"/>
                  </a:cubicBezTo>
                  <a:cubicBezTo>
                    <a:pt x="1925" y="324"/>
                    <a:pt x="1926" y="317"/>
                    <a:pt x="1926" y="309"/>
                  </a:cubicBezTo>
                  <a:cubicBezTo>
                    <a:pt x="1926" y="309"/>
                    <a:pt x="1926" y="309"/>
                    <a:pt x="1926" y="309"/>
                  </a:cubicBezTo>
                  <a:cubicBezTo>
                    <a:pt x="1927" y="285"/>
                    <a:pt x="1932" y="239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74"/>
                    <a:pt x="1930" y="151"/>
                    <a:pt x="1925" y="137"/>
                  </a:cubicBezTo>
                  <a:cubicBezTo>
                    <a:pt x="1925" y="137"/>
                    <a:pt x="1925" y="137"/>
                    <a:pt x="1925" y="137"/>
                  </a:cubicBezTo>
                  <a:cubicBezTo>
                    <a:pt x="1901" y="73"/>
                    <a:pt x="1819" y="67"/>
                    <a:pt x="1749" y="67"/>
                  </a:cubicBezTo>
                  <a:cubicBezTo>
                    <a:pt x="1749" y="67"/>
                    <a:pt x="1749" y="67"/>
                    <a:pt x="1749" y="67"/>
                  </a:cubicBezTo>
                  <a:cubicBezTo>
                    <a:pt x="1733" y="67"/>
                    <a:pt x="1718" y="67"/>
                    <a:pt x="1704" y="67"/>
                  </a:cubicBezTo>
                  <a:cubicBezTo>
                    <a:pt x="1704" y="67"/>
                    <a:pt x="1704" y="67"/>
                    <a:pt x="1704" y="67"/>
                  </a:cubicBezTo>
                  <a:cubicBezTo>
                    <a:pt x="1696" y="67"/>
                    <a:pt x="1689" y="67"/>
                    <a:pt x="1683" y="67"/>
                  </a:cubicBezTo>
                  <a:cubicBezTo>
                    <a:pt x="1683" y="67"/>
                    <a:pt x="1683" y="67"/>
                    <a:pt x="1683" y="67"/>
                  </a:cubicBezTo>
                  <a:cubicBezTo>
                    <a:pt x="1672" y="67"/>
                    <a:pt x="1661" y="66"/>
                    <a:pt x="1650" y="66"/>
                  </a:cubicBezTo>
                  <a:cubicBezTo>
                    <a:pt x="1650" y="66"/>
                    <a:pt x="1650" y="66"/>
                    <a:pt x="1650" y="66"/>
                  </a:cubicBezTo>
                  <a:cubicBezTo>
                    <a:pt x="1586" y="66"/>
                    <a:pt x="1531" y="74"/>
                    <a:pt x="1461" y="74"/>
                  </a:cubicBezTo>
                  <a:cubicBezTo>
                    <a:pt x="1461" y="74"/>
                    <a:pt x="1461" y="74"/>
                    <a:pt x="1461" y="74"/>
                  </a:cubicBezTo>
                  <a:cubicBezTo>
                    <a:pt x="1428" y="74"/>
                    <a:pt x="1390" y="72"/>
                    <a:pt x="1347" y="67"/>
                  </a:cubicBezTo>
                  <a:cubicBezTo>
                    <a:pt x="1347" y="67"/>
                    <a:pt x="1347" y="67"/>
                    <a:pt x="1347" y="67"/>
                  </a:cubicBezTo>
                  <a:cubicBezTo>
                    <a:pt x="1269" y="58"/>
                    <a:pt x="1192" y="54"/>
                    <a:pt x="1117" y="54"/>
                  </a:cubicBezTo>
                  <a:cubicBezTo>
                    <a:pt x="1117" y="54"/>
                    <a:pt x="1117" y="54"/>
                    <a:pt x="1117" y="54"/>
                  </a:cubicBezTo>
                  <a:cubicBezTo>
                    <a:pt x="949" y="54"/>
                    <a:pt x="784" y="71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1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488" y="80"/>
                    <a:pt x="372" y="62"/>
                    <a:pt x="277" y="62"/>
                  </a:cubicBezTo>
                  <a:cubicBezTo>
                    <a:pt x="277" y="62"/>
                    <a:pt x="277" y="62"/>
                    <a:pt x="277" y="62"/>
                  </a:cubicBezTo>
                  <a:cubicBezTo>
                    <a:pt x="263" y="62"/>
                    <a:pt x="248" y="62"/>
                    <a:pt x="235" y="63"/>
                  </a:cubicBezTo>
                  <a:cubicBezTo>
                    <a:pt x="235" y="63"/>
                    <a:pt x="235" y="63"/>
                    <a:pt x="235" y="63"/>
                  </a:cubicBezTo>
                  <a:cubicBezTo>
                    <a:pt x="169" y="68"/>
                    <a:pt x="108" y="84"/>
                    <a:pt x="82" y="143"/>
                  </a:cubicBezTo>
                  <a:cubicBezTo>
                    <a:pt x="82" y="143"/>
                    <a:pt x="82" y="143"/>
                    <a:pt x="82" y="143"/>
                  </a:cubicBezTo>
                  <a:cubicBezTo>
                    <a:pt x="61" y="188"/>
                    <a:pt x="55" y="248"/>
                    <a:pt x="55" y="312"/>
                  </a:cubicBezTo>
                  <a:cubicBezTo>
                    <a:pt x="55" y="312"/>
                    <a:pt x="55" y="312"/>
                    <a:pt x="55" y="312"/>
                  </a:cubicBezTo>
                  <a:cubicBezTo>
                    <a:pt x="55" y="407"/>
                    <a:pt x="69" y="509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657"/>
                    <a:pt x="64" y="726"/>
                    <a:pt x="64" y="797"/>
                  </a:cubicBezTo>
                  <a:cubicBezTo>
                    <a:pt x="64" y="797"/>
                    <a:pt x="64" y="797"/>
                    <a:pt x="64" y="797"/>
                  </a:cubicBezTo>
                  <a:cubicBezTo>
                    <a:pt x="64" y="829"/>
                    <a:pt x="65" y="862"/>
                    <a:pt x="68" y="895"/>
                  </a:cubicBezTo>
                  <a:cubicBezTo>
                    <a:pt x="68" y="895"/>
                    <a:pt x="68" y="895"/>
                    <a:pt x="68" y="895"/>
                  </a:cubicBezTo>
                  <a:cubicBezTo>
                    <a:pt x="75" y="970"/>
                    <a:pt x="85" y="1041"/>
                    <a:pt x="85" y="1114"/>
                  </a:cubicBezTo>
                  <a:cubicBezTo>
                    <a:pt x="85" y="1114"/>
                    <a:pt x="85" y="1114"/>
                    <a:pt x="85" y="1114"/>
                  </a:cubicBezTo>
                  <a:cubicBezTo>
                    <a:pt x="85" y="1143"/>
                    <a:pt x="83" y="1173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5" y="1239"/>
                    <a:pt x="74" y="1275"/>
                    <a:pt x="74" y="1311"/>
                  </a:cubicBezTo>
                  <a:cubicBezTo>
                    <a:pt x="74" y="1311"/>
                    <a:pt x="74" y="1311"/>
                    <a:pt x="74" y="1311"/>
                  </a:cubicBezTo>
                  <a:cubicBezTo>
                    <a:pt x="74" y="1366"/>
                    <a:pt x="77" y="1421"/>
                    <a:pt x="77" y="1474"/>
                  </a:cubicBezTo>
                  <a:cubicBezTo>
                    <a:pt x="77" y="1474"/>
                    <a:pt x="77" y="1474"/>
                    <a:pt x="77" y="1474"/>
                  </a:cubicBezTo>
                  <a:cubicBezTo>
                    <a:pt x="77" y="1549"/>
                    <a:pt x="61" y="1621"/>
                    <a:pt x="61" y="1696"/>
                  </a:cubicBezTo>
                  <a:cubicBezTo>
                    <a:pt x="61" y="1696"/>
                    <a:pt x="61" y="1696"/>
                    <a:pt x="61" y="1696"/>
                  </a:cubicBezTo>
                  <a:cubicBezTo>
                    <a:pt x="61" y="1696"/>
                    <a:pt x="61" y="1697"/>
                    <a:pt x="61" y="1697"/>
                  </a:cubicBezTo>
                  <a:cubicBezTo>
                    <a:pt x="61" y="1697"/>
                    <a:pt x="61" y="1697"/>
                    <a:pt x="61" y="1697"/>
                  </a:cubicBezTo>
                  <a:cubicBezTo>
                    <a:pt x="61" y="1756"/>
                    <a:pt x="64" y="1840"/>
                    <a:pt x="101" y="1879"/>
                  </a:cubicBezTo>
                  <a:cubicBezTo>
                    <a:pt x="101" y="1879"/>
                    <a:pt x="101" y="1879"/>
                    <a:pt x="101" y="1879"/>
                  </a:cubicBezTo>
                  <a:cubicBezTo>
                    <a:pt x="136" y="1916"/>
                    <a:pt x="201" y="1925"/>
                    <a:pt x="262" y="1925"/>
                  </a:cubicBezTo>
                  <a:cubicBezTo>
                    <a:pt x="262" y="1925"/>
                    <a:pt x="262" y="1925"/>
                    <a:pt x="262" y="1925"/>
                  </a:cubicBezTo>
                  <a:cubicBezTo>
                    <a:pt x="296" y="1925"/>
                    <a:pt x="329" y="1922"/>
                    <a:pt x="354" y="1921"/>
                  </a:cubicBezTo>
                  <a:cubicBezTo>
                    <a:pt x="354" y="1921"/>
                    <a:pt x="354" y="1921"/>
                    <a:pt x="354" y="1921"/>
                  </a:cubicBezTo>
                  <a:cubicBezTo>
                    <a:pt x="434" y="1916"/>
                    <a:pt x="509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805" y="1914"/>
                    <a:pt x="1008" y="1931"/>
                    <a:pt x="1241" y="1933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7">
              <a:extLst>
                <a:ext uri="{FF2B5EF4-FFF2-40B4-BE49-F238E27FC236}">
                  <a16:creationId xmlns:a16="http://schemas.microsoft.com/office/drawing/2014/main" id="{5851616A-F866-42C2-943B-FDE0A78E1C2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71" y="2"/>
              <a:ext cx="4338" cy="4314"/>
            </a:xfrm>
            <a:custGeom>
              <a:avLst/>
              <a:gdLst>
                <a:gd name="T0" fmla="*/ 1848 w 1994"/>
                <a:gd name="T1" fmla="*/ 74 h 1983"/>
                <a:gd name="T2" fmla="*/ 1376 w 1994"/>
                <a:gd name="T3" fmla="*/ 67 h 1983"/>
                <a:gd name="T4" fmla="*/ 1173 w 1994"/>
                <a:gd name="T5" fmla="*/ 14 h 1983"/>
                <a:gd name="T6" fmla="*/ 65 w 1994"/>
                <a:gd name="T7" fmla="*/ 557 h 1983"/>
                <a:gd name="T8" fmla="*/ 65 w 1994"/>
                <a:gd name="T9" fmla="*/ 582 h 1983"/>
                <a:gd name="T10" fmla="*/ 29 w 1994"/>
                <a:gd name="T11" fmla="*/ 1232 h 1983"/>
                <a:gd name="T12" fmla="*/ 832 w 1994"/>
                <a:gd name="T13" fmla="*/ 1 h 1983"/>
                <a:gd name="T14" fmla="*/ 832 w 1994"/>
                <a:gd name="T15" fmla="*/ 1 h 1983"/>
                <a:gd name="T16" fmla="*/ 1035 w 1994"/>
                <a:gd name="T17" fmla="*/ 52 h 1983"/>
                <a:gd name="T18" fmla="*/ 11 w 1994"/>
                <a:gd name="T19" fmla="*/ 782 h 1983"/>
                <a:gd name="T20" fmla="*/ 1994 w 1994"/>
                <a:gd name="T21" fmla="*/ 1638 h 1983"/>
                <a:gd name="T22" fmla="*/ 1994 w 1994"/>
                <a:gd name="T23" fmla="*/ 1638 h 1983"/>
                <a:gd name="T24" fmla="*/ 1931 w 1994"/>
                <a:gd name="T25" fmla="*/ 419 h 1983"/>
                <a:gd name="T26" fmla="*/ 1981 w 1994"/>
                <a:gd name="T27" fmla="*/ 1424 h 1983"/>
                <a:gd name="T28" fmla="*/ 1931 w 1994"/>
                <a:gd name="T29" fmla="*/ 215 h 1983"/>
                <a:gd name="T30" fmla="*/ 1931 w 1994"/>
                <a:gd name="T31" fmla="*/ 215 h 1983"/>
                <a:gd name="T32" fmla="*/ 1937 w 1994"/>
                <a:gd name="T33" fmla="*/ 557 h 1983"/>
                <a:gd name="T34" fmla="*/ 1989 w 1994"/>
                <a:gd name="T35" fmla="*/ 1232 h 1983"/>
                <a:gd name="T36" fmla="*/ 1942 w 1994"/>
                <a:gd name="T37" fmla="*/ 1232 h 1983"/>
                <a:gd name="T38" fmla="*/ 1921 w 1994"/>
                <a:gd name="T39" fmla="*/ 760 h 1983"/>
                <a:gd name="T40" fmla="*/ 628 w 1994"/>
                <a:gd name="T41" fmla="*/ 75 h 1983"/>
                <a:gd name="T42" fmla="*/ 608 w 1994"/>
                <a:gd name="T43" fmla="*/ 76 h 1983"/>
                <a:gd name="T44" fmla="*/ 360 w 1994"/>
                <a:gd name="T45" fmla="*/ 62 h 1983"/>
                <a:gd name="T46" fmla="*/ 1973 w 1994"/>
                <a:gd name="T47" fmla="*/ 963 h 1983"/>
                <a:gd name="T48" fmla="*/ 1645 w 1994"/>
                <a:gd name="T49" fmla="*/ 20 h 1983"/>
                <a:gd name="T50" fmla="*/ 1645 w 1994"/>
                <a:gd name="T51" fmla="*/ 20 h 1983"/>
                <a:gd name="T52" fmla="*/ 1645 w 1994"/>
                <a:gd name="T53" fmla="*/ 1967 h 1983"/>
                <a:gd name="T54" fmla="*/ 832 w 1994"/>
                <a:gd name="T55" fmla="*/ 1983 h 1983"/>
                <a:gd name="T56" fmla="*/ 970 w 1994"/>
                <a:gd name="T57" fmla="*/ 1982 h 1983"/>
                <a:gd name="T58" fmla="*/ 970 w 1994"/>
                <a:gd name="T59" fmla="*/ 1982 h 1983"/>
                <a:gd name="T60" fmla="*/ 360 w 1994"/>
                <a:gd name="T61" fmla="*/ 1920 h 1983"/>
                <a:gd name="T62" fmla="*/ 222 w 1994"/>
                <a:gd name="T63" fmla="*/ 1923 h 1983"/>
                <a:gd name="T64" fmla="*/ 1783 w 1994"/>
                <a:gd name="T65" fmla="*/ 1971 h 1983"/>
                <a:gd name="T66" fmla="*/ 1844 w 1994"/>
                <a:gd name="T67" fmla="*/ 1919 h 1983"/>
                <a:gd name="T68" fmla="*/ 156 w 1994"/>
                <a:gd name="T69" fmla="*/ 74 h 1983"/>
                <a:gd name="T70" fmla="*/ 1413 w 1994"/>
                <a:gd name="T71" fmla="*/ 1957 h 1983"/>
                <a:gd name="T72" fmla="*/ 1376 w 1994"/>
                <a:gd name="T73" fmla="*/ 1959 h 1983"/>
                <a:gd name="T74" fmla="*/ 1173 w 1994"/>
                <a:gd name="T75" fmla="*/ 1931 h 1983"/>
                <a:gd name="T76" fmla="*/ 1993 w 1994"/>
                <a:gd name="T77" fmla="*/ 1776 h 1983"/>
                <a:gd name="T78" fmla="*/ 29 w 1994"/>
                <a:gd name="T79" fmla="*/ 1029 h 1983"/>
                <a:gd name="T80" fmla="*/ 12 w 1994"/>
                <a:gd name="T81" fmla="*/ 150 h 1983"/>
                <a:gd name="T82" fmla="*/ 74 w 1994"/>
                <a:gd name="T83" fmla="*/ 150 h 1983"/>
                <a:gd name="T84" fmla="*/ 73 w 1994"/>
                <a:gd name="T85" fmla="*/ 1435 h 1983"/>
                <a:gd name="T86" fmla="*/ 3 w 1994"/>
                <a:gd name="T87" fmla="*/ 419 h 1983"/>
                <a:gd name="T88" fmla="*/ 563 w 1994"/>
                <a:gd name="T89" fmla="*/ 1914 h 1983"/>
                <a:gd name="T90" fmla="*/ 563 w 1994"/>
                <a:gd name="T91" fmla="*/ 1914 h 1983"/>
                <a:gd name="T92" fmla="*/ 66 w 1994"/>
                <a:gd name="T93" fmla="*/ 1573 h 1983"/>
                <a:gd name="T94" fmla="*/ 76 w 1994"/>
                <a:gd name="T95" fmla="*/ 184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994" h="1983">
                  <a:moveTo>
                    <a:pt x="1848" y="14"/>
                  </a:moveTo>
                  <a:cubicBezTo>
                    <a:pt x="1827" y="12"/>
                    <a:pt x="1805" y="11"/>
                    <a:pt x="1783" y="12"/>
                  </a:cubicBezTo>
                  <a:cubicBezTo>
                    <a:pt x="1783" y="64"/>
                    <a:pt x="1783" y="64"/>
                    <a:pt x="1783" y="64"/>
                  </a:cubicBezTo>
                  <a:cubicBezTo>
                    <a:pt x="1805" y="65"/>
                    <a:pt x="1828" y="68"/>
                    <a:pt x="1848" y="74"/>
                  </a:cubicBezTo>
                  <a:lnTo>
                    <a:pt x="1848" y="14"/>
                  </a:lnTo>
                  <a:close/>
                  <a:moveTo>
                    <a:pt x="1442" y="22"/>
                  </a:moveTo>
                  <a:cubicBezTo>
                    <a:pt x="1420" y="22"/>
                    <a:pt x="1398" y="22"/>
                    <a:pt x="1376" y="21"/>
                  </a:cubicBezTo>
                  <a:cubicBezTo>
                    <a:pt x="1376" y="67"/>
                    <a:pt x="1376" y="67"/>
                    <a:pt x="1376" y="67"/>
                  </a:cubicBezTo>
                  <a:cubicBezTo>
                    <a:pt x="1400" y="69"/>
                    <a:pt x="1421" y="70"/>
                    <a:pt x="1442" y="70"/>
                  </a:cubicBezTo>
                  <a:lnTo>
                    <a:pt x="1442" y="22"/>
                  </a:lnTo>
                  <a:close/>
                  <a:moveTo>
                    <a:pt x="1238" y="17"/>
                  </a:moveTo>
                  <a:cubicBezTo>
                    <a:pt x="1217" y="16"/>
                    <a:pt x="1195" y="15"/>
                    <a:pt x="1173" y="14"/>
                  </a:cubicBezTo>
                  <a:cubicBezTo>
                    <a:pt x="1173" y="52"/>
                    <a:pt x="1173" y="52"/>
                    <a:pt x="1173" y="52"/>
                  </a:cubicBezTo>
                  <a:cubicBezTo>
                    <a:pt x="1195" y="52"/>
                    <a:pt x="1216" y="53"/>
                    <a:pt x="1238" y="54"/>
                  </a:cubicBezTo>
                  <a:lnTo>
                    <a:pt x="1238" y="17"/>
                  </a:lnTo>
                  <a:close/>
                  <a:moveTo>
                    <a:pt x="65" y="557"/>
                  </a:moveTo>
                  <a:cubicBezTo>
                    <a:pt x="0" y="557"/>
                    <a:pt x="0" y="557"/>
                    <a:pt x="0" y="557"/>
                  </a:cubicBezTo>
                  <a:cubicBezTo>
                    <a:pt x="0" y="578"/>
                    <a:pt x="0" y="600"/>
                    <a:pt x="0" y="622"/>
                  </a:cubicBezTo>
                  <a:cubicBezTo>
                    <a:pt x="65" y="622"/>
                    <a:pt x="65" y="622"/>
                    <a:pt x="65" y="622"/>
                  </a:cubicBezTo>
                  <a:cubicBezTo>
                    <a:pt x="65" y="609"/>
                    <a:pt x="65" y="595"/>
                    <a:pt x="65" y="582"/>
                  </a:cubicBezTo>
                  <a:cubicBezTo>
                    <a:pt x="65" y="574"/>
                    <a:pt x="65" y="565"/>
                    <a:pt x="65" y="557"/>
                  </a:cubicBezTo>
                  <a:close/>
                  <a:moveTo>
                    <a:pt x="79" y="1166"/>
                  </a:moveTo>
                  <a:cubicBezTo>
                    <a:pt x="31" y="1166"/>
                    <a:pt x="31" y="1166"/>
                    <a:pt x="31" y="1166"/>
                  </a:cubicBezTo>
                  <a:cubicBezTo>
                    <a:pt x="30" y="1188"/>
                    <a:pt x="30" y="1210"/>
                    <a:pt x="29" y="1232"/>
                  </a:cubicBezTo>
                  <a:cubicBezTo>
                    <a:pt x="73" y="1232"/>
                    <a:pt x="73" y="1232"/>
                    <a:pt x="73" y="1232"/>
                  </a:cubicBezTo>
                  <a:cubicBezTo>
                    <a:pt x="74" y="1222"/>
                    <a:pt x="75" y="1212"/>
                    <a:pt x="76" y="1202"/>
                  </a:cubicBezTo>
                  <a:cubicBezTo>
                    <a:pt x="77" y="1190"/>
                    <a:pt x="79" y="1178"/>
                    <a:pt x="79" y="1166"/>
                  </a:cubicBezTo>
                  <a:close/>
                  <a:moveTo>
                    <a:pt x="832" y="1"/>
                  </a:moveTo>
                  <a:cubicBezTo>
                    <a:pt x="810" y="1"/>
                    <a:pt x="788" y="0"/>
                    <a:pt x="766" y="0"/>
                  </a:cubicBezTo>
                  <a:cubicBezTo>
                    <a:pt x="766" y="67"/>
                    <a:pt x="766" y="67"/>
                    <a:pt x="766" y="67"/>
                  </a:cubicBezTo>
                  <a:cubicBezTo>
                    <a:pt x="788" y="65"/>
                    <a:pt x="810" y="64"/>
                    <a:pt x="832" y="62"/>
                  </a:cubicBezTo>
                  <a:lnTo>
                    <a:pt x="832" y="1"/>
                  </a:lnTo>
                  <a:close/>
                  <a:moveTo>
                    <a:pt x="1035" y="8"/>
                  </a:moveTo>
                  <a:cubicBezTo>
                    <a:pt x="1013" y="7"/>
                    <a:pt x="991" y="6"/>
                    <a:pt x="970" y="5"/>
                  </a:cubicBezTo>
                  <a:cubicBezTo>
                    <a:pt x="970" y="55"/>
                    <a:pt x="970" y="55"/>
                    <a:pt x="970" y="55"/>
                  </a:cubicBezTo>
                  <a:cubicBezTo>
                    <a:pt x="991" y="54"/>
                    <a:pt x="1013" y="53"/>
                    <a:pt x="1035" y="52"/>
                  </a:cubicBezTo>
                  <a:lnTo>
                    <a:pt x="1035" y="8"/>
                  </a:lnTo>
                  <a:close/>
                  <a:moveTo>
                    <a:pt x="61" y="760"/>
                  </a:moveTo>
                  <a:cubicBezTo>
                    <a:pt x="8" y="760"/>
                    <a:pt x="8" y="760"/>
                    <a:pt x="8" y="760"/>
                  </a:cubicBezTo>
                  <a:cubicBezTo>
                    <a:pt x="9" y="767"/>
                    <a:pt x="10" y="775"/>
                    <a:pt x="11" y="782"/>
                  </a:cubicBezTo>
                  <a:cubicBezTo>
                    <a:pt x="12" y="797"/>
                    <a:pt x="14" y="811"/>
                    <a:pt x="15" y="825"/>
                  </a:cubicBezTo>
                  <a:cubicBezTo>
                    <a:pt x="61" y="825"/>
                    <a:pt x="61" y="825"/>
                    <a:pt x="61" y="825"/>
                  </a:cubicBezTo>
                  <a:cubicBezTo>
                    <a:pt x="60" y="803"/>
                    <a:pt x="60" y="782"/>
                    <a:pt x="61" y="760"/>
                  </a:cubicBezTo>
                  <a:close/>
                  <a:moveTo>
                    <a:pt x="1994" y="1638"/>
                  </a:moveTo>
                  <a:cubicBezTo>
                    <a:pt x="1993" y="1616"/>
                    <a:pt x="1991" y="1595"/>
                    <a:pt x="1990" y="1573"/>
                  </a:cubicBezTo>
                  <a:cubicBezTo>
                    <a:pt x="1942" y="1573"/>
                    <a:pt x="1942" y="1573"/>
                    <a:pt x="1942" y="1573"/>
                  </a:cubicBezTo>
                  <a:cubicBezTo>
                    <a:pt x="1940" y="1595"/>
                    <a:pt x="1937" y="1617"/>
                    <a:pt x="1934" y="1638"/>
                  </a:cubicBezTo>
                  <a:lnTo>
                    <a:pt x="1994" y="1638"/>
                  </a:lnTo>
                  <a:close/>
                  <a:moveTo>
                    <a:pt x="1980" y="419"/>
                  </a:moveTo>
                  <a:cubicBezTo>
                    <a:pt x="1982" y="397"/>
                    <a:pt x="1985" y="375"/>
                    <a:pt x="1987" y="353"/>
                  </a:cubicBezTo>
                  <a:cubicBezTo>
                    <a:pt x="1926" y="353"/>
                    <a:pt x="1926" y="353"/>
                    <a:pt x="1926" y="353"/>
                  </a:cubicBezTo>
                  <a:cubicBezTo>
                    <a:pt x="1927" y="376"/>
                    <a:pt x="1929" y="397"/>
                    <a:pt x="1931" y="419"/>
                  </a:cubicBezTo>
                  <a:lnTo>
                    <a:pt x="1980" y="419"/>
                  </a:lnTo>
                  <a:close/>
                  <a:moveTo>
                    <a:pt x="1948" y="1435"/>
                  </a:moveTo>
                  <a:cubicBezTo>
                    <a:pt x="1981" y="1435"/>
                    <a:pt x="1981" y="1435"/>
                    <a:pt x="1981" y="1435"/>
                  </a:cubicBezTo>
                  <a:cubicBezTo>
                    <a:pt x="1981" y="1431"/>
                    <a:pt x="1981" y="1428"/>
                    <a:pt x="1981" y="1424"/>
                  </a:cubicBezTo>
                  <a:cubicBezTo>
                    <a:pt x="1981" y="1406"/>
                    <a:pt x="1982" y="1388"/>
                    <a:pt x="1982" y="1370"/>
                  </a:cubicBezTo>
                  <a:cubicBezTo>
                    <a:pt x="1948" y="1370"/>
                    <a:pt x="1948" y="1370"/>
                    <a:pt x="1948" y="1370"/>
                  </a:cubicBezTo>
                  <a:cubicBezTo>
                    <a:pt x="1948" y="1391"/>
                    <a:pt x="1948" y="1413"/>
                    <a:pt x="1948" y="1435"/>
                  </a:cubicBezTo>
                  <a:close/>
                  <a:moveTo>
                    <a:pt x="1931" y="215"/>
                  </a:moveTo>
                  <a:cubicBezTo>
                    <a:pt x="1993" y="215"/>
                    <a:pt x="1993" y="215"/>
                    <a:pt x="1993" y="215"/>
                  </a:cubicBezTo>
                  <a:cubicBezTo>
                    <a:pt x="1993" y="194"/>
                    <a:pt x="1991" y="172"/>
                    <a:pt x="1988" y="150"/>
                  </a:cubicBezTo>
                  <a:cubicBezTo>
                    <a:pt x="1928" y="150"/>
                    <a:pt x="1928" y="150"/>
                    <a:pt x="1928" y="150"/>
                  </a:cubicBezTo>
                  <a:cubicBezTo>
                    <a:pt x="1931" y="168"/>
                    <a:pt x="1932" y="191"/>
                    <a:pt x="1931" y="215"/>
                  </a:cubicBezTo>
                  <a:close/>
                  <a:moveTo>
                    <a:pt x="1930" y="622"/>
                  </a:moveTo>
                  <a:cubicBezTo>
                    <a:pt x="1980" y="622"/>
                    <a:pt x="1980" y="622"/>
                    <a:pt x="1980" y="622"/>
                  </a:cubicBezTo>
                  <a:cubicBezTo>
                    <a:pt x="1980" y="600"/>
                    <a:pt x="1979" y="578"/>
                    <a:pt x="1978" y="557"/>
                  </a:cubicBezTo>
                  <a:cubicBezTo>
                    <a:pt x="1937" y="557"/>
                    <a:pt x="1937" y="557"/>
                    <a:pt x="1937" y="557"/>
                  </a:cubicBezTo>
                  <a:cubicBezTo>
                    <a:pt x="1936" y="559"/>
                    <a:pt x="1936" y="561"/>
                    <a:pt x="1936" y="564"/>
                  </a:cubicBezTo>
                  <a:cubicBezTo>
                    <a:pt x="1934" y="584"/>
                    <a:pt x="1932" y="603"/>
                    <a:pt x="1930" y="622"/>
                  </a:cubicBezTo>
                  <a:close/>
                  <a:moveTo>
                    <a:pt x="1942" y="1232"/>
                  </a:moveTo>
                  <a:cubicBezTo>
                    <a:pt x="1989" y="1232"/>
                    <a:pt x="1989" y="1232"/>
                    <a:pt x="1989" y="1232"/>
                  </a:cubicBezTo>
                  <a:cubicBezTo>
                    <a:pt x="1990" y="1210"/>
                    <a:pt x="1990" y="1188"/>
                    <a:pt x="1990" y="1166"/>
                  </a:cubicBezTo>
                  <a:cubicBezTo>
                    <a:pt x="1935" y="1166"/>
                    <a:pt x="1935" y="1166"/>
                    <a:pt x="1935" y="1166"/>
                  </a:cubicBezTo>
                  <a:cubicBezTo>
                    <a:pt x="1936" y="1174"/>
                    <a:pt x="1937" y="1182"/>
                    <a:pt x="1938" y="1190"/>
                  </a:cubicBezTo>
                  <a:cubicBezTo>
                    <a:pt x="1939" y="1204"/>
                    <a:pt x="1941" y="1218"/>
                    <a:pt x="1942" y="1232"/>
                  </a:cubicBezTo>
                  <a:close/>
                  <a:moveTo>
                    <a:pt x="1969" y="825"/>
                  </a:moveTo>
                  <a:cubicBezTo>
                    <a:pt x="1970" y="807"/>
                    <a:pt x="1972" y="789"/>
                    <a:pt x="1974" y="770"/>
                  </a:cubicBezTo>
                  <a:cubicBezTo>
                    <a:pt x="1975" y="767"/>
                    <a:pt x="1975" y="763"/>
                    <a:pt x="1975" y="760"/>
                  </a:cubicBezTo>
                  <a:cubicBezTo>
                    <a:pt x="1921" y="760"/>
                    <a:pt x="1921" y="760"/>
                    <a:pt x="1921" y="760"/>
                  </a:cubicBezTo>
                  <a:cubicBezTo>
                    <a:pt x="1920" y="782"/>
                    <a:pt x="1919" y="804"/>
                    <a:pt x="1919" y="825"/>
                  </a:cubicBezTo>
                  <a:lnTo>
                    <a:pt x="1969" y="825"/>
                  </a:lnTo>
                  <a:close/>
                  <a:moveTo>
                    <a:pt x="608" y="76"/>
                  </a:moveTo>
                  <a:cubicBezTo>
                    <a:pt x="615" y="76"/>
                    <a:pt x="622" y="75"/>
                    <a:pt x="628" y="75"/>
                  </a:cubicBezTo>
                  <a:cubicBezTo>
                    <a:pt x="628" y="0"/>
                    <a:pt x="628" y="0"/>
                    <a:pt x="628" y="0"/>
                  </a:cubicBezTo>
                  <a:cubicBezTo>
                    <a:pt x="606" y="0"/>
                    <a:pt x="585" y="0"/>
                    <a:pt x="563" y="1"/>
                  </a:cubicBezTo>
                  <a:cubicBezTo>
                    <a:pt x="563" y="76"/>
                    <a:pt x="563" y="76"/>
                    <a:pt x="563" y="76"/>
                  </a:cubicBezTo>
                  <a:cubicBezTo>
                    <a:pt x="579" y="77"/>
                    <a:pt x="594" y="77"/>
                    <a:pt x="608" y="76"/>
                  </a:cubicBezTo>
                  <a:close/>
                  <a:moveTo>
                    <a:pt x="425" y="8"/>
                  </a:moveTo>
                  <a:cubicBezTo>
                    <a:pt x="406" y="10"/>
                    <a:pt x="386" y="11"/>
                    <a:pt x="365" y="13"/>
                  </a:cubicBezTo>
                  <a:cubicBezTo>
                    <a:pt x="363" y="13"/>
                    <a:pt x="362" y="14"/>
                    <a:pt x="360" y="14"/>
                  </a:cubicBezTo>
                  <a:cubicBezTo>
                    <a:pt x="360" y="62"/>
                    <a:pt x="360" y="62"/>
                    <a:pt x="360" y="62"/>
                  </a:cubicBezTo>
                  <a:cubicBezTo>
                    <a:pt x="381" y="64"/>
                    <a:pt x="403" y="65"/>
                    <a:pt x="425" y="67"/>
                  </a:cubicBezTo>
                  <a:lnTo>
                    <a:pt x="425" y="8"/>
                  </a:lnTo>
                  <a:close/>
                  <a:moveTo>
                    <a:pt x="1979" y="1029"/>
                  </a:moveTo>
                  <a:cubicBezTo>
                    <a:pt x="1977" y="1007"/>
                    <a:pt x="1975" y="985"/>
                    <a:pt x="1973" y="963"/>
                  </a:cubicBezTo>
                  <a:cubicBezTo>
                    <a:pt x="1920" y="963"/>
                    <a:pt x="1920" y="963"/>
                    <a:pt x="1920" y="963"/>
                  </a:cubicBezTo>
                  <a:cubicBezTo>
                    <a:pt x="1921" y="985"/>
                    <a:pt x="1922" y="1007"/>
                    <a:pt x="1924" y="1029"/>
                  </a:cubicBezTo>
                  <a:lnTo>
                    <a:pt x="1979" y="1029"/>
                  </a:lnTo>
                  <a:close/>
                  <a:moveTo>
                    <a:pt x="1645" y="20"/>
                  </a:moveTo>
                  <a:cubicBezTo>
                    <a:pt x="1623" y="21"/>
                    <a:pt x="1601" y="21"/>
                    <a:pt x="1579" y="22"/>
                  </a:cubicBezTo>
                  <a:cubicBezTo>
                    <a:pt x="1579" y="65"/>
                    <a:pt x="1579" y="65"/>
                    <a:pt x="1579" y="65"/>
                  </a:cubicBezTo>
                  <a:cubicBezTo>
                    <a:pt x="1601" y="64"/>
                    <a:pt x="1622" y="63"/>
                    <a:pt x="1645" y="63"/>
                  </a:cubicBezTo>
                  <a:lnTo>
                    <a:pt x="1645" y="20"/>
                  </a:lnTo>
                  <a:close/>
                  <a:moveTo>
                    <a:pt x="1602" y="1919"/>
                  </a:moveTo>
                  <a:cubicBezTo>
                    <a:pt x="1594" y="1920"/>
                    <a:pt x="1587" y="1921"/>
                    <a:pt x="1579" y="1921"/>
                  </a:cubicBezTo>
                  <a:cubicBezTo>
                    <a:pt x="1579" y="1963"/>
                    <a:pt x="1579" y="1963"/>
                    <a:pt x="1579" y="1963"/>
                  </a:cubicBezTo>
                  <a:cubicBezTo>
                    <a:pt x="1601" y="1964"/>
                    <a:pt x="1623" y="1966"/>
                    <a:pt x="1645" y="1967"/>
                  </a:cubicBezTo>
                  <a:cubicBezTo>
                    <a:pt x="1645" y="1919"/>
                    <a:pt x="1645" y="1919"/>
                    <a:pt x="1645" y="1919"/>
                  </a:cubicBezTo>
                  <a:cubicBezTo>
                    <a:pt x="1626" y="1918"/>
                    <a:pt x="1610" y="1918"/>
                    <a:pt x="1602" y="1919"/>
                  </a:cubicBezTo>
                  <a:close/>
                  <a:moveTo>
                    <a:pt x="766" y="1981"/>
                  </a:moveTo>
                  <a:cubicBezTo>
                    <a:pt x="788" y="1982"/>
                    <a:pt x="810" y="1983"/>
                    <a:pt x="832" y="1983"/>
                  </a:cubicBezTo>
                  <a:cubicBezTo>
                    <a:pt x="832" y="1919"/>
                    <a:pt x="832" y="1919"/>
                    <a:pt x="832" y="1919"/>
                  </a:cubicBezTo>
                  <a:cubicBezTo>
                    <a:pt x="810" y="1919"/>
                    <a:pt x="788" y="1918"/>
                    <a:pt x="766" y="1917"/>
                  </a:cubicBezTo>
                  <a:lnTo>
                    <a:pt x="766" y="1981"/>
                  </a:lnTo>
                  <a:close/>
                  <a:moveTo>
                    <a:pt x="970" y="1982"/>
                  </a:moveTo>
                  <a:cubicBezTo>
                    <a:pt x="991" y="1982"/>
                    <a:pt x="1013" y="1981"/>
                    <a:pt x="1035" y="1980"/>
                  </a:cubicBezTo>
                  <a:cubicBezTo>
                    <a:pt x="1035" y="1927"/>
                    <a:pt x="1035" y="1927"/>
                    <a:pt x="1035" y="1927"/>
                  </a:cubicBezTo>
                  <a:cubicBezTo>
                    <a:pt x="1013" y="1927"/>
                    <a:pt x="991" y="1926"/>
                    <a:pt x="970" y="1925"/>
                  </a:cubicBezTo>
                  <a:lnTo>
                    <a:pt x="970" y="1982"/>
                  </a:lnTo>
                  <a:close/>
                  <a:moveTo>
                    <a:pt x="360" y="1970"/>
                  </a:moveTo>
                  <a:cubicBezTo>
                    <a:pt x="382" y="1969"/>
                    <a:pt x="403" y="1968"/>
                    <a:pt x="425" y="1966"/>
                  </a:cubicBezTo>
                  <a:cubicBezTo>
                    <a:pt x="425" y="1917"/>
                    <a:pt x="425" y="1917"/>
                    <a:pt x="425" y="1917"/>
                  </a:cubicBezTo>
                  <a:cubicBezTo>
                    <a:pt x="404" y="1918"/>
                    <a:pt x="382" y="1919"/>
                    <a:pt x="360" y="1920"/>
                  </a:cubicBezTo>
                  <a:lnTo>
                    <a:pt x="360" y="1970"/>
                  </a:lnTo>
                  <a:close/>
                  <a:moveTo>
                    <a:pt x="156" y="1963"/>
                  </a:moveTo>
                  <a:cubicBezTo>
                    <a:pt x="178" y="1966"/>
                    <a:pt x="201" y="1968"/>
                    <a:pt x="222" y="1969"/>
                  </a:cubicBezTo>
                  <a:cubicBezTo>
                    <a:pt x="222" y="1923"/>
                    <a:pt x="222" y="1923"/>
                    <a:pt x="222" y="1923"/>
                  </a:cubicBezTo>
                  <a:cubicBezTo>
                    <a:pt x="199" y="1921"/>
                    <a:pt x="177" y="1918"/>
                    <a:pt x="156" y="1912"/>
                  </a:cubicBezTo>
                  <a:lnTo>
                    <a:pt x="156" y="1963"/>
                  </a:lnTo>
                  <a:close/>
                  <a:moveTo>
                    <a:pt x="1783" y="1922"/>
                  </a:moveTo>
                  <a:cubicBezTo>
                    <a:pt x="1783" y="1971"/>
                    <a:pt x="1783" y="1971"/>
                    <a:pt x="1783" y="1971"/>
                  </a:cubicBezTo>
                  <a:cubicBezTo>
                    <a:pt x="1792" y="1971"/>
                    <a:pt x="1800" y="1971"/>
                    <a:pt x="1809" y="1970"/>
                  </a:cubicBezTo>
                  <a:cubicBezTo>
                    <a:pt x="1822" y="1969"/>
                    <a:pt x="1835" y="1968"/>
                    <a:pt x="1848" y="1966"/>
                  </a:cubicBezTo>
                  <a:cubicBezTo>
                    <a:pt x="1848" y="1919"/>
                    <a:pt x="1848" y="1919"/>
                    <a:pt x="1848" y="1919"/>
                  </a:cubicBezTo>
                  <a:cubicBezTo>
                    <a:pt x="1846" y="1919"/>
                    <a:pt x="1844" y="1919"/>
                    <a:pt x="1844" y="1919"/>
                  </a:cubicBezTo>
                  <a:cubicBezTo>
                    <a:pt x="1833" y="1921"/>
                    <a:pt x="1810" y="1922"/>
                    <a:pt x="1783" y="1922"/>
                  </a:cubicBezTo>
                  <a:close/>
                  <a:moveTo>
                    <a:pt x="222" y="12"/>
                  </a:moveTo>
                  <a:cubicBezTo>
                    <a:pt x="198" y="11"/>
                    <a:pt x="176" y="11"/>
                    <a:pt x="156" y="11"/>
                  </a:cubicBezTo>
                  <a:cubicBezTo>
                    <a:pt x="156" y="74"/>
                    <a:pt x="156" y="74"/>
                    <a:pt x="156" y="74"/>
                  </a:cubicBezTo>
                  <a:cubicBezTo>
                    <a:pt x="177" y="67"/>
                    <a:pt x="199" y="63"/>
                    <a:pt x="222" y="61"/>
                  </a:cubicBezTo>
                  <a:lnTo>
                    <a:pt x="222" y="12"/>
                  </a:lnTo>
                  <a:close/>
                  <a:moveTo>
                    <a:pt x="1376" y="1959"/>
                  </a:moveTo>
                  <a:cubicBezTo>
                    <a:pt x="1388" y="1959"/>
                    <a:pt x="1400" y="1958"/>
                    <a:pt x="1413" y="1957"/>
                  </a:cubicBezTo>
                  <a:cubicBezTo>
                    <a:pt x="1422" y="1957"/>
                    <a:pt x="1432" y="1957"/>
                    <a:pt x="1442" y="1957"/>
                  </a:cubicBezTo>
                  <a:cubicBezTo>
                    <a:pt x="1442" y="1930"/>
                    <a:pt x="1442" y="1930"/>
                    <a:pt x="1442" y="1930"/>
                  </a:cubicBezTo>
                  <a:cubicBezTo>
                    <a:pt x="1420" y="1931"/>
                    <a:pt x="1398" y="1931"/>
                    <a:pt x="1376" y="1932"/>
                  </a:cubicBezTo>
                  <a:lnTo>
                    <a:pt x="1376" y="1959"/>
                  </a:lnTo>
                  <a:close/>
                  <a:moveTo>
                    <a:pt x="1173" y="1972"/>
                  </a:moveTo>
                  <a:cubicBezTo>
                    <a:pt x="1195" y="1971"/>
                    <a:pt x="1216" y="1969"/>
                    <a:pt x="1238" y="1968"/>
                  </a:cubicBezTo>
                  <a:cubicBezTo>
                    <a:pt x="1238" y="1932"/>
                    <a:pt x="1238" y="1932"/>
                    <a:pt x="1238" y="1932"/>
                  </a:cubicBezTo>
                  <a:cubicBezTo>
                    <a:pt x="1216" y="1932"/>
                    <a:pt x="1194" y="1932"/>
                    <a:pt x="1173" y="1931"/>
                  </a:cubicBezTo>
                  <a:lnTo>
                    <a:pt x="1173" y="1972"/>
                  </a:lnTo>
                  <a:close/>
                  <a:moveTo>
                    <a:pt x="1930" y="1842"/>
                  </a:moveTo>
                  <a:cubicBezTo>
                    <a:pt x="1983" y="1842"/>
                    <a:pt x="1983" y="1842"/>
                    <a:pt x="1983" y="1842"/>
                  </a:cubicBezTo>
                  <a:cubicBezTo>
                    <a:pt x="1988" y="1821"/>
                    <a:pt x="1991" y="1799"/>
                    <a:pt x="1993" y="1776"/>
                  </a:cubicBezTo>
                  <a:cubicBezTo>
                    <a:pt x="1936" y="1776"/>
                    <a:pt x="1936" y="1776"/>
                    <a:pt x="1936" y="1776"/>
                  </a:cubicBezTo>
                  <a:cubicBezTo>
                    <a:pt x="1938" y="1803"/>
                    <a:pt x="1935" y="1824"/>
                    <a:pt x="1930" y="1842"/>
                  </a:cubicBezTo>
                  <a:close/>
                  <a:moveTo>
                    <a:pt x="26" y="963"/>
                  </a:moveTo>
                  <a:cubicBezTo>
                    <a:pt x="27" y="985"/>
                    <a:pt x="28" y="1007"/>
                    <a:pt x="29" y="1029"/>
                  </a:cubicBezTo>
                  <a:cubicBezTo>
                    <a:pt x="78" y="1029"/>
                    <a:pt x="78" y="1029"/>
                    <a:pt x="78" y="1029"/>
                  </a:cubicBezTo>
                  <a:cubicBezTo>
                    <a:pt x="76" y="1007"/>
                    <a:pt x="74" y="985"/>
                    <a:pt x="72" y="963"/>
                  </a:cubicBezTo>
                  <a:lnTo>
                    <a:pt x="26" y="963"/>
                  </a:lnTo>
                  <a:close/>
                  <a:moveTo>
                    <a:pt x="12" y="150"/>
                  </a:moveTo>
                  <a:cubicBezTo>
                    <a:pt x="12" y="163"/>
                    <a:pt x="13" y="177"/>
                    <a:pt x="15" y="192"/>
                  </a:cubicBezTo>
                  <a:cubicBezTo>
                    <a:pt x="16" y="200"/>
                    <a:pt x="17" y="208"/>
                    <a:pt x="18" y="215"/>
                  </a:cubicBezTo>
                  <a:cubicBezTo>
                    <a:pt x="58" y="215"/>
                    <a:pt x="58" y="215"/>
                    <a:pt x="58" y="215"/>
                  </a:cubicBezTo>
                  <a:cubicBezTo>
                    <a:pt x="61" y="192"/>
                    <a:pt x="66" y="170"/>
                    <a:pt x="74" y="150"/>
                  </a:cubicBezTo>
                  <a:lnTo>
                    <a:pt x="12" y="150"/>
                  </a:lnTo>
                  <a:close/>
                  <a:moveTo>
                    <a:pt x="20" y="1370"/>
                  </a:moveTo>
                  <a:cubicBezTo>
                    <a:pt x="18" y="1391"/>
                    <a:pt x="16" y="1413"/>
                    <a:pt x="13" y="1435"/>
                  </a:cubicBezTo>
                  <a:cubicBezTo>
                    <a:pt x="73" y="1435"/>
                    <a:pt x="73" y="1435"/>
                    <a:pt x="73" y="1435"/>
                  </a:cubicBezTo>
                  <a:cubicBezTo>
                    <a:pt x="72" y="1413"/>
                    <a:pt x="72" y="1392"/>
                    <a:pt x="71" y="1370"/>
                  </a:cubicBezTo>
                  <a:lnTo>
                    <a:pt x="20" y="1370"/>
                  </a:lnTo>
                  <a:close/>
                  <a:moveTo>
                    <a:pt x="9" y="353"/>
                  </a:moveTo>
                  <a:cubicBezTo>
                    <a:pt x="6" y="375"/>
                    <a:pt x="4" y="396"/>
                    <a:pt x="3" y="419"/>
                  </a:cubicBezTo>
                  <a:cubicBezTo>
                    <a:pt x="56" y="419"/>
                    <a:pt x="56" y="419"/>
                    <a:pt x="56" y="419"/>
                  </a:cubicBezTo>
                  <a:cubicBezTo>
                    <a:pt x="54" y="397"/>
                    <a:pt x="53" y="375"/>
                    <a:pt x="52" y="353"/>
                  </a:cubicBezTo>
                  <a:lnTo>
                    <a:pt x="9" y="353"/>
                  </a:lnTo>
                  <a:close/>
                  <a:moveTo>
                    <a:pt x="563" y="1914"/>
                  </a:moveTo>
                  <a:cubicBezTo>
                    <a:pt x="563" y="1964"/>
                    <a:pt x="563" y="1964"/>
                    <a:pt x="563" y="1964"/>
                  </a:cubicBezTo>
                  <a:cubicBezTo>
                    <a:pt x="583" y="1965"/>
                    <a:pt x="605" y="1967"/>
                    <a:pt x="628" y="1970"/>
                  </a:cubicBezTo>
                  <a:cubicBezTo>
                    <a:pt x="628" y="1914"/>
                    <a:pt x="628" y="1914"/>
                    <a:pt x="628" y="1914"/>
                  </a:cubicBezTo>
                  <a:cubicBezTo>
                    <a:pt x="607" y="1914"/>
                    <a:pt x="585" y="1914"/>
                    <a:pt x="563" y="1914"/>
                  </a:cubicBezTo>
                  <a:close/>
                  <a:moveTo>
                    <a:pt x="15" y="1573"/>
                  </a:moveTo>
                  <a:cubicBezTo>
                    <a:pt x="18" y="1595"/>
                    <a:pt x="20" y="1616"/>
                    <a:pt x="22" y="1638"/>
                  </a:cubicBezTo>
                  <a:cubicBezTo>
                    <a:pt x="60" y="1638"/>
                    <a:pt x="60" y="1638"/>
                    <a:pt x="60" y="1638"/>
                  </a:cubicBezTo>
                  <a:cubicBezTo>
                    <a:pt x="62" y="1617"/>
                    <a:pt x="64" y="1595"/>
                    <a:pt x="66" y="1573"/>
                  </a:cubicBezTo>
                  <a:lnTo>
                    <a:pt x="15" y="1573"/>
                  </a:lnTo>
                  <a:close/>
                  <a:moveTo>
                    <a:pt x="19" y="1776"/>
                  </a:moveTo>
                  <a:cubicBezTo>
                    <a:pt x="18" y="1798"/>
                    <a:pt x="17" y="1821"/>
                    <a:pt x="18" y="1842"/>
                  </a:cubicBezTo>
                  <a:cubicBezTo>
                    <a:pt x="76" y="1842"/>
                    <a:pt x="76" y="1842"/>
                    <a:pt x="76" y="1842"/>
                  </a:cubicBezTo>
                  <a:cubicBezTo>
                    <a:pt x="69" y="1822"/>
                    <a:pt x="64" y="1799"/>
                    <a:pt x="61" y="1776"/>
                  </a:cubicBezTo>
                  <a:lnTo>
                    <a:pt x="19" y="1776"/>
                  </a:lnTo>
                  <a:close/>
                </a:path>
              </a:pathLst>
            </a:custGeom>
            <a:solidFill>
              <a:srgbClr val="6BC9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7" name="Freeform 8">
              <a:extLst>
                <a:ext uri="{FF2B5EF4-FFF2-40B4-BE49-F238E27FC236}">
                  <a16:creationId xmlns:a16="http://schemas.microsoft.com/office/drawing/2014/main" id="{090EA124-A335-40BA-81AC-DD5142BD19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667" y="-2"/>
              <a:ext cx="4344" cy="4322"/>
            </a:xfrm>
            <a:custGeom>
              <a:avLst/>
              <a:gdLst>
                <a:gd name="T0" fmla="*/ 834 w 1997"/>
                <a:gd name="T1" fmla="*/ 1987 h 1987"/>
                <a:gd name="T2" fmla="*/ 1037 w 1997"/>
                <a:gd name="T3" fmla="*/ 1928 h 1987"/>
                <a:gd name="T4" fmla="*/ 973 w 1997"/>
                <a:gd name="T5" fmla="*/ 1928 h 1987"/>
                <a:gd name="T6" fmla="*/ 1175 w 1997"/>
                <a:gd name="T7" fmla="*/ 1975 h 1987"/>
                <a:gd name="T8" fmla="*/ 1784 w 1997"/>
                <a:gd name="T9" fmla="*/ 1923 h 1987"/>
                <a:gd name="T10" fmla="*/ 1785 w 1997"/>
                <a:gd name="T11" fmla="*/ 1975 h 1987"/>
                <a:gd name="T12" fmla="*/ 1785 w 1997"/>
                <a:gd name="T13" fmla="*/ 1925 h 1987"/>
                <a:gd name="T14" fmla="*/ 362 w 1997"/>
                <a:gd name="T15" fmla="*/ 1974 h 1987"/>
                <a:gd name="T16" fmla="*/ 563 w 1997"/>
                <a:gd name="T17" fmla="*/ 1966 h 1987"/>
                <a:gd name="T18" fmla="*/ 583 w 1997"/>
                <a:gd name="T19" fmla="*/ 1917 h 1987"/>
                <a:gd name="T20" fmla="*/ 159 w 1997"/>
                <a:gd name="T21" fmla="*/ 1912 h 1987"/>
                <a:gd name="T22" fmla="*/ 1581 w 1997"/>
                <a:gd name="T23" fmla="*/ 1966 h 1987"/>
                <a:gd name="T24" fmla="*/ 1648 w 1997"/>
                <a:gd name="T25" fmla="*/ 1970 h 1987"/>
                <a:gd name="T26" fmla="*/ 1377 w 1997"/>
                <a:gd name="T27" fmla="*/ 1961 h 1987"/>
                <a:gd name="T28" fmla="*/ 1378 w 1997"/>
                <a:gd name="T29" fmla="*/ 1963 h 1987"/>
                <a:gd name="T30" fmla="*/ 1937 w 1997"/>
                <a:gd name="T31" fmla="*/ 1793 h 1987"/>
                <a:gd name="T32" fmla="*/ 1984 w 1997"/>
                <a:gd name="T33" fmla="*/ 1842 h 1987"/>
                <a:gd name="T34" fmla="*/ 63 w 1997"/>
                <a:gd name="T35" fmla="*/ 1777 h 1987"/>
                <a:gd name="T36" fmla="*/ 76 w 1997"/>
                <a:gd name="T37" fmla="*/ 1842 h 1987"/>
                <a:gd name="T38" fmla="*/ 1996 w 1997"/>
                <a:gd name="T39" fmla="*/ 1640 h 1987"/>
                <a:gd name="T40" fmla="*/ 22 w 1997"/>
                <a:gd name="T41" fmla="*/ 1641 h 1987"/>
                <a:gd name="T42" fmla="*/ 67 w 1997"/>
                <a:gd name="T43" fmla="*/ 1576 h 1987"/>
                <a:gd name="T44" fmla="*/ 1949 w 1997"/>
                <a:gd name="T45" fmla="*/ 1371 h 1987"/>
                <a:gd name="T46" fmla="*/ 1983 w 1997"/>
                <a:gd name="T47" fmla="*/ 1439 h 1987"/>
                <a:gd name="T48" fmla="*/ 14 w 1997"/>
                <a:gd name="T49" fmla="*/ 1437 h 1987"/>
                <a:gd name="T50" fmla="*/ 72 w 1997"/>
                <a:gd name="T51" fmla="*/ 1373 h 1987"/>
                <a:gd name="T52" fmla="*/ 1936 w 1997"/>
                <a:gd name="T53" fmla="*/ 1169 h 1987"/>
                <a:gd name="T54" fmla="*/ 1990 w 1997"/>
                <a:gd name="T55" fmla="*/ 1170 h 1987"/>
                <a:gd name="T56" fmla="*/ 81 w 1997"/>
                <a:gd name="T57" fmla="*/ 1168 h 1987"/>
                <a:gd name="T58" fmla="*/ 34 w 1997"/>
                <a:gd name="T59" fmla="*/ 1170 h 1987"/>
                <a:gd name="T60" fmla="*/ 1981 w 1997"/>
                <a:gd name="T61" fmla="*/ 1031 h 1987"/>
                <a:gd name="T62" fmla="*/ 30 w 1997"/>
                <a:gd name="T63" fmla="*/ 1031 h 1987"/>
                <a:gd name="T64" fmla="*/ 72 w 1997"/>
                <a:gd name="T65" fmla="*/ 967 h 1987"/>
                <a:gd name="T66" fmla="*/ 1977 w 1997"/>
                <a:gd name="T67" fmla="*/ 760 h 1987"/>
                <a:gd name="T68" fmla="*/ 1976 w 1997"/>
                <a:gd name="T69" fmla="*/ 763 h 1987"/>
                <a:gd name="T70" fmla="*/ 63 w 1997"/>
                <a:gd name="T71" fmla="*/ 762 h 1987"/>
                <a:gd name="T72" fmla="*/ 61 w 1997"/>
                <a:gd name="T73" fmla="*/ 763 h 1987"/>
                <a:gd name="T74" fmla="*/ 1939 w 1997"/>
                <a:gd name="T75" fmla="*/ 557 h 1987"/>
                <a:gd name="T76" fmla="*/ 1934 w 1997"/>
                <a:gd name="T77" fmla="*/ 623 h 1987"/>
                <a:gd name="T78" fmla="*/ 69 w 1997"/>
                <a:gd name="T79" fmla="*/ 584 h 1987"/>
                <a:gd name="T80" fmla="*/ 3 w 1997"/>
                <a:gd name="T81" fmla="*/ 560 h 1987"/>
                <a:gd name="T82" fmla="*/ 1984 w 1997"/>
                <a:gd name="T83" fmla="*/ 421 h 1987"/>
                <a:gd name="T84" fmla="*/ 3 w 1997"/>
                <a:gd name="T85" fmla="*/ 421 h 1987"/>
                <a:gd name="T86" fmla="*/ 53 w 1997"/>
                <a:gd name="T87" fmla="*/ 357 h 1987"/>
                <a:gd name="T88" fmla="*/ 14 w 1997"/>
                <a:gd name="T89" fmla="*/ 150 h 1987"/>
                <a:gd name="T90" fmla="*/ 21 w 1997"/>
                <a:gd name="T91" fmla="*/ 216 h 1987"/>
                <a:gd name="T92" fmla="*/ 1990 w 1997"/>
                <a:gd name="T93" fmla="*/ 150 h 1987"/>
                <a:gd name="T94" fmla="*/ 1994 w 1997"/>
                <a:gd name="T95" fmla="*/ 216 h 1987"/>
                <a:gd name="T96" fmla="*/ 610 w 1997"/>
                <a:gd name="T97" fmla="*/ 78 h 1987"/>
                <a:gd name="T98" fmla="*/ 157 w 1997"/>
                <a:gd name="T99" fmla="*/ 13 h 1987"/>
                <a:gd name="T100" fmla="*/ 158 w 1997"/>
                <a:gd name="T101" fmla="*/ 77 h 1987"/>
                <a:gd name="T102" fmla="*/ 1802 w 1997"/>
                <a:gd name="T103" fmla="*/ 12 h 1987"/>
                <a:gd name="T104" fmla="*/ 1786 w 1997"/>
                <a:gd name="T105" fmla="*/ 16 h 1987"/>
                <a:gd name="T106" fmla="*/ 1445 w 1997"/>
                <a:gd name="T107" fmla="*/ 24 h 1987"/>
                <a:gd name="T108" fmla="*/ 360 w 1997"/>
                <a:gd name="T109" fmla="*/ 64 h 1987"/>
                <a:gd name="T110" fmla="*/ 426 w 1997"/>
                <a:gd name="T111" fmla="*/ 68 h 1987"/>
                <a:gd name="T112" fmla="*/ 834 w 1997"/>
                <a:gd name="T113" fmla="*/ 3 h 1987"/>
                <a:gd name="T114" fmla="*/ 770 w 1997"/>
                <a:gd name="T115" fmla="*/ 67 h 1987"/>
                <a:gd name="T116" fmla="*/ 1581 w 1997"/>
                <a:gd name="T117" fmla="*/ 69 h 1987"/>
                <a:gd name="T118" fmla="*/ 1037 w 1997"/>
                <a:gd name="T119" fmla="*/ 8 h 1987"/>
                <a:gd name="T120" fmla="*/ 973 w 1997"/>
                <a:gd name="T121" fmla="*/ 9 h 1987"/>
                <a:gd name="T122" fmla="*/ 1242 w 1997"/>
                <a:gd name="T123" fmla="*/ 19 h 19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997" h="1987">
                  <a:moveTo>
                    <a:pt x="834" y="1987"/>
                  </a:moveTo>
                  <a:cubicBezTo>
                    <a:pt x="812" y="1986"/>
                    <a:pt x="790" y="1986"/>
                    <a:pt x="768" y="1985"/>
                  </a:cubicBezTo>
                  <a:cubicBezTo>
                    <a:pt x="768" y="1985"/>
                    <a:pt x="768" y="1985"/>
                    <a:pt x="768" y="1985"/>
                  </a:cubicBezTo>
                  <a:cubicBezTo>
                    <a:pt x="767" y="1985"/>
                    <a:pt x="767" y="1984"/>
                    <a:pt x="767" y="1983"/>
                  </a:cubicBezTo>
                  <a:cubicBezTo>
                    <a:pt x="767" y="1983"/>
                    <a:pt x="767" y="1983"/>
                    <a:pt x="767" y="1983"/>
                  </a:cubicBezTo>
                  <a:cubicBezTo>
                    <a:pt x="767" y="1919"/>
                    <a:pt x="767" y="1919"/>
                    <a:pt x="767" y="1919"/>
                  </a:cubicBezTo>
                  <a:cubicBezTo>
                    <a:pt x="767" y="1919"/>
                    <a:pt x="767" y="1918"/>
                    <a:pt x="767" y="1918"/>
                  </a:cubicBezTo>
                  <a:cubicBezTo>
                    <a:pt x="767" y="1918"/>
                    <a:pt x="767" y="1918"/>
                    <a:pt x="767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68" y="1918"/>
                    <a:pt x="768" y="1918"/>
                    <a:pt x="768" y="1918"/>
                  </a:cubicBezTo>
                  <a:cubicBezTo>
                    <a:pt x="790" y="1918"/>
                    <a:pt x="812" y="1919"/>
                    <a:pt x="834" y="1920"/>
                  </a:cubicBezTo>
                  <a:cubicBezTo>
                    <a:pt x="834" y="1920"/>
                    <a:pt x="834" y="1920"/>
                    <a:pt x="834" y="1920"/>
                  </a:cubicBezTo>
                  <a:cubicBezTo>
                    <a:pt x="835" y="1920"/>
                    <a:pt x="835" y="1921"/>
                    <a:pt x="835" y="1921"/>
                  </a:cubicBezTo>
                  <a:cubicBezTo>
                    <a:pt x="835" y="1921"/>
                    <a:pt x="835" y="1921"/>
                    <a:pt x="835" y="1921"/>
                  </a:cubicBezTo>
                  <a:cubicBezTo>
                    <a:pt x="835" y="1985"/>
                    <a:pt x="835" y="1985"/>
                    <a:pt x="835" y="1985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6"/>
                    <a:pt x="835" y="1986"/>
                    <a:pt x="835" y="1986"/>
                  </a:cubicBezTo>
                  <a:cubicBezTo>
                    <a:pt x="835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ubicBezTo>
                    <a:pt x="834" y="1987"/>
                    <a:pt x="834" y="1987"/>
                    <a:pt x="834" y="1987"/>
                  </a:cubicBezTo>
                  <a:close/>
                  <a:moveTo>
                    <a:pt x="832" y="1984"/>
                  </a:moveTo>
                  <a:cubicBezTo>
                    <a:pt x="832" y="1923"/>
                    <a:pt x="832" y="1923"/>
                    <a:pt x="832" y="1923"/>
                  </a:cubicBezTo>
                  <a:cubicBezTo>
                    <a:pt x="811" y="1922"/>
                    <a:pt x="791" y="1921"/>
                    <a:pt x="770" y="1921"/>
                  </a:cubicBezTo>
                  <a:cubicBezTo>
                    <a:pt x="770" y="1921"/>
                    <a:pt x="770" y="1921"/>
                    <a:pt x="770" y="1921"/>
                  </a:cubicBezTo>
                  <a:cubicBezTo>
                    <a:pt x="770" y="1982"/>
                    <a:pt x="770" y="1982"/>
                    <a:pt x="770" y="1982"/>
                  </a:cubicBezTo>
                  <a:cubicBezTo>
                    <a:pt x="791" y="1983"/>
                    <a:pt x="812" y="1983"/>
                    <a:pt x="832" y="1984"/>
                  </a:cubicBezTo>
                  <a:close/>
                  <a:moveTo>
                    <a:pt x="971" y="1985"/>
                  </a:moveTo>
                  <a:cubicBezTo>
                    <a:pt x="970" y="1985"/>
                    <a:pt x="970" y="1985"/>
                    <a:pt x="970" y="1984"/>
                  </a:cubicBezTo>
                  <a:cubicBezTo>
                    <a:pt x="970" y="1984"/>
                    <a:pt x="970" y="1984"/>
                    <a:pt x="970" y="1984"/>
                  </a:cubicBezTo>
                  <a:cubicBezTo>
                    <a:pt x="970" y="1927"/>
                    <a:pt x="970" y="1927"/>
                    <a:pt x="970" y="1927"/>
                  </a:cubicBezTo>
                  <a:cubicBezTo>
                    <a:pt x="970" y="1926"/>
                    <a:pt x="970" y="1926"/>
                    <a:pt x="971" y="1926"/>
                  </a:cubicBezTo>
                  <a:cubicBezTo>
                    <a:pt x="971" y="1926"/>
                    <a:pt x="971" y="1926"/>
                    <a:pt x="971" y="1926"/>
                  </a:cubicBezTo>
                  <a:cubicBezTo>
                    <a:pt x="971" y="1925"/>
                    <a:pt x="971" y="1925"/>
                    <a:pt x="972" y="1925"/>
                  </a:cubicBezTo>
                  <a:cubicBezTo>
                    <a:pt x="972" y="1925"/>
                    <a:pt x="972" y="1925"/>
                    <a:pt x="972" y="1925"/>
                  </a:cubicBezTo>
                  <a:cubicBezTo>
                    <a:pt x="993" y="1926"/>
                    <a:pt x="1015" y="1927"/>
                    <a:pt x="1037" y="1928"/>
                  </a:cubicBezTo>
                  <a:cubicBezTo>
                    <a:pt x="1037" y="1928"/>
                    <a:pt x="1037" y="1928"/>
                    <a:pt x="1037" y="1928"/>
                  </a:cubicBezTo>
                  <a:cubicBezTo>
                    <a:pt x="1038" y="1928"/>
                    <a:pt x="1039" y="1929"/>
                    <a:pt x="1039" y="1929"/>
                  </a:cubicBezTo>
                  <a:cubicBezTo>
                    <a:pt x="1039" y="1929"/>
                    <a:pt x="1039" y="1929"/>
                    <a:pt x="1039" y="1929"/>
                  </a:cubicBezTo>
                  <a:cubicBezTo>
                    <a:pt x="1039" y="1982"/>
                    <a:pt x="1039" y="1982"/>
                    <a:pt x="1039" y="1982"/>
                  </a:cubicBezTo>
                  <a:cubicBezTo>
                    <a:pt x="1039" y="1983"/>
                    <a:pt x="1038" y="1983"/>
                    <a:pt x="1037" y="1983"/>
                  </a:cubicBezTo>
                  <a:cubicBezTo>
                    <a:pt x="1037" y="1983"/>
                    <a:pt x="1037" y="1983"/>
                    <a:pt x="1037" y="1983"/>
                  </a:cubicBezTo>
                  <a:cubicBezTo>
                    <a:pt x="1015" y="1984"/>
                    <a:pt x="993" y="1985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4"/>
                    <a:pt x="972" y="1984"/>
                    <a:pt x="972" y="1984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2" y="1986"/>
                    <a:pt x="972" y="1986"/>
                    <a:pt x="972" y="1986"/>
                  </a:cubicBezTo>
                  <a:cubicBezTo>
                    <a:pt x="971" y="1986"/>
                    <a:pt x="971" y="1986"/>
                    <a:pt x="971" y="1985"/>
                  </a:cubicBezTo>
                  <a:close/>
                  <a:moveTo>
                    <a:pt x="973" y="1983"/>
                  </a:moveTo>
                  <a:cubicBezTo>
                    <a:pt x="994" y="1982"/>
                    <a:pt x="1015" y="1981"/>
                    <a:pt x="1036" y="1980"/>
                  </a:cubicBezTo>
                  <a:cubicBezTo>
                    <a:pt x="1036" y="1980"/>
                    <a:pt x="1036" y="1980"/>
                    <a:pt x="1036" y="1980"/>
                  </a:cubicBezTo>
                  <a:cubicBezTo>
                    <a:pt x="1036" y="1931"/>
                    <a:pt x="1036" y="1931"/>
                    <a:pt x="1036" y="1931"/>
                  </a:cubicBezTo>
                  <a:cubicBezTo>
                    <a:pt x="1015" y="1930"/>
                    <a:pt x="994" y="1929"/>
                    <a:pt x="973" y="1928"/>
                  </a:cubicBezTo>
                  <a:cubicBezTo>
                    <a:pt x="973" y="1928"/>
                    <a:pt x="973" y="1928"/>
                    <a:pt x="973" y="1928"/>
                  </a:cubicBezTo>
                  <a:cubicBezTo>
                    <a:pt x="973" y="1983"/>
                    <a:pt x="973" y="1983"/>
                    <a:pt x="973" y="1983"/>
                  </a:cubicBezTo>
                  <a:close/>
                  <a:moveTo>
                    <a:pt x="1174" y="1975"/>
                  </a:moveTo>
                  <a:cubicBezTo>
                    <a:pt x="1174" y="1975"/>
                    <a:pt x="1173" y="1974"/>
                    <a:pt x="1173" y="1974"/>
                  </a:cubicBezTo>
                  <a:cubicBezTo>
                    <a:pt x="1173" y="1974"/>
                    <a:pt x="1173" y="1974"/>
                    <a:pt x="1173" y="1974"/>
                  </a:cubicBezTo>
                  <a:cubicBezTo>
                    <a:pt x="1173" y="1933"/>
                    <a:pt x="1173" y="1933"/>
                    <a:pt x="1173" y="1933"/>
                  </a:cubicBezTo>
                  <a:cubicBezTo>
                    <a:pt x="1173" y="1933"/>
                    <a:pt x="1173" y="1932"/>
                    <a:pt x="1174" y="1932"/>
                  </a:cubicBezTo>
                  <a:cubicBezTo>
                    <a:pt x="1174" y="1932"/>
                    <a:pt x="1174" y="1932"/>
                    <a:pt x="1174" y="1932"/>
                  </a:cubicBezTo>
                  <a:cubicBezTo>
                    <a:pt x="1174" y="1932"/>
                    <a:pt x="1174" y="1932"/>
                    <a:pt x="1175" y="1932"/>
                  </a:cubicBezTo>
                  <a:cubicBezTo>
                    <a:pt x="1175" y="1932"/>
                    <a:pt x="1175" y="1932"/>
                    <a:pt x="1175" y="1932"/>
                  </a:cubicBezTo>
                  <a:cubicBezTo>
                    <a:pt x="1196" y="1932"/>
                    <a:pt x="1218" y="1932"/>
                    <a:pt x="1240" y="1933"/>
                  </a:cubicBezTo>
                  <a:cubicBezTo>
                    <a:pt x="1240" y="1933"/>
                    <a:pt x="1240" y="1933"/>
                    <a:pt x="1240" y="1933"/>
                  </a:cubicBezTo>
                  <a:cubicBezTo>
                    <a:pt x="1241" y="1933"/>
                    <a:pt x="1242" y="1933"/>
                    <a:pt x="1242" y="1934"/>
                  </a:cubicBezTo>
                  <a:cubicBezTo>
                    <a:pt x="1242" y="1934"/>
                    <a:pt x="1242" y="1934"/>
                    <a:pt x="1242" y="1934"/>
                  </a:cubicBezTo>
                  <a:cubicBezTo>
                    <a:pt x="1242" y="1970"/>
                    <a:pt x="1242" y="1970"/>
                    <a:pt x="1242" y="1970"/>
                  </a:cubicBezTo>
                  <a:cubicBezTo>
                    <a:pt x="1242" y="1970"/>
                    <a:pt x="1241" y="1971"/>
                    <a:pt x="1240" y="1971"/>
                  </a:cubicBezTo>
                  <a:cubicBezTo>
                    <a:pt x="1240" y="1971"/>
                    <a:pt x="1240" y="1971"/>
                    <a:pt x="1240" y="1971"/>
                  </a:cubicBezTo>
                  <a:cubicBezTo>
                    <a:pt x="1219" y="1973"/>
                    <a:pt x="1197" y="1974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4"/>
                    <a:pt x="1175" y="1974"/>
                    <a:pt x="1175" y="1974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5" y="1975"/>
                    <a:pt x="1175" y="1975"/>
                    <a:pt x="1175" y="1975"/>
                  </a:cubicBezTo>
                  <a:cubicBezTo>
                    <a:pt x="1174" y="1975"/>
                    <a:pt x="1174" y="1975"/>
                    <a:pt x="1174" y="1975"/>
                  </a:cubicBezTo>
                  <a:close/>
                  <a:moveTo>
                    <a:pt x="1176" y="1972"/>
                  </a:moveTo>
                  <a:cubicBezTo>
                    <a:pt x="1197" y="1971"/>
                    <a:pt x="1218" y="1970"/>
                    <a:pt x="1239" y="1968"/>
                  </a:cubicBezTo>
                  <a:cubicBezTo>
                    <a:pt x="1239" y="1968"/>
                    <a:pt x="1239" y="1968"/>
                    <a:pt x="1239" y="1968"/>
                  </a:cubicBezTo>
                  <a:cubicBezTo>
                    <a:pt x="1239" y="1936"/>
                    <a:pt x="1239" y="1936"/>
                    <a:pt x="1239" y="1936"/>
                  </a:cubicBezTo>
                  <a:cubicBezTo>
                    <a:pt x="1218" y="1935"/>
                    <a:pt x="1197" y="1935"/>
                    <a:pt x="1176" y="1935"/>
                  </a:cubicBezTo>
                  <a:cubicBezTo>
                    <a:pt x="1176" y="1935"/>
                    <a:pt x="1176" y="1935"/>
                    <a:pt x="1176" y="1935"/>
                  </a:cubicBezTo>
                  <a:cubicBezTo>
                    <a:pt x="1176" y="1972"/>
                    <a:pt x="1176" y="1972"/>
                    <a:pt x="1176" y="1972"/>
                  </a:cubicBezTo>
                  <a:close/>
                  <a:moveTo>
                    <a:pt x="1784" y="1974"/>
                  </a:moveTo>
                  <a:cubicBezTo>
                    <a:pt x="1783" y="1974"/>
                    <a:pt x="1783" y="1974"/>
                    <a:pt x="1783" y="1973"/>
                  </a:cubicBezTo>
                  <a:cubicBezTo>
                    <a:pt x="1783" y="1973"/>
                    <a:pt x="1783" y="1973"/>
                    <a:pt x="1783" y="1973"/>
                  </a:cubicBezTo>
                  <a:cubicBezTo>
                    <a:pt x="1783" y="1924"/>
                    <a:pt x="1783" y="1924"/>
                    <a:pt x="1783" y="1924"/>
                  </a:cubicBezTo>
                  <a:cubicBezTo>
                    <a:pt x="1783" y="1923"/>
                    <a:pt x="1783" y="1923"/>
                    <a:pt x="1784" y="1923"/>
                  </a:cubicBezTo>
                  <a:cubicBezTo>
                    <a:pt x="1784" y="1923"/>
                    <a:pt x="1784" y="1923"/>
                    <a:pt x="1784" y="1923"/>
                  </a:cubicBezTo>
                  <a:cubicBezTo>
                    <a:pt x="1784" y="1922"/>
                    <a:pt x="1784" y="1922"/>
                    <a:pt x="1785" y="1922"/>
                  </a:cubicBezTo>
                  <a:cubicBezTo>
                    <a:pt x="1785" y="1922"/>
                    <a:pt x="1785" y="1922"/>
                    <a:pt x="1785" y="1922"/>
                  </a:cubicBezTo>
                  <a:cubicBezTo>
                    <a:pt x="1788" y="1922"/>
                    <a:pt x="1791" y="1922"/>
                    <a:pt x="1795" y="1922"/>
                  </a:cubicBezTo>
                  <a:cubicBezTo>
                    <a:pt x="1795" y="1922"/>
                    <a:pt x="1795" y="1922"/>
                    <a:pt x="1795" y="1922"/>
                  </a:cubicBezTo>
                  <a:cubicBezTo>
                    <a:pt x="1818" y="1922"/>
                    <a:pt x="1837" y="1922"/>
                    <a:pt x="1846" y="1920"/>
                  </a:cubicBezTo>
                  <a:cubicBezTo>
                    <a:pt x="1846" y="1920"/>
                    <a:pt x="1846" y="1920"/>
                    <a:pt x="1846" y="1920"/>
                  </a:cubicBezTo>
                  <a:cubicBezTo>
                    <a:pt x="1846" y="1920"/>
                    <a:pt x="1847" y="1920"/>
                    <a:pt x="1850" y="1919"/>
                  </a:cubicBezTo>
                  <a:cubicBezTo>
                    <a:pt x="1850" y="1919"/>
                    <a:pt x="1850" y="1919"/>
                    <a:pt x="1850" y="1919"/>
                  </a:cubicBezTo>
                  <a:cubicBezTo>
                    <a:pt x="1850" y="1919"/>
                    <a:pt x="1851" y="1919"/>
                    <a:pt x="1851" y="1919"/>
                  </a:cubicBezTo>
                  <a:cubicBezTo>
                    <a:pt x="1851" y="1919"/>
                    <a:pt x="1851" y="1919"/>
                    <a:pt x="1851" y="1919"/>
                  </a:cubicBezTo>
                  <a:cubicBezTo>
                    <a:pt x="1851" y="1920"/>
                    <a:pt x="1852" y="1920"/>
                    <a:pt x="1852" y="1921"/>
                  </a:cubicBezTo>
                  <a:cubicBezTo>
                    <a:pt x="1852" y="1921"/>
                    <a:pt x="1852" y="1921"/>
                    <a:pt x="1852" y="1921"/>
                  </a:cubicBezTo>
                  <a:cubicBezTo>
                    <a:pt x="1852" y="1968"/>
                    <a:pt x="1852" y="1968"/>
                    <a:pt x="1852" y="1968"/>
                  </a:cubicBezTo>
                  <a:cubicBezTo>
                    <a:pt x="1852" y="1969"/>
                    <a:pt x="1851" y="1969"/>
                    <a:pt x="1850" y="1969"/>
                  </a:cubicBezTo>
                  <a:cubicBezTo>
                    <a:pt x="1850" y="1969"/>
                    <a:pt x="1850" y="1969"/>
                    <a:pt x="1850" y="1969"/>
                  </a:cubicBezTo>
                  <a:cubicBezTo>
                    <a:pt x="1838" y="1971"/>
                    <a:pt x="1824" y="1973"/>
                    <a:pt x="1811" y="1974"/>
                  </a:cubicBezTo>
                  <a:cubicBezTo>
                    <a:pt x="1811" y="1974"/>
                    <a:pt x="1811" y="1974"/>
                    <a:pt x="1811" y="1974"/>
                  </a:cubicBezTo>
                  <a:cubicBezTo>
                    <a:pt x="1802" y="1974"/>
                    <a:pt x="1794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5" y="1975"/>
                    <a:pt x="1785" y="1975"/>
                    <a:pt x="1785" y="1975"/>
                  </a:cubicBezTo>
                  <a:cubicBezTo>
                    <a:pt x="1784" y="1975"/>
                    <a:pt x="1784" y="1975"/>
                    <a:pt x="1784" y="1974"/>
                  </a:cubicBezTo>
                  <a:close/>
                  <a:moveTo>
                    <a:pt x="1786" y="1972"/>
                  </a:moveTo>
                  <a:cubicBezTo>
                    <a:pt x="1795" y="1971"/>
                    <a:pt x="1803" y="1971"/>
                    <a:pt x="1811" y="1971"/>
                  </a:cubicBezTo>
                  <a:cubicBezTo>
                    <a:pt x="1811" y="1971"/>
                    <a:pt x="1811" y="1971"/>
                    <a:pt x="1811" y="1971"/>
                  </a:cubicBezTo>
                  <a:cubicBezTo>
                    <a:pt x="1824" y="1970"/>
                    <a:pt x="1836" y="1968"/>
                    <a:pt x="1849" y="1967"/>
                  </a:cubicBezTo>
                  <a:cubicBezTo>
                    <a:pt x="1849" y="1967"/>
                    <a:pt x="1849" y="1967"/>
                    <a:pt x="1849" y="1967"/>
                  </a:cubicBezTo>
                  <a:cubicBezTo>
                    <a:pt x="1849" y="1922"/>
                    <a:pt x="1849" y="1922"/>
                    <a:pt x="1849" y="1922"/>
                  </a:cubicBezTo>
                  <a:cubicBezTo>
                    <a:pt x="1847" y="1923"/>
                    <a:pt x="1846" y="1923"/>
                    <a:pt x="1846" y="1923"/>
                  </a:cubicBezTo>
                  <a:cubicBezTo>
                    <a:pt x="1846" y="1923"/>
                    <a:pt x="1846" y="1923"/>
                    <a:pt x="1846" y="1923"/>
                  </a:cubicBezTo>
                  <a:cubicBezTo>
                    <a:pt x="1837" y="1925"/>
                    <a:pt x="1818" y="1925"/>
                    <a:pt x="1795" y="1925"/>
                  </a:cubicBezTo>
                  <a:cubicBezTo>
                    <a:pt x="1795" y="1925"/>
                    <a:pt x="1795" y="1925"/>
                    <a:pt x="1795" y="1925"/>
                  </a:cubicBezTo>
                  <a:cubicBezTo>
                    <a:pt x="1792" y="1925"/>
                    <a:pt x="1789" y="1925"/>
                    <a:pt x="1786" y="1925"/>
                  </a:cubicBezTo>
                  <a:cubicBezTo>
                    <a:pt x="1786" y="1925"/>
                    <a:pt x="1786" y="1925"/>
                    <a:pt x="1786" y="1925"/>
                  </a:cubicBezTo>
                  <a:cubicBezTo>
                    <a:pt x="1786" y="1972"/>
                    <a:pt x="1786" y="1972"/>
                    <a:pt x="1786" y="1972"/>
                  </a:cubicBezTo>
                  <a:close/>
                  <a:moveTo>
                    <a:pt x="1785" y="1925"/>
                  </a:moveTo>
                  <a:cubicBezTo>
                    <a:pt x="1785" y="1924"/>
                    <a:pt x="1785" y="1924"/>
                    <a:pt x="1785" y="1924"/>
                  </a:cubicBezTo>
                  <a:cubicBezTo>
                    <a:pt x="1785" y="1925"/>
                    <a:pt x="1785" y="1925"/>
                    <a:pt x="1785" y="1925"/>
                  </a:cubicBezTo>
                  <a:close/>
                  <a:moveTo>
                    <a:pt x="361" y="1973"/>
                  </a:moveTo>
                  <a:cubicBezTo>
                    <a:pt x="360" y="1973"/>
                    <a:pt x="360" y="1973"/>
                    <a:pt x="360" y="1972"/>
                  </a:cubicBezTo>
                  <a:cubicBezTo>
                    <a:pt x="360" y="1972"/>
                    <a:pt x="360" y="1972"/>
                    <a:pt x="360" y="1972"/>
                  </a:cubicBezTo>
                  <a:cubicBezTo>
                    <a:pt x="360" y="1922"/>
                    <a:pt x="360" y="1922"/>
                    <a:pt x="360" y="1922"/>
                  </a:cubicBezTo>
                  <a:cubicBezTo>
                    <a:pt x="360" y="1921"/>
                    <a:pt x="361" y="1920"/>
                    <a:pt x="362" y="1920"/>
                  </a:cubicBezTo>
                  <a:cubicBezTo>
                    <a:pt x="362" y="1920"/>
                    <a:pt x="362" y="1920"/>
                    <a:pt x="362" y="1920"/>
                  </a:cubicBezTo>
                  <a:cubicBezTo>
                    <a:pt x="384" y="1919"/>
                    <a:pt x="406" y="1918"/>
                    <a:pt x="427" y="1917"/>
                  </a:cubicBezTo>
                  <a:cubicBezTo>
                    <a:pt x="427" y="1917"/>
                    <a:pt x="427" y="1917"/>
                    <a:pt x="427" y="1917"/>
                  </a:cubicBezTo>
                  <a:cubicBezTo>
                    <a:pt x="428" y="1917"/>
                    <a:pt x="428" y="1917"/>
                    <a:pt x="428" y="1918"/>
                  </a:cubicBezTo>
                  <a:cubicBezTo>
                    <a:pt x="428" y="1918"/>
                    <a:pt x="428" y="1918"/>
                    <a:pt x="428" y="1918"/>
                  </a:cubicBezTo>
                  <a:cubicBezTo>
                    <a:pt x="429" y="1918"/>
                    <a:pt x="429" y="1918"/>
                    <a:pt x="429" y="1919"/>
                  </a:cubicBezTo>
                  <a:cubicBezTo>
                    <a:pt x="429" y="1919"/>
                    <a:pt x="429" y="1919"/>
                    <a:pt x="429" y="1919"/>
                  </a:cubicBezTo>
                  <a:cubicBezTo>
                    <a:pt x="429" y="1968"/>
                    <a:pt x="429" y="1968"/>
                    <a:pt x="429" y="1968"/>
                  </a:cubicBezTo>
                  <a:cubicBezTo>
                    <a:pt x="429" y="1969"/>
                    <a:pt x="428" y="1970"/>
                    <a:pt x="427" y="1970"/>
                  </a:cubicBezTo>
                  <a:cubicBezTo>
                    <a:pt x="427" y="1970"/>
                    <a:pt x="427" y="1970"/>
                    <a:pt x="427" y="1970"/>
                  </a:cubicBezTo>
                  <a:cubicBezTo>
                    <a:pt x="405" y="1971"/>
                    <a:pt x="384" y="1973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2"/>
                    <a:pt x="362" y="1972"/>
                    <a:pt x="362" y="1972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2" y="1974"/>
                    <a:pt x="362" y="1974"/>
                    <a:pt x="362" y="1974"/>
                  </a:cubicBezTo>
                  <a:cubicBezTo>
                    <a:pt x="361" y="1974"/>
                    <a:pt x="361" y="1974"/>
                    <a:pt x="361" y="1973"/>
                  </a:cubicBezTo>
                  <a:close/>
                  <a:moveTo>
                    <a:pt x="363" y="1971"/>
                  </a:moveTo>
                  <a:cubicBezTo>
                    <a:pt x="384" y="1970"/>
                    <a:pt x="405" y="1968"/>
                    <a:pt x="426" y="1967"/>
                  </a:cubicBezTo>
                  <a:cubicBezTo>
                    <a:pt x="426" y="1967"/>
                    <a:pt x="426" y="1967"/>
                    <a:pt x="426" y="1967"/>
                  </a:cubicBezTo>
                  <a:cubicBezTo>
                    <a:pt x="426" y="1920"/>
                    <a:pt x="426" y="1920"/>
                    <a:pt x="426" y="1920"/>
                  </a:cubicBezTo>
                  <a:cubicBezTo>
                    <a:pt x="405" y="1921"/>
                    <a:pt x="384" y="1922"/>
                    <a:pt x="363" y="1923"/>
                  </a:cubicBezTo>
                  <a:cubicBezTo>
                    <a:pt x="363" y="1923"/>
                    <a:pt x="363" y="1923"/>
                    <a:pt x="363" y="1923"/>
                  </a:cubicBezTo>
                  <a:cubicBezTo>
                    <a:pt x="363" y="1971"/>
                    <a:pt x="363" y="1971"/>
                    <a:pt x="363" y="1971"/>
                  </a:cubicBezTo>
                  <a:close/>
                  <a:moveTo>
                    <a:pt x="630" y="1973"/>
                  </a:moveTo>
                  <a:cubicBezTo>
                    <a:pt x="607" y="1971"/>
                    <a:pt x="585" y="1969"/>
                    <a:pt x="565" y="1968"/>
                  </a:cubicBezTo>
                  <a:cubicBezTo>
                    <a:pt x="565" y="1968"/>
                    <a:pt x="565" y="1968"/>
                    <a:pt x="565" y="1968"/>
                  </a:cubicBezTo>
                  <a:cubicBezTo>
                    <a:pt x="564" y="1968"/>
                    <a:pt x="563" y="1967"/>
                    <a:pt x="563" y="1966"/>
                  </a:cubicBezTo>
                  <a:cubicBezTo>
                    <a:pt x="563" y="1966"/>
                    <a:pt x="563" y="1966"/>
                    <a:pt x="563" y="1966"/>
                  </a:cubicBezTo>
                  <a:cubicBezTo>
                    <a:pt x="563" y="1916"/>
                    <a:pt x="563" y="1916"/>
                    <a:pt x="563" y="1916"/>
                  </a:cubicBezTo>
                  <a:cubicBezTo>
                    <a:pt x="563" y="1915"/>
                    <a:pt x="564" y="1914"/>
                    <a:pt x="565" y="1914"/>
                  </a:cubicBezTo>
                  <a:cubicBezTo>
                    <a:pt x="565" y="1914"/>
                    <a:pt x="565" y="1914"/>
                    <a:pt x="565" y="1914"/>
                  </a:cubicBezTo>
                  <a:cubicBezTo>
                    <a:pt x="571" y="1914"/>
                    <a:pt x="577" y="1914"/>
                    <a:pt x="583" y="1914"/>
                  </a:cubicBezTo>
                  <a:cubicBezTo>
                    <a:pt x="583" y="1914"/>
                    <a:pt x="583" y="1914"/>
                    <a:pt x="583" y="1914"/>
                  </a:cubicBezTo>
                  <a:cubicBezTo>
                    <a:pt x="599" y="1914"/>
                    <a:pt x="615" y="1914"/>
                    <a:pt x="630" y="1915"/>
                  </a:cubicBezTo>
                  <a:cubicBezTo>
                    <a:pt x="630" y="1915"/>
                    <a:pt x="630" y="1915"/>
                    <a:pt x="630" y="1915"/>
                  </a:cubicBezTo>
                  <a:cubicBezTo>
                    <a:pt x="631" y="1915"/>
                    <a:pt x="632" y="1915"/>
                    <a:pt x="632" y="1916"/>
                  </a:cubicBezTo>
                  <a:cubicBezTo>
                    <a:pt x="632" y="1916"/>
                    <a:pt x="632" y="1916"/>
                    <a:pt x="632" y="1916"/>
                  </a:cubicBezTo>
                  <a:cubicBezTo>
                    <a:pt x="632" y="1972"/>
                    <a:pt x="632" y="1972"/>
                    <a:pt x="632" y="1972"/>
                  </a:cubicBezTo>
                  <a:cubicBezTo>
                    <a:pt x="632" y="1972"/>
                    <a:pt x="632" y="1972"/>
                    <a:pt x="631" y="1973"/>
                  </a:cubicBezTo>
                  <a:cubicBezTo>
                    <a:pt x="631" y="1973"/>
                    <a:pt x="631" y="1973"/>
                    <a:pt x="631" y="1973"/>
                  </a:cubicBezTo>
                  <a:cubicBezTo>
                    <a:pt x="631" y="1973"/>
                    <a:pt x="631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ubicBezTo>
                    <a:pt x="630" y="1973"/>
                    <a:pt x="630" y="1973"/>
                    <a:pt x="630" y="1973"/>
                  </a:cubicBezTo>
                  <a:close/>
                  <a:moveTo>
                    <a:pt x="629" y="1970"/>
                  </a:moveTo>
                  <a:cubicBezTo>
                    <a:pt x="629" y="1918"/>
                    <a:pt x="629" y="1918"/>
                    <a:pt x="629" y="1918"/>
                  </a:cubicBezTo>
                  <a:cubicBezTo>
                    <a:pt x="614" y="1917"/>
                    <a:pt x="598" y="1917"/>
                    <a:pt x="583" y="1917"/>
                  </a:cubicBezTo>
                  <a:cubicBezTo>
                    <a:pt x="583" y="1917"/>
                    <a:pt x="583" y="1917"/>
                    <a:pt x="583" y="1917"/>
                  </a:cubicBezTo>
                  <a:cubicBezTo>
                    <a:pt x="578" y="1917"/>
                    <a:pt x="572" y="1917"/>
                    <a:pt x="566" y="1917"/>
                  </a:cubicBezTo>
                  <a:cubicBezTo>
                    <a:pt x="566" y="1917"/>
                    <a:pt x="566" y="1917"/>
                    <a:pt x="566" y="1917"/>
                  </a:cubicBezTo>
                  <a:cubicBezTo>
                    <a:pt x="566" y="1965"/>
                    <a:pt x="566" y="1965"/>
                    <a:pt x="566" y="1965"/>
                  </a:cubicBezTo>
                  <a:cubicBezTo>
                    <a:pt x="586" y="1966"/>
                    <a:pt x="607" y="1968"/>
                    <a:pt x="629" y="1970"/>
                  </a:cubicBezTo>
                  <a:close/>
                  <a:moveTo>
                    <a:pt x="565" y="1917"/>
                  </a:moveTo>
                  <a:cubicBezTo>
                    <a:pt x="565" y="1916"/>
                    <a:pt x="565" y="1916"/>
                    <a:pt x="565" y="1916"/>
                  </a:cubicBezTo>
                  <a:cubicBezTo>
                    <a:pt x="565" y="1917"/>
                    <a:pt x="565" y="1917"/>
                    <a:pt x="565" y="1917"/>
                  </a:cubicBezTo>
                  <a:close/>
                  <a:moveTo>
                    <a:pt x="224" y="1972"/>
                  </a:moveTo>
                  <a:cubicBezTo>
                    <a:pt x="203" y="1971"/>
                    <a:pt x="180" y="1970"/>
                    <a:pt x="158" y="1967"/>
                  </a:cubicBezTo>
                  <a:cubicBezTo>
                    <a:pt x="158" y="1967"/>
                    <a:pt x="158" y="1967"/>
                    <a:pt x="158" y="1967"/>
                  </a:cubicBezTo>
                  <a:cubicBezTo>
                    <a:pt x="157" y="1966"/>
                    <a:pt x="157" y="1966"/>
                    <a:pt x="157" y="1965"/>
                  </a:cubicBezTo>
                  <a:cubicBezTo>
                    <a:pt x="157" y="1965"/>
                    <a:pt x="157" y="1965"/>
                    <a:pt x="157" y="1965"/>
                  </a:cubicBezTo>
                  <a:cubicBezTo>
                    <a:pt x="157" y="1914"/>
                    <a:pt x="157" y="1914"/>
                    <a:pt x="157" y="1914"/>
                  </a:cubicBezTo>
                  <a:cubicBezTo>
                    <a:pt x="157" y="1913"/>
                    <a:pt x="157" y="1913"/>
                    <a:pt x="158" y="1913"/>
                  </a:cubicBezTo>
                  <a:cubicBezTo>
                    <a:pt x="158" y="1913"/>
                    <a:pt x="158" y="1913"/>
                    <a:pt x="158" y="1913"/>
                  </a:cubicBezTo>
                  <a:cubicBezTo>
                    <a:pt x="158" y="1912"/>
                    <a:pt x="158" y="1912"/>
                    <a:pt x="159" y="1912"/>
                  </a:cubicBezTo>
                  <a:cubicBezTo>
                    <a:pt x="159" y="1912"/>
                    <a:pt x="159" y="1912"/>
                    <a:pt x="159" y="1912"/>
                  </a:cubicBezTo>
                  <a:cubicBezTo>
                    <a:pt x="179" y="1919"/>
                    <a:pt x="201" y="1922"/>
                    <a:pt x="224" y="1924"/>
                  </a:cubicBezTo>
                  <a:cubicBezTo>
                    <a:pt x="224" y="1924"/>
                    <a:pt x="224" y="1924"/>
                    <a:pt x="224" y="1924"/>
                  </a:cubicBezTo>
                  <a:cubicBezTo>
                    <a:pt x="225" y="1924"/>
                    <a:pt x="225" y="1924"/>
                    <a:pt x="225" y="1925"/>
                  </a:cubicBezTo>
                  <a:cubicBezTo>
                    <a:pt x="225" y="1925"/>
                    <a:pt x="225" y="1925"/>
                    <a:pt x="225" y="1925"/>
                  </a:cubicBezTo>
                  <a:cubicBezTo>
                    <a:pt x="225" y="1971"/>
                    <a:pt x="225" y="1971"/>
                    <a:pt x="225" y="1971"/>
                  </a:cubicBezTo>
                  <a:cubicBezTo>
                    <a:pt x="225" y="1971"/>
                    <a:pt x="225" y="1971"/>
                    <a:pt x="225" y="1972"/>
                  </a:cubicBezTo>
                  <a:cubicBezTo>
                    <a:pt x="225" y="1972"/>
                    <a:pt x="225" y="1972"/>
                    <a:pt x="225" y="1972"/>
                  </a:cubicBezTo>
                  <a:cubicBezTo>
                    <a:pt x="225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ubicBezTo>
                    <a:pt x="224" y="1972"/>
                    <a:pt x="224" y="1972"/>
                    <a:pt x="224" y="1972"/>
                  </a:cubicBezTo>
                  <a:close/>
                  <a:moveTo>
                    <a:pt x="222" y="1969"/>
                  </a:moveTo>
                  <a:cubicBezTo>
                    <a:pt x="222" y="1927"/>
                    <a:pt x="222" y="1927"/>
                    <a:pt x="222" y="1927"/>
                  </a:cubicBezTo>
                  <a:cubicBezTo>
                    <a:pt x="201" y="1925"/>
                    <a:pt x="179" y="1922"/>
                    <a:pt x="160" y="1916"/>
                  </a:cubicBezTo>
                  <a:cubicBezTo>
                    <a:pt x="160" y="1916"/>
                    <a:pt x="160" y="1916"/>
                    <a:pt x="160" y="1916"/>
                  </a:cubicBezTo>
                  <a:cubicBezTo>
                    <a:pt x="160" y="1964"/>
                    <a:pt x="160" y="1964"/>
                    <a:pt x="160" y="1964"/>
                  </a:cubicBezTo>
                  <a:cubicBezTo>
                    <a:pt x="181" y="1967"/>
                    <a:pt x="202" y="1968"/>
                    <a:pt x="222" y="1969"/>
                  </a:cubicBezTo>
                  <a:close/>
                  <a:moveTo>
                    <a:pt x="1647" y="1971"/>
                  </a:moveTo>
                  <a:cubicBezTo>
                    <a:pt x="1625" y="1969"/>
                    <a:pt x="1603" y="1968"/>
                    <a:pt x="1581" y="1966"/>
                  </a:cubicBezTo>
                  <a:cubicBezTo>
                    <a:pt x="1581" y="1966"/>
                    <a:pt x="1581" y="1966"/>
                    <a:pt x="1581" y="1966"/>
                  </a:cubicBezTo>
                  <a:cubicBezTo>
                    <a:pt x="1581" y="1966"/>
                    <a:pt x="1580" y="1965"/>
                    <a:pt x="1580" y="1965"/>
                  </a:cubicBezTo>
                  <a:cubicBezTo>
                    <a:pt x="1580" y="1965"/>
                    <a:pt x="1580" y="1965"/>
                    <a:pt x="1580" y="1965"/>
                  </a:cubicBezTo>
                  <a:cubicBezTo>
                    <a:pt x="1580" y="1923"/>
                    <a:pt x="1580" y="1923"/>
                    <a:pt x="1580" y="1923"/>
                  </a:cubicBezTo>
                  <a:cubicBezTo>
                    <a:pt x="1580" y="1922"/>
                    <a:pt x="1580" y="1922"/>
                    <a:pt x="1581" y="1922"/>
                  </a:cubicBezTo>
                  <a:cubicBezTo>
                    <a:pt x="1581" y="1922"/>
                    <a:pt x="1581" y="1922"/>
                    <a:pt x="1581" y="1922"/>
                  </a:cubicBezTo>
                  <a:cubicBezTo>
                    <a:pt x="1589" y="1921"/>
                    <a:pt x="1596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4" y="1920"/>
                    <a:pt x="1604" y="1920"/>
                    <a:pt x="1604" y="1920"/>
                  </a:cubicBezTo>
                  <a:cubicBezTo>
                    <a:pt x="1609" y="1919"/>
                    <a:pt x="1618" y="1919"/>
                    <a:pt x="1628" y="1919"/>
                  </a:cubicBezTo>
                  <a:cubicBezTo>
                    <a:pt x="1628" y="1919"/>
                    <a:pt x="1628" y="1919"/>
                    <a:pt x="1628" y="1919"/>
                  </a:cubicBezTo>
                  <a:cubicBezTo>
                    <a:pt x="1634" y="1919"/>
                    <a:pt x="1640" y="1919"/>
                    <a:pt x="1647" y="1919"/>
                  </a:cubicBezTo>
                  <a:cubicBezTo>
                    <a:pt x="1647" y="1919"/>
                    <a:pt x="1647" y="1919"/>
                    <a:pt x="1647" y="1919"/>
                  </a:cubicBezTo>
                  <a:cubicBezTo>
                    <a:pt x="1648" y="1919"/>
                    <a:pt x="1648" y="1920"/>
                    <a:pt x="1648" y="1921"/>
                  </a:cubicBezTo>
                  <a:cubicBezTo>
                    <a:pt x="1648" y="1921"/>
                    <a:pt x="1648" y="1921"/>
                    <a:pt x="1648" y="1921"/>
                  </a:cubicBezTo>
                  <a:cubicBezTo>
                    <a:pt x="1648" y="1969"/>
                    <a:pt x="1648" y="1969"/>
                    <a:pt x="1648" y="1969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8" y="1970"/>
                    <a:pt x="1648" y="1970"/>
                  </a:cubicBezTo>
                  <a:cubicBezTo>
                    <a:pt x="1648" y="1970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ubicBezTo>
                    <a:pt x="1647" y="1971"/>
                    <a:pt x="1647" y="1971"/>
                    <a:pt x="1647" y="1971"/>
                  </a:cubicBezTo>
                  <a:close/>
                  <a:moveTo>
                    <a:pt x="1645" y="1968"/>
                  </a:moveTo>
                  <a:cubicBezTo>
                    <a:pt x="1645" y="1922"/>
                    <a:pt x="1645" y="1922"/>
                    <a:pt x="1645" y="1922"/>
                  </a:cubicBezTo>
                  <a:cubicBezTo>
                    <a:pt x="1639" y="1922"/>
                    <a:pt x="1633" y="1922"/>
                    <a:pt x="1628" y="1922"/>
                  </a:cubicBezTo>
                  <a:cubicBezTo>
                    <a:pt x="1628" y="1922"/>
                    <a:pt x="1628" y="1922"/>
                    <a:pt x="1628" y="1922"/>
                  </a:cubicBezTo>
                  <a:cubicBezTo>
                    <a:pt x="1618" y="1922"/>
                    <a:pt x="1609" y="1922"/>
                    <a:pt x="1604" y="1923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604" y="1921"/>
                    <a:pt x="1604" y="1921"/>
                    <a:pt x="1604" y="1921"/>
                  </a:cubicBezTo>
                  <a:cubicBezTo>
                    <a:pt x="1604" y="1923"/>
                    <a:pt x="1604" y="1923"/>
                    <a:pt x="1604" y="1923"/>
                  </a:cubicBezTo>
                  <a:cubicBezTo>
                    <a:pt x="1597" y="1923"/>
                    <a:pt x="1590" y="1924"/>
                    <a:pt x="1583" y="1925"/>
                  </a:cubicBezTo>
                  <a:cubicBezTo>
                    <a:pt x="1583" y="1925"/>
                    <a:pt x="1583" y="1925"/>
                    <a:pt x="1583" y="1925"/>
                  </a:cubicBezTo>
                  <a:cubicBezTo>
                    <a:pt x="1583" y="1963"/>
                    <a:pt x="1583" y="1963"/>
                    <a:pt x="1583" y="1963"/>
                  </a:cubicBezTo>
                  <a:cubicBezTo>
                    <a:pt x="1604" y="1965"/>
                    <a:pt x="1625" y="1966"/>
                    <a:pt x="1645" y="1968"/>
                  </a:cubicBezTo>
                  <a:close/>
                  <a:moveTo>
                    <a:pt x="1377" y="1962"/>
                  </a:moveTo>
                  <a:cubicBezTo>
                    <a:pt x="1377" y="1962"/>
                    <a:pt x="1377" y="1962"/>
                    <a:pt x="1377" y="1961"/>
                  </a:cubicBezTo>
                  <a:cubicBezTo>
                    <a:pt x="1377" y="1961"/>
                    <a:pt x="1377" y="1961"/>
                    <a:pt x="1377" y="1961"/>
                  </a:cubicBezTo>
                  <a:cubicBezTo>
                    <a:pt x="1377" y="1934"/>
                    <a:pt x="1377" y="1934"/>
                    <a:pt x="1377" y="1934"/>
                  </a:cubicBezTo>
                  <a:cubicBezTo>
                    <a:pt x="1377" y="1933"/>
                    <a:pt x="1377" y="1932"/>
                    <a:pt x="1378" y="1932"/>
                  </a:cubicBezTo>
                  <a:cubicBezTo>
                    <a:pt x="1378" y="1932"/>
                    <a:pt x="1378" y="1932"/>
                    <a:pt x="1378" y="1932"/>
                  </a:cubicBezTo>
                  <a:cubicBezTo>
                    <a:pt x="1400" y="1932"/>
                    <a:pt x="1422" y="1931"/>
                    <a:pt x="1444" y="1930"/>
                  </a:cubicBezTo>
                  <a:cubicBezTo>
                    <a:pt x="1444" y="1930"/>
                    <a:pt x="1444" y="1930"/>
                    <a:pt x="1444" y="1930"/>
                  </a:cubicBezTo>
                  <a:cubicBezTo>
                    <a:pt x="1444" y="1930"/>
                    <a:pt x="1444" y="1931"/>
                    <a:pt x="1445" y="1931"/>
                  </a:cubicBezTo>
                  <a:cubicBezTo>
                    <a:pt x="1445" y="1931"/>
                    <a:pt x="1445" y="1931"/>
                    <a:pt x="1445" y="1931"/>
                  </a:cubicBezTo>
                  <a:cubicBezTo>
                    <a:pt x="1445" y="1931"/>
                    <a:pt x="1445" y="1932"/>
                    <a:pt x="1445" y="1932"/>
                  </a:cubicBezTo>
                  <a:cubicBezTo>
                    <a:pt x="1445" y="1932"/>
                    <a:pt x="1445" y="1932"/>
                    <a:pt x="1445" y="1932"/>
                  </a:cubicBezTo>
                  <a:cubicBezTo>
                    <a:pt x="1445" y="1959"/>
                    <a:pt x="1445" y="1959"/>
                    <a:pt x="1445" y="1959"/>
                  </a:cubicBezTo>
                  <a:cubicBezTo>
                    <a:pt x="1445" y="1959"/>
                    <a:pt x="1444" y="1960"/>
                    <a:pt x="1444" y="1960"/>
                  </a:cubicBezTo>
                  <a:cubicBezTo>
                    <a:pt x="1444" y="1960"/>
                    <a:pt x="1444" y="1960"/>
                    <a:pt x="1444" y="1960"/>
                  </a:cubicBezTo>
                  <a:cubicBezTo>
                    <a:pt x="1434" y="1960"/>
                    <a:pt x="1424" y="1960"/>
                    <a:pt x="1415" y="1961"/>
                  </a:cubicBezTo>
                  <a:cubicBezTo>
                    <a:pt x="1415" y="1961"/>
                    <a:pt x="1415" y="1961"/>
                    <a:pt x="1415" y="1961"/>
                  </a:cubicBezTo>
                  <a:cubicBezTo>
                    <a:pt x="1403" y="1961"/>
                    <a:pt x="1390" y="1962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1"/>
                    <a:pt x="1378" y="1961"/>
                    <a:pt x="1378" y="1961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8" y="1963"/>
                    <a:pt x="1378" y="1963"/>
                  </a:cubicBezTo>
                  <a:cubicBezTo>
                    <a:pt x="1378" y="1963"/>
                    <a:pt x="1377" y="1963"/>
                    <a:pt x="1377" y="1962"/>
                  </a:cubicBezTo>
                  <a:close/>
                  <a:moveTo>
                    <a:pt x="1380" y="1960"/>
                  </a:moveTo>
                  <a:cubicBezTo>
                    <a:pt x="1391" y="1959"/>
                    <a:pt x="1403" y="1958"/>
                    <a:pt x="1415" y="1958"/>
                  </a:cubicBezTo>
                  <a:cubicBezTo>
                    <a:pt x="1415" y="1958"/>
                    <a:pt x="1415" y="1958"/>
                    <a:pt x="1415" y="1958"/>
                  </a:cubicBezTo>
                  <a:cubicBezTo>
                    <a:pt x="1424" y="1957"/>
                    <a:pt x="1433" y="1957"/>
                    <a:pt x="1442" y="1957"/>
                  </a:cubicBezTo>
                  <a:cubicBezTo>
                    <a:pt x="1442" y="1957"/>
                    <a:pt x="1442" y="1957"/>
                    <a:pt x="1442" y="1957"/>
                  </a:cubicBezTo>
                  <a:cubicBezTo>
                    <a:pt x="1442" y="1934"/>
                    <a:pt x="1442" y="1934"/>
                    <a:pt x="1442" y="1934"/>
                  </a:cubicBezTo>
                  <a:cubicBezTo>
                    <a:pt x="1421" y="1934"/>
                    <a:pt x="1401" y="1935"/>
                    <a:pt x="1380" y="1935"/>
                  </a:cubicBezTo>
                  <a:cubicBezTo>
                    <a:pt x="1380" y="1935"/>
                    <a:pt x="1380" y="1935"/>
                    <a:pt x="1380" y="1935"/>
                  </a:cubicBezTo>
                  <a:cubicBezTo>
                    <a:pt x="1380" y="1960"/>
                    <a:pt x="1380" y="1960"/>
                    <a:pt x="1380" y="1960"/>
                  </a:cubicBezTo>
                  <a:close/>
                  <a:moveTo>
                    <a:pt x="1932" y="1845"/>
                  </a:moveTo>
                  <a:cubicBezTo>
                    <a:pt x="1931" y="1845"/>
                    <a:pt x="1931" y="1845"/>
                    <a:pt x="1930" y="1845"/>
                  </a:cubicBezTo>
                  <a:cubicBezTo>
                    <a:pt x="1930" y="1845"/>
                    <a:pt x="1930" y="1845"/>
                    <a:pt x="1930" y="1845"/>
                  </a:cubicBezTo>
                  <a:cubicBezTo>
                    <a:pt x="1930" y="1844"/>
                    <a:pt x="1930" y="1844"/>
                    <a:pt x="1930" y="1843"/>
                  </a:cubicBezTo>
                  <a:cubicBezTo>
                    <a:pt x="1930" y="1843"/>
                    <a:pt x="1930" y="1843"/>
                    <a:pt x="1930" y="1843"/>
                  </a:cubicBezTo>
                  <a:cubicBezTo>
                    <a:pt x="1934" y="1829"/>
                    <a:pt x="1937" y="1812"/>
                    <a:pt x="1937" y="1793"/>
                  </a:cubicBezTo>
                  <a:cubicBezTo>
                    <a:pt x="1937" y="1793"/>
                    <a:pt x="1937" y="1793"/>
                    <a:pt x="1937" y="1793"/>
                  </a:cubicBezTo>
                  <a:cubicBezTo>
                    <a:pt x="1937" y="1788"/>
                    <a:pt x="1937" y="1783"/>
                    <a:pt x="1937" y="1778"/>
                  </a:cubicBezTo>
                  <a:cubicBezTo>
                    <a:pt x="1937" y="1778"/>
                    <a:pt x="1937" y="1778"/>
                    <a:pt x="1937" y="1778"/>
                  </a:cubicBezTo>
                  <a:cubicBezTo>
                    <a:pt x="1937" y="1778"/>
                    <a:pt x="1937" y="1778"/>
                    <a:pt x="1937" y="1777"/>
                  </a:cubicBezTo>
                  <a:cubicBezTo>
                    <a:pt x="1937" y="1777"/>
                    <a:pt x="1937" y="1777"/>
                    <a:pt x="1937" y="1777"/>
                  </a:cubicBezTo>
                  <a:cubicBezTo>
                    <a:pt x="1937" y="1777"/>
                    <a:pt x="1938" y="1777"/>
                    <a:pt x="1938" y="1777"/>
                  </a:cubicBezTo>
                  <a:cubicBezTo>
                    <a:pt x="1938" y="1777"/>
                    <a:pt x="1938" y="1777"/>
                    <a:pt x="1938" y="1777"/>
                  </a:cubicBezTo>
                  <a:cubicBezTo>
                    <a:pt x="1995" y="1777"/>
                    <a:pt x="1995" y="1777"/>
                    <a:pt x="1995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6" y="1777"/>
                    <a:pt x="1996" y="1777"/>
                    <a:pt x="1996" y="1777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7" y="1778"/>
                    <a:pt x="1997" y="1778"/>
                    <a:pt x="1997" y="1778"/>
                  </a:cubicBezTo>
                  <a:cubicBezTo>
                    <a:pt x="1995" y="1801"/>
                    <a:pt x="1992" y="1824"/>
                    <a:pt x="1987" y="1844"/>
                  </a:cubicBezTo>
                  <a:cubicBezTo>
                    <a:pt x="1987" y="1844"/>
                    <a:pt x="1987" y="1844"/>
                    <a:pt x="1987" y="1844"/>
                  </a:cubicBezTo>
                  <a:cubicBezTo>
                    <a:pt x="1987" y="1845"/>
                    <a:pt x="1986" y="1845"/>
                    <a:pt x="1985" y="1845"/>
                  </a:cubicBezTo>
                  <a:cubicBezTo>
                    <a:pt x="1985" y="1845"/>
                    <a:pt x="1985" y="1845"/>
                    <a:pt x="1985" y="1845"/>
                  </a:cubicBezTo>
                  <a:cubicBezTo>
                    <a:pt x="1932" y="1845"/>
                    <a:pt x="1932" y="1845"/>
                    <a:pt x="1932" y="1845"/>
                  </a:cubicBezTo>
                  <a:close/>
                  <a:moveTo>
                    <a:pt x="1984" y="1842"/>
                  </a:moveTo>
                  <a:cubicBezTo>
                    <a:pt x="1989" y="1823"/>
                    <a:pt x="1992" y="1802"/>
                    <a:pt x="1994" y="1780"/>
                  </a:cubicBezTo>
                  <a:cubicBezTo>
                    <a:pt x="1994" y="1780"/>
                    <a:pt x="1994" y="1780"/>
                    <a:pt x="1994" y="1780"/>
                  </a:cubicBezTo>
                  <a:cubicBezTo>
                    <a:pt x="1940" y="1780"/>
                    <a:pt x="1940" y="1780"/>
                    <a:pt x="1940" y="1780"/>
                  </a:cubicBezTo>
                  <a:cubicBezTo>
                    <a:pt x="1940" y="1784"/>
                    <a:pt x="1940" y="1788"/>
                    <a:pt x="1940" y="1793"/>
                  </a:cubicBezTo>
                  <a:cubicBezTo>
                    <a:pt x="1940" y="1793"/>
                    <a:pt x="1940" y="1793"/>
                    <a:pt x="1940" y="1793"/>
                  </a:cubicBezTo>
                  <a:cubicBezTo>
                    <a:pt x="1940" y="1812"/>
                    <a:pt x="1938" y="1828"/>
                    <a:pt x="1934" y="1842"/>
                  </a:cubicBezTo>
                  <a:cubicBezTo>
                    <a:pt x="1934" y="1842"/>
                    <a:pt x="1934" y="1842"/>
                    <a:pt x="1934" y="1842"/>
                  </a:cubicBezTo>
                  <a:cubicBezTo>
                    <a:pt x="1984" y="1842"/>
                    <a:pt x="1984" y="1842"/>
                    <a:pt x="1984" y="1842"/>
                  </a:cubicBezTo>
                  <a:close/>
                  <a:moveTo>
                    <a:pt x="20" y="1845"/>
                  </a:moveTo>
                  <a:cubicBezTo>
                    <a:pt x="19" y="1845"/>
                    <a:pt x="18" y="1845"/>
                    <a:pt x="18" y="1844"/>
                  </a:cubicBezTo>
                  <a:cubicBezTo>
                    <a:pt x="18" y="1844"/>
                    <a:pt x="18" y="1844"/>
                    <a:pt x="18" y="1844"/>
                  </a:cubicBezTo>
                  <a:cubicBezTo>
                    <a:pt x="18" y="1837"/>
                    <a:pt x="18" y="1831"/>
                    <a:pt x="18" y="1824"/>
                  </a:cubicBezTo>
                  <a:cubicBezTo>
                    <a:pt x="18" y="1824"/>
                    <a:pt x="18" y="1824"/>
                    <a:pt x="18" y="1824"/>
                  </a:cubicBezTo>
                  <a:cubicBezTo>
                    <a:pt x="18" y="1809"/>
                    <a:pt x="19" y="1793"/>
                    <a:pt x="19" y="1778"/>
                  </a:cubicBezTo>
                  <a:cubicBezTo>
                    <a:pt x="19" y="1778"/>
                    <a:pt x="19" y="1778"/>
                    <a:pt x="19" y="1778"/>
                  </a:cubicBezTo>
                  <a:cubicBezTo>
                    <a:pt x="20" y="1777"/>
                    <a:pt x="20" y="1777"/>
                    <a:pt x="21" y="1777"/>
                  </a:cubicBezTo>
                  <a:cubicBezTo>
                    <a:pt x="21" y="1777"/>
                    <a:pt x="21" y="1777"/>
                    <a:pt x="21" y="1777"/>
                  </a:cubicBezTo>
                  <a:cubicBezTo>
                    <a:pt x="63" y="1777"/>
                    <a:pt x="63" y="1777"/>
                    <a:pt x="63" y="1777"/>
                  </a:cubicBezTo>
                  <a:cubicBezTo>
                    <a:pt x="64" y="1777"/>
                    <a:pt x="65" y="1777"/>
                    <a:pt x="65" y="1778"/>
                  </a:cubicBezTo>
                  <a:cubicBezTo>
                    <a:pt x="65" y="1778"/>
                    <a:pt x="65" y="1778"/>
                    <a:pt x="65" y="1778"/>
                  </a:cubicBezTo>
                  <a:cubicBezTo>
                    <a:pt x="67" y="1801"/>
                    <a:pt x="72" y="1824"/>
                    <a:pt x="80" y="1843"/>
                  </a:cubicBezTo>
                  <a:cubicBezTo>
                    <a:pt x="80" y="1843"/>
                    <a:pt x="80" y="1843"/>
                    <a:pt x="80" y="1843"/>
                  </a:cubicBezTo>
                  <a:cubicBezTo>
                    <a:pt x="80" y="1844"/>
                    <a:pt x="80" y="1844"/>
                    <a:pt x="80" y="1845"/>
                  </a:cubicBezTo>
                  <a:cubicBezTo>
                    <a:pt x="80" y="1845"/>
                    <a:pt x="80" y="1845"/>
                    <a:pt x="80" y="1845"/>
                  </a:cubicBezTo>
                  <a:cubicBezTo>
                    <a:pt x="79" y="1845"/>
                    <a:pt x="79" y="1845"/>
                    <a:pt x="78" y="1845"/>
                  </a:cubicBezTo>
                  <a:cubicBezTo>
                    <a:pt x="78" y="1845"/>
                    <a:pt x="78" y="1845"/>
                    <a:pt x="78" y="1845"/>
                  </a:cubicBezTo>
                  <a:cubicBezTo>
                    <a:pt x="20" y="1845"/>
                    <a:pt x="20" y="1845"/>
                    <a:pt x="20" y="1845"/>
                  </a:cubicBezTo>
                  <a:close/>
                  <a:moveTo>
                    <a:pt x="76" y="1842"/>
                  </a:moveTo>
                  <a:cubicBezTo>
                    <a:pt x="69" y="1823"/>
                    <a:pt x="65" y="1802"/>
                    <a:pt x="62" y="1780"/>
                  </a:cubicBezTo>
                  <a:cubicBezTo>
                    <a:pt x="62" y="1780"/>
                    <a:pt x="62" y="1780"/>
                    <a:pt x="62" y="1780"/>
                  </a:cubicBezTo>
                  <a:cubicBezTo>
                    <a:pt x="22" y="1780"/>
                    <a:pt x="22" y="1780"/>
                    <a:pt x="22" y="1780"/>
                  </a:cubicBezTo>
                  <a:cubicBezTo>
                    <a:pt x="21" y="1794"/>
                    <a:pt x="21" y="1809"/>
                    <a:pt x="21" y="1824"/>
                  </a:cubicBezTo>
                  <a:cubicBezTo>
                    <a:pt x="21" y="1824"/>
                    <a:pt x="21" y="1824"/>
                    <a:pt x="21" y="1824"/>
                  </a:cubicBezTo>
                  <a:cubicBezTo>
                    <a:pt x="21" y="1830"/>
                    <a:pt x="21" y="1836"/>
                    <a:pt x="21" y="1842"/>
                  </a:cubicBezTo>
                  <a:cubicBezTo>
                    <a:pt x="21" y="1842"/>
                    <a:pt x="21" y="1842"/>
                    <a:pt x="21" y="1842"/>
                  </a:cubicBezTo>
                  <a:cubicBezTo>
                    <a:pt x="76" y="1842"/>
                    <a:pt x="76" y="1842"/>
                    <a:pt x="76" y="1842"/>
                  </a:cubicBezTo>
                  <a:close/>
                  <a:moveTo>
                    <a:pt x="21" y="1780"/>
                  </a:moveTo>
                  <a:cubicBezTo>
                    <a:pt x="21" y="1778"/>
                    <a:pt x="21" y="1778"/>
                    <a:pt x="21" y="1778"/>
                  </a:cubicBezTo>
                  <a:cubicBezTo>
                    <a:pt x="21" y="1780"/>
                    <a:pt x="21" y="1780"/>
                    <a:pt x="21" y="1780"/>
                  </a:cubicBezTo>
                  <a:close/>
                  <a:moveTo>
                    <a:pt x="1936" y="1642"/>
                  </a:moveTo>
                  <a:cubicBezTo>
                    <a:pt x="1936" y="1642"/>
                    <a:pt x="1935" y="1642"/>
                    <a:pt x="1935" y="1641"/>
                  </a:cubicBezTo>
                  <a:cubicBezTo>
                    <a:pt x="1935" y="1641"/>
                    <a:pt x="1935" y="1641"/>
                    <a:pt x="1935" y="1641"/>
                  </a:cubicBezTo>
                  <a:cubicBezTo>
                    <a:pt x="1935" y="1641"/>
                    <a:pt x="1935" y="1641"/>
                    <a:pt x="1935" y="1640"/>
                  </a:cubicBezTo>
                  <a:cubicBezTo>
                    <a:pt x="1935" y="1640"/>
                    <a:pt x="1935" y="1640"/>
                    <a:pt x="1935" y="1640"/>
                  </a:cubicBezTo>
                  <a:cubicBezTo>
                    <a:pt x="1937" y="1619"/>
                    <a:pt x="1940" y="1597"/>
                    <a:pt x="1943" y="1575"/>
                  </a:cubicBezTo>
                  <a:cubicBezTo>
                    <a:pt x="1943" y="1575"/>
                    <a:pt x="1943" y="1575"/>
                    <a:pt x="1943" y="1575"/>
                  </a:cubicBezTo>
                  <a:cubicBezTo>
                    <a:pt x="1943" y="1574"/>
                    <a:pt x="1944" y="1573"/>
                    <a:pt x="1944" y="1573"/>
                  </a:cubicBezTo>
                  <a:cubicBezTo>
                    <a:pt x="1944" y="1573"/>
                    <a:pt x="1944" y="1573"/>
                    <a:pt x="1944" y="1573"/>
                  </a:cubicBezTo>
                  <a:cubicBezTo>
                    <a:pt x="1992" y="1573"/>
                    <a:pt x="1992" y="1573"/>
                    <a:pt x="1992" y="1573"/>
                  </a:cubicBezTo>
                  <a:cubicBezTo>
                    <a:pt x="1992" y="1573"/>
                    <a:pt x="1993" y="1574"/>
                    <a:pt x="1993" y="1575"/>
                  </a:cubicBezTo>
                  <a:cubicBezTo>
                    <a:pt x="1993" y="1575"/>
                    <a:pt x="1993" y="1575"/>
                    <a:pt x="1993" y="1575"/>
                  </a:cubicBezTo>
                  <a:cubicBezTo>
                    <a:pt x="1995" y="1596"/>
                    <a:pt x="1996" y="1618"/>
                    <a:pt x="1997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6" y="1639"/>
                    <a:pt x="1996" y="1639"/>
                    <a:pt x="1996" y="1639"/>
                  </a:cubicBezTo>
                  <a:cubicBezTo>
                    <a:pt x="1996" y="1640"/>
                    <a:pt x="1996" y="1640"/>
                    <a:pt x="1996" y="1640"/>
                  </a:cubicBezTo>
                  <a:cubicBezTo>
                    <a:pt x="1997" y="1640"/>
                    <a:pt x="1997" y="1640"/>
                    <a:pt x="1997" y="1640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1"/>
                    <a:pt x="1997" y="1641"/>
                    <a:pt x="1997" y="1641"/>
                  </a:cubicBezTo>
                  <a:cubicBezTo>
                    <a:pt x="1997" y="1642"/>
                    <a:pt x="1996" y="1642"/>
                    <a:pt x="1996" y="1642"/>
                  </a:cubicBezTo>
                  <a:cubicBezTo>
                    <a:pt x="1996" y="1642"/>
                    <a:pt x="1996" y="1642"/>
                    <a:pt x="1996" y="1642"/>
                  </a:cubicBezTo>
                  <a:cubicBezTo>
                    <a:pt x="1936" y="1642"/>
                    <a:pt x="1936" y="1642"/>
                    <a:pt x="1936" y="1642"/>
                  </a:cubicBezTo>
                  <a:close/>
                  <a:moveTo>
                    <a:pt x="1994" y="1639"/>
                  </a:moveTo>
                  <a:cubicBezTo>
                    <a:pt x="1993" y="1618"/>
                    <a:pt x="1992" y="1597"/>
                    <a:pt x="1990" y="1576"/>
                  </a:cubicBezTo>
                  <a:cubicBezTo>
                    <a:pt x="1990" y="1576"/>
                    <a:pt x="1990" y="1576"/>
                    <a:pt x="1990" y="1576"/>
                  </a:cubicBezTo>
                  <a:cubicBezTo>
                    <a:pt x="1946" y="1576"/>
                    <a:pt x="1946" y="1576"/>
                    <a:pt x="1946" y="1576"/>
                  </a:cubicBezTo>
                  <a:cubicBezTo>
                    <a:pt x="1943" y="1598"/>
                    <a:pt x="1940" y="1618"/>
                    <a:pt x="1938" y="1639"/>
                  </a:cubicBezTo>
                  <a:cubicBezTo>
                    <a:pt x="1938" y="1639"/>
                    <a:pt x="1938" y="1639"/>
                    <a:pt x="1938" y="1639"/>
                  </a:cubicBezTo>
                  <a:cubicBezTo>
                    <a:pt x="1994" y="1639"/>
                    <a:pt x="1994" y="1639"/>
                    <a:pt x="1994" y="1639"/>
                  </a:cubicBezTo>
                  <a:close/>
                  <a:moveTo>
                    <a:pt x="24" y="1642"/>
                  </a:moveTo>
                  <a:cubicBezTo>
                    <a:pt x="23" y="1642"/>
                    <a:pt x="22" y="1641"/>
                    <a:pt x="22" y="1641"/>
                  </a:cubicBezTo>
                  <a:cubicBezTo>
                    <a:pt x="22" y="1641"/>
                    <a:pt x="22" y="1641"/>
                    <a:pt x="22" y="1641"/>
                  </a:cubicBezTo>
                  <a:cubicBezTo>
                    <a:pt x="21" y="1619"/>
                    <a:pt x="18" y="1597"/>
                    <a:pt x="16" y="1575"/>
                  </a:cubicBezTo>
                  <a:cubicBezTo>
                    <a:pt x="16" y="1575"/>
                    <a:pt x="16" y="1575"/>
                    <a:pt x="16" y="1575"/>
                  </a:cubicBezTo>
                  <a:cubicBezTo>
                    <a:pt x="16" y="1575"/>
                    <a:pt x="16" y="1574"/>
                    <a:pt x="16" y="1574"/>
                  </a:cubicBezTo>
                  <a:cubicBezTo>
                    <a:pt x="16" y="1574"/>
                    <a:pt x="16" y="1574"/>
                    <a:pt x="16" y="1574"/>
                  </a:cubicBezTo>
                  <a:cubicBezTo>
                    <a:pt x="16" y="1574"/>
                    <a:pt x="17" y="1573"/>
                    <a:pt x="17" y="1573"/>
                  </a:cubicBezTo>
                  <a:cubicBezTo>
                    <a:pt x="17" y="1573"/>
                    <a:pt x="17" y="1573"/>
                    <a:pt x="17" y="1573"/>
                  </a:cubicBezTo>
                  <a:cubicBezTo>
                    <a:pt x="68" y="1573"/>
                    <a:pt x="68" y="1573"/>
                    <a:pt x="68" y="1573"/>
                  </a:cubicBezTo>
                  <a:cubicBezTo>
                    <a:pt x="69" y="1573"/>
                    <a:pt x="69" y="1574"/>
                    <a:pt x="69" y="1574"/>
                  </a:cubicBezTo>
                  <a:cubicBezTo>
                    <a:pt x="69" y="1574"/>
                    <a:pt x="69" y="1574"/>
                    <a:pt x="69" y="1574"/>
                  </a:cubicBezTo>
                  <a:cubicBezTo>
                    <a:pt x="70" y="1574"/>
                    <a:pt x="70" y="1575"/>
                    <a:pt x="70" y="1575"/>
                  </a:cubicBezTo>
                  <a:cubicBezTo>
                    <a:pt x="70" y="1575"/>
                    <a:pt x="70" y="1575"/>
                    <a:pt x="70" y="1575"/>
                  </a:cubicBezTo>
                  <a:cubicBezTo>
                    <a:pt x="67" y="1597"/>
                    <a:pt x="65" y="1619"/>
                    <a:pt x="63" y="1641"/>
                  </a:cubicBezTo>
                  <a:cubicBezTo>
                    <a:pt x="63" y="1641"/>
                    <a:pt x="63" y="1641"/>
                    <a:pt x="63" y="1641"/>
                  </a:cubicBezTo>
                  <a:cubicBezTo>
                    <a:pt x="63" y="1641"/>
                    <a:pt x="63" y="1642"/>
                    <a:pt x="62" y="1642"/>
                  </a:cubicBezTo>
                  <a:cubicBezTo>
                    <a:pt x="62" y="1642"/>
                    <a:pt x="62" y="1642"/>
                    <a:pt x="62" y="1642"/>
                  </a:cubicBezTo>
                  <a:cubicBezTo>
                    <a:pt x="24" y="1642"/>
                    <a:pt x="24" y="1642"/>
                    <a:pt x="24" y="1642"/>
                  </a:cubicBezTo>
                  <a:close/>
                  <a:moveTo>
                    <a:pt x="60" y="1639"/>
                  </a:moveTo>
                  <a:cubicBezTo>
                    <a:pt x="62" y="1618"/>
                    <a:pt x="64" y="1597"/>
                    <a:pt x="67" y="1576"/>
                  </a:cubicBezTo>
                  <a:cubicBezTo>
                    <a:pt x="67" y="1576"/>
                    <a:pt x="67" y="1576"/>
                    <a:pt x="67" y="1576"/>
                  </a:cubicBezTo>
                  <a:cubicBezTo>
                    <a:pt x="19" y="1576"/>
                    <a:pt x="19" y="1576"/>
                    <a:pt x="19" y="1576"/>
                  </a:cubicBezTo>
                  <a:cubicBezTo>
                    <a:pt x="21" y="1597"/>
                    <a:pt x="24" y="1618"/>
                    <a:pt x="25" y="1639"/>
                  </a:cubicBezTo>
                  <a:cubicBezTo>
                    <a:pt x="25" y="1639"/>
                    <a:pt x="25" y="1639"/>
                    <a:pt x="25" y="1639"/>
                  </a:cubicBezTo>
                  <a:cubicBezTo>
                    <a:pt x="60" y="1639"/>
                    <a:pt x="60" y="1639"/>
                    <a:pt x="60" y="1639"/>
                  </a:cubicBezTo>
                  <a:close/>
                  <a:moveTo>
                    <a:pt x="17" y="1576"/>
                  </a:moveTo>
                  <a:cubicBezTo>
                    <a:pt x="17" y="1575"/>
                    <a:pt x="17" y="1575"/>
                    <a:pt x="17" y="1575"/>
                  </a:cubicBezTo>
                  <a:cubicBezTo>
                    <a:pt x="17" y="1576"/>
                    <a:pt x="17" y="1576"/>
                    <a:pt x="17" y="1576"/>
                  </a:cubicBezTo>
                  <a:close/>
                  <a:moveTo>
                    <a:pt x="1950" y="1439"/>
                  </a:moveTo>
                  <a:cubicBezTo>
                    <a:pt x="1949" y="1439"/>
                    <a:pt x="1949" y="1439"/>
                    <a:pt x="1949" y="1438"/>
                  </a:cubicBezTo>
                  <a:cubicBezTo>
                    <a:pt x="1949" y="1438"/>
                    <a:pt x="1949" y="1438"/>
                    <a:pt x="1949" y="1438"/>
                  </a:cubicBezTo>
                  <a:cubicBezTo>
                    <a:pt x="1949" y="1438"/>
                    <a:pt x="1948" y="1438"/>
                    <a:pt x="1948" y="1437"/>
                  </a:cubicBezTo>
                  <a:cubicBezTo>
                    <a:pt x="1948" y="1437"/>
                    <a:pt x="1948" y="1437"/>
                    <a:pt x="1948" y="1437"/>
                  </a:cubicBezTo>
                  <a:cubicBezTo>
                    <a:pt x="1949" y="1426"/>
                    <a:pt x="1949" y="1416"/>
                    <a:pt x="1949" y="1405"/>
                  </a:cubicBezTo>
                  <a:cubicBezTo>
                    <a:pt x="1949" y="1405"/>
                    <a:pt x="1949" y="1405"/>
                    <a:pt x="1949" y="1405"/>
                  </a:cubicBezTo>
                  <a:cubicBezTo>
                    <a:pt x="1949" y="1394"/>
                    <a:pt x="1949" y="1383"/>
                    <a:pt x="1948" y="1372"/>
                  </a:cubicBezTo>
                  <a:cubicBezTo>
                    <a:pt x="1948" y="1372"/>
                    <a:pt x="1948" y="1372"/>
                    <a:pt x="1948" y="1372"/>
                  </a:cubicBezTo>
                  <a:cubicBezTo>
                    <a:pt x="1948" y="1371"/>
                    <a:pt x="1949" y="1371"/>
                    <a:pt x="1949" y="1371"/>
                  </a:cubicBezTo>
                  <a:cubicBezTo>
                    <a:pt x="1949" y="1371"/>
                    <a:pt x="1949" y="1371"/>
                    <a:pt x="1949" y="1371"/>
                  </a:cubicBezTo>
                  <a:cubicBezTo>
                    <a:pt x="1949" y="1370"/>
                    <a:pt x="1949" y="1370"/>
                    <a:pt x="1950" y="1370"/>
                  </a:cubicBezTo>
                  <a:cubicBezTo>
                    <a:pt x="1950" y="1370"/>
                    <a:pt x="1950" y="1370"/>
                    <a:pt x="1950" y="1370"/>
                  </a:cubicBezTo>
                  <a:cubicBezTo>
                    <a:pt x="1984" y="1370"/>
                    <a:pt x="1984" y="1370"/>
                    <a:pt x="1984" y="1370"/>
                  </a:cubicBezTo>
                  <a:cubicBezTo>
                    <a:pt x="1985" y="1370"/>
                    <a:pt x="1985" y="1370"/>
                    <a:pt x="1985" y="1371"/>
                  </a:cubicBezTo>
                  <a:cubicBezTo>
                    <a:pt x="1985" y="1371"/>
                    <a:pt x="1985" y="1371"/>
                    <a:pt x="1985" y="1371"/>
                  </a:cubicBezTo>
                  <a:cubicBezTo>
                    <a:pt x="1986" y="1371"/>
                    <a:pt x="1986" y="1371"/>
                    <a:pt x="1986" y="1372"/>
                  </a:cubicBezTo>
                  <a:cubicBezTo>
                    <a:pt x="1986" y="1372"/>
                    <a:pt x="1986" y="1372"/>
                    <a:pt x="1986" y="1372"/>
                  </a:cubicBezTo>
                  <a:cubicBezTo>
                    <a:pt x="1985" y="1389"/>
                    <a:pt x="1985" y="1407"/>
                    <a:pt x="1985" y="1425"/>
                  </a:cubicBezTo>
                  <a:cubicBezTo>
                    <a:pt x="1985" y="1425"/>
                    <a:pt x="1985" y="1425"/>
                    <a:pt x="1985" y="1425"/>
                  </a:cubicBezTo>
                  <a:cubicBezTo>
                    <a:pt x="1985" y="1425"/>
                    <a:pt x="1985" y="1426"/>
                    <a:pt x="1985" y="1426"/>
                  </a:cubicBezTo>
                  <a:cubicBezTo>
                    <a:pt x="1985" y="1426"/>
                    <a:pt x="1985" y="1426"/>
                    <a:pt x="1985" y="1426"/>
                  </a:cubicBezTo>
                  <a:cubicBezTo>
                    <a:pt x="1985" y="1430"/>
                    <a:pt x="1985" y="1433"/>
                    <a:pt x="1985" y="1437"/>
                  </a:cubicBezTo>
                  <a:cubicBezTo>
                    <a:pt x="1985" y="1437"/>
                    <a:pt x="1985" y="1437"/>
                    <a:pt x="1985" y="1437"/>
                  </a:cubicBezTo>
                  <a:cubicBezTo>
                    <a:pt x="1985" y="1438"/>
                    <a:pt x="1985" y="1438"/>
                    <a:pt x="1984" y="1438"/>
                  </a:cubicBezTo>
                  <a:cubicBezTo>
                    <a:pt x="1984" y="1438"/>
                    <a:pt x="1984" y="1438"/>
                    <a:pt x="1984" y="1438"/>
                  </a:cubicBezTo>
                  <a:cubicBezTo>
                    <a:pt x="1984" y="1439"/>
                    <a:pt x="1984" y="1439"/>
                    <a:pt x="1983" y="1439"/>
                  </a:cubicBezTo>
                  <a:cubicBezTo>
                    <a:pt x="1983" y="1439"/>
                    <a:pt x="1983" y="1439"/>
                    <a:pt x="1983" y="1439"/>
                  </a:cubicBezTo>
                  <a:cubicBezTo>
                    <a:pt x="1950" y="1439"/>
                    <a:pt x="1950" y="1439"/>
                    <a:pt x="1950" y="1439"/>
                  </a:cubicBezTo>
                  <a:close/>
                  <a:moveTo>
                    <a:pt x="1982" y="1436"/>
                  </a:moveTo>
                  <a:cubicBezTo>
                    <a:pt x="1982" y="1432"/>
                    <a:pt x="1982" y="1429"/>
                    <a:pt x="1982" y="1426"/>
                  </a:cubicBezTo>
                  <a:cubicBezTo>
                    <a:pt x="1982" y="1426"/>
                    <a:pt x="1982" y="1426"/>
                    <a:pt x="1982" y="1426"/>
                  </a:cubicBezTo>
                  <a:cubicBezTo>
                    <a:pt x="1982" y="1426"/>
                    <a:pt x="1982" y="1425"/>
                    <a:pt x="1982" y="1425"/>
                  </a:cubicBezTo>
                  <a:cubicBezTo>
                    <a:pt x="1982" y="1425"/>
                    <a:pt x="1982" y="1425"/>
                    <a:pt x="1982" y="1425"/>
                  </a:cubicBezTo>
                  <a:cubicBezTo>
                    <a:pt x="1982" y="1408"/>
                    <a:pt x="1982" y="1390"/>
                    <a:pt x="1983" y="1373"/>
                  </a:cubicBezTo>
                  <a:cubicBezTo>
                    <a:pt x="1983" y="1373"/>
                    <a:pt x="1983" y="1373"/>
                    <a:pt x="1983" y="1373"/>
                  </a:cubicBezTo>
                  <a:cubicBezTo>
                    <a:pt x="1951" y="1373"/>
                    <a:pt x="1951" y="1373"/>
                    <a:pt x="1951" y="1373"/>
                  </a:cubicBezTo>
                  <a:cubicBezTo>
                    <a:pt x="1952" y="1384"/>
                    <a:pt x="1952" y="1394"/>
                    <a:pt x="1952" y="1405"/>
                  </a:cubicBezTo>
                  <a:cubicBezTo>
                    <a:pt x="1952" y="1405"/>
                    <a:pt x="1952" y="1405"/>
                    <a:pt x="1952" y="1405"/>
                  </a:cubicBezTo>
                  <a:cubicBezTo>
                    <a:pt x="1952" y="1415"/>
                    <a:pt x="1952" y="1425"/>
                    <a:pt x="1951" y="1436"/>
                  </a:cubicBezTo>
                  <a:cubicBezTo>
                    <a:pt x="1951" y="1436"/>
                    <a:pt x="1951" y="1436"/>
                    <a:pt x="1951" y="1436"/>
                  </a:cubicBezTo>
                  <a:cubicBezTo>
                    <a:pt x="1982" y="1436"/>
                    <a:pt x="1982" y="1436"/>
                    <a:pt x="1982" y="1436"/>
                  </a:cubicBezTo>
                  <a:close/>
                  <a:moveTo>
                    <a:pt x="15" y="1439"/>
                  </a:moveTo>
                  <a:cubicBezTo>
                    <a:pt x="15" y="1439"/>
                    <a:pt x="14" y="1439"/>
                    <a:pt x="14" y="1438"/>
                  </a:cubicBezTo>
                  <a:cubicBezTo>
                    <a:pt x="14" y="1438"/>
                    <a:pt x="14" y="1438"/>
                    <a:pt x="14" y="1438"/>
                  </a:cubicBezTo>
                  <a:cubicBezTo>
                    <a:pt x="14" y="1438"/>
                    <a:pt x="14" y="1437"/>
                    <a:pt x="14" y="1437"/>
                  </a:cubicBezTo>
                  <a:cubicBezTo>
                    <a:pt x="14" y="1437"/>
                    <a:pt x="14" y="1437"/>
                    <a:pt x="14" y="1437"/>
                  </a:cubicBezTo>
                  <a:cubicBezTo>
                    <a:pt x="16" y="1415"/>
                    <a:pt x="18" y="1393"/>
                    <a:pt x="20" y="1372"/>
                  </a:cubicBezTo>
                  <a:cubicBezTo>
                    <a:pt x="20" y="1372"/>
                    <a:pt x="20" y="1372"/>
                    <a:pt x="20" y="1372"/>
                  </a:cubicBezTo>
                  <a:cubicBezTo>
                    <a:pt x="20" y="1371"/>
                    <a:pt x="21" y="1370"/>
                    <a:pt x="22" y="1370"/>
                  </a:cubicBezTo>
                  <a:cubicBezTo>
                    <a:pt x="22" y="1370"/>
                    <a:pt x="22" y="1370"/>
                    <a:pt x="22" y="1370"/>
                  </a:cubicBezTo>
                  <a:cubicBezTo>
                    <a:pt x="73" y="1370"/>
                    <a:pt x="73" y="1370"/>
                    <a:pt x="73" y="1370"/>
                  </a:cubicBezTo>
                  <a:cubicBezTo>
                    <a:pt x="74" y="1370"/>
                    <a:pt x="74" y="1371"/>
                    <a:pt x="74" y="1372"/>
                  </a:cubicBezTo>
                  <a:cubicBezTo>
                    <a:pt x="74" y="1372"/>
                    <a:pt x="74" y="1372"/>
                    <a:pt x="74" y="1372"/>
                  </a:cubicBezTo>
                  <a:cubicBezTo>
                    <a:pt x="75" y="1394"/>
                    <a:pt x="76" y="1415"/>
                    <a:pt x="76" y="1437"/>
                  </a:cubicBezTo>
                  <a:cubicBezTo>
                    <a:pt x="76" y="1437"/>
                    <a:pt x="76" y="1437"/>
                    <a:pt x="76" y="1437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6" y="1438"/>
                    <a:pt x="76" y="1438"/>
                    <a:pt x="76" y="1438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75" y="1439"/>
                    <a:pt x="75" y="1439"/>
                    <a:pt x="75" y="1439"/>
                  </a:cubicBezTo>
                  <a:cubicBezTo>
                    <a:pt x="15" y="1439"/>
                    <a:pt x="15" y="1439"/>
                    <a:pt x="15" y="1439"/>
                  </a:cubicBezTo>
                  <a:close/>
                  <a:moveTo>
                    <a:pt x="73" y="1436"/>
                  </a:moveTo>
                  <a:cubicBezTo>
                    <a:pt x="73" y="1415"/>
                    <a:pt x="72" y="1394"/>
                    <a:pt x="72" y="1373"/>
                  </a:cubicBezTo>
                  <a:cubicBezTo>
                    <a:pt x="72" y="1373"/>
                    <a:pt x="72" y="1373"/>
                    <a:pt x="72" y="1373"/>
                  </a:cubicBezTo>
                  <a:cubicBezTo>
                    <a:pt x="23" y="1373"/>
                    <a:pt x="23" y="1373"/>
                    <a:pt x="23" y="1373"/>
                  </a:cubicBezTo>
                  <a:cubicBezTo>
                    <a:pt x="21" y="1394"/>
                    <a:pt x="19" y="1414"/>
                    <a:pt x="17" y="1436"/>
                  </a:cubicBezTo>
                  <a:cubicBezTo>
                    <a:pt x="17" y="1436"/>
                    <a:pt x="17" y="1436"/>
                    <a:pt x="17" y="1436"/>
                  </a:cubicBezTo>
                  <a:cubicBezTo>
                    <a:pt x="73" y="1436"/>
                    <a:pt x="73" y="1436"/>
                    <a:pt x="73" y="1436"/>
                  </a:cubicBezTo>
                  <a:close/>
                  <a:moveTo>
                    <a:pt x="22" y="1373"/>
                  </a:moveTo>
                  <a:cubicBezTo>
                    <a:pt x="22" y="1372"/>
                    <a:pt x="22" y="1372"/>
                    <a:pt x="22" y="1372"/>
                  </a:cubicBezTo>
                  <a:cubicBezTo>
                    <a:pt x="22" y="1373"/>
                    <a:pt x="22" y="1373"/>
                    <a:pt x="22" y="1373"/>
                  </a:cubicBezTo>
                  <a:close/>
                  <a:moveTo>
                    <a:pt x="1944" y="1235"/>
                  </a:moveTo>
                  <a:cubicBezTo>
                    <a:pt x="1944" y="1234"/>
                    <a:pt x="1944" y="1234"/>
                    <a:pt x="1944" y="1234"/>
                  </a:cubicBezTo>
                  <a:cubicBezTo>
                    <a:pt x="1945" y="1234"/>
                    <a:pt x="1945" y="1234"/>
                    <a:pt x="1945" y="1234"/>
                  </a:cubicBezTo>
                  <a:cubicBezTo>
                    <a:pt x="1944" y="1234"/>
                    <a:pt x="1944" y="1234"/>
                    <a:pt x="1944" y="1234"/>
                  </a:cubicBezTo>
                  <a:cubicBezTo>
                    <a:pt x="1944" y="1235"/>
                    <a:pt x="1944" y="1235"/>
                    <a:pt x="1944" y="1235"/>
                  </a:cubicBezTo>
                  <a:cubicBezTo>
                    <a:pt x="1943" y="1235"/>
                    <a:pt x="1942" y="1235"/>
                    <a:pt x="1942" y="1234"/>
                  </a:cubicBezTo>
                  <a:cubicBezTo>
                    <a:pt x="1942" y="1234"/>
                    <a:pt x="1942" y="1234"/>
                    <a:pt x="1942" y="1234"/>
                  </a:cubicBezTo>
                  <a:cubicBezTo>
                    <a:pt x="1941" y="1220"/>
                    <a:pt x="1940" y="1206"/>
                    <a:pt x="1938" y="1193"/>
                  </a:cubicBezTo>
                  <a:cubicBezTo>
                    <a:pt x="1938" y="1193"/>
                    <a:pt x="1938" y="1193"/>
                    <a:pt x="1938" y="1193"/>
                  </a:cubicBezTo>
                  <a:cubicBezTo>
                    <a:pt x="1937" y="1185"/>
                    <a:pt x="1937" y="1177"/>
                    <a:pt x="1936" y="1169"/>
                  </a:cubicBezTo>
                  <a:cubicBezTo>
                    <a:pt x="1936" y="1169"/>
                    <a:pt x="1936" y="1169"/>
                    <a:pt x="1936" y="1169"/>
                  </a:cubicBezTo>
                  <a:cubicBezTo>
                    <a:pt x="1936" y="1168"/>
                    <a:pt x="1936" y="1168"/>
                    <a:pt x="1936" y="1167"/>
                  </a:cubicBezTo>
                  <a:cubicBezTo>
                    <a:pt x="1936" y="1167"/>
                    <a:pt x="1936" y="1167"/>
                    <a:pt x="1936" y="1167"/>
                  </a:cubicBezTo>
                  <a:cubicBezTo>
                    <a:pt x="1936" y="1167"/>
                    <a:pt x="1937" y="1167"/>
                    <a:pt x="1937" y="1167"/>
                  </a:cubicBezTo>
                  <a:cubicBezTo>
                    <a:pt x="1937" y="1167"/>
                    <a:pt x="1937" y="1167"/>
                    <a:pt x="1937" y="1167"/>
                  </a:cubicBezTo>
                  <a:cubicBezTo>
                    <a:pt x="1992" y="1167"/>
                    <a:pt x="1992" y="1167"/>
                    <a:pt x="1992" y="1167"/>
                  </a:cubicBezTo>
                  <a:cubicBezTo>
                    <a:pt x="1993" y="1167"/>
                    <a:pt x="1993" y="1168"/>
                    <a:pt x="1993" y="1168"/>
                  </a:cubicBezTo>
                  <a:cubicBezTo>
                    <a:pt x="1993" y="1168"/>
                    <a:pt x="1993" y="1168"/>
                    <a:pt x="1993" y="1168"/>
                  </a:cubicBezTo>
                  <a:cubicBezTo>
                    <a:pt x="1993" y="1173"/>
                    <a:pt x="1993" y="1177"/>
                    <a:pt x="1993" y="1181"/>
                  </a:cubicBezTo>
                  <a:cubicBezTo>
                    <a:pt x="1993" y="1181"/>
                    <a:pt x="1993" y="1181"/>
                    <a:pt x="1993" y="1181"/>
                  </a:cubicBezTo>
                  <a:cubicBezTo>
                    <a:pt x="1993" y="1199"/>
                    <a:pt x="1993" y="1216"/>
                    <a:pt x="1992" y="1234"/>
                  </a:cubicBezTo>
                  <a:cubicBezTo>
                    <a:pt x="1992" y="1234"/>
                    <a:pt x="1992" y="1234"/>
                    <a:pt x="1992" y="1234"/>
                  </a:cubicBezTo>
                  <a:cubicBezTo>
                    <a:pt x="1992" y="1235"/>
                    <a:pt x="1992" y="1235"/>
                    <a:pt x="1991" y="1235"/>
                  </a:cubicBezTo>
                  <a:cubicBezTo>
                    <a:pt x="1991" y="1235"/>
                    <a:pt x="1991" y="1235"/>
                    <a:pt x="1991" y="1235"/>
                  </a:cubicBezTo>
                  <a:cubicBezTo>
                    <a:pt x="1944" y="1235"/>
                    <a:pt x="1944" y="1235"/>
                    <a:pt x="1944" y="1235"/>
                  </a:cubicBezTo>
                  <a:close/>
                  <a:moveTo>
                    <a:pt x="1989" y="1232"/>
                  </a:moveTo>
                  <a:cubicBezTo>
                    <a:pt x="1990" y="1215"/>
                    <a:pt x="1990" y="1198"/>
                    <a:pt x="1990" y="1181"/>
                  </a:cubicBezTo>
                  <a:cubicBezTo>
                    <a:pt x="1990" y="1181"/>
                    <a:pt x="1990" y="1181"/>
                    <a:pt x="1990" y="1181"/>
                  </a:cubicBezTo>
                  <a:cubicBezTo>
                    <a:pt x="1990" y="1177"/>
                    <a:pt x="1990" y="1174"/>
                    <a:pt x="1990" y="1170"/>
                  </a:cubicBezTo>
                  <a:cubicBezTo>
                    <a:pt x="1990" y="1170"/>
                    <a:pt x="1990" y="1170"/>
                    <a:pt x="1990" y="1170"/>
                  </a:cubicBezTo>
                  <a:cubicBezTo>
                    <a:pt x="1939" y="1170"/>
                    <a:pt x="1939" y="1170"/>
                    <a:pt x="1939" y="1170"/>
                  </a:cubicBezTo>
                  <a:cubicBezTo>
                    <a:pt x="1940" y="1177"/>
                    <a:pt x="1940" y="1185"/>
                    <a:pt x="1941" y="1192"/>
                  </a:cubicBezTo>
                  <a:cubicBezTo>
                    <a:pt x="1941" y="1192"/>
                    <a:pt x="1941" y="1192"/>
                    <a:pt x="1941" y="1192"/>
                  </a:cubicBezTo>
                  <a:cubicBezTo>
                    <a:pt x="1943" y="1206"/>
                    <a:pt x="1944" y="1219"/>
                    <a:pt x="1945" y="1232"/>
                  </a:cubicBezTo>
                  <a:cubicBezTo>
                    <a:pt x="1945" y="1232"/>
                    <a:pt x="1945" y="1232"/>
                    <a:pt x="1945" y="1232"/>
                  </a:cubicBezTo>
                  <a:cubicBezTo>
                    <a:pt x="1989" y="1232"/>
                    <a:pt x="1989" y="1232"/>
                    <a:pt x="1989" y="1232"/>
                  </a:cubicBezTo>
                  <a:close/>
                  <a:moveTo>
                    <a:pt x="31" y="1235"/>
                  </a:moveTo>
                  <a:cubicBezTo>
                    <a:pt x="30" y="1235"/>
                    <a:pt x="30" y="1235"/>
                    <a:pt x="30" y="1235"/>
                  </a:cubicBezTo>
                  <a:cubicBezTo>
                    <a:pt x="30" y="1235"/>
                    <a:pt x="30" y="1235"/>
                    <a:pt x="30" y="1235"/>
                  </a:cubicBezTo>
                  <a:cubicBezTo>
                    <a:pt x="29" y="1235"/>
                    <a:pt x="29" y="1234"/>
                    <a:pt x="29" y="1234"/>
                  </a:cubicBezTo>
                  <a:cubicBezTo>
                    <a:pt x="29" y="1234"/>
                    <a:pt x="29" y="1234"/>
                    <a:pt x="29" y="1234"/>
                  </a:cubicBezTo>
                  <a:cubicBezTo>
                    <a:pt x="30" y="1212"/>
                    <a:pt x="31" y="1190"/>
                    <a:pt x="31" y="1168"/>
                  </a:cubicBezTo>
                  <a:cubicBezTo>
                    <a:pt x="31" y="1168"/>
                    <a:pt x="31" y="1168"/>
                    <a:pt x="31" y="1168"/>
                  </a:cubicBezTo>
                  <a:cubicBezTo>
                    <a:pt x="31" y="1168"/>
                    <a:pt x="32" y="1167"/>
                    <a:pt x="33" y="1167"/>
                  </a:cubicBezTo>
                  <a:cubicBezTo>
                    <a:pt x="33" y="1167"/>
                    <a:pt x="33" y="1167"/>
                    <a:pt x="33" y="1167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1" y="1168"/>
                    <a:pt x="81" y="1168"/>
                    <a:pt x="81" y="1168"/>
                  </a:cubicBezTo>
                  <a:cubicBezTo>
                    <a:pt x="81" y="1167"/>
                    <a:pt x="81" y="1167"/>
                    <a:pt x="81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2" y="1167"/>
                    <a:pt x="82" y="1167"/>
                    <a:pt x="82" y="1167"/>
                  </a:cubicBezTo>
                  <a:cubicBezTo>
                    <a:pt x="83" y="1168"/>
                    <a:pt x="83" y="1168"/>
                    <a:pt x="83" y="1169"/>
                  </a:cubicBezTo>
                  <a:cubicBezTo>
                    <a:pt x="83" y="1169"/>
                    <a:pt x="83" y="1169"/>
                    <a:pt x="83" y="1169"/>
                  </a:cubicBezTo>
                  <a:cubicBezTo>
                    <a:pt x="82" y="1180"/>
                    <a:pt x="81" y="1192"/>
                    <a:pt x="79" y="1204"/>
                  </a:cubicBezTo>
                  <a:cubicBezTo>
                    <a:pt x="79" y="1204"/>
                    <a:pt x="79" y="1204"/>
                    <a:pt x="79" y="1204"/>
                  </a:cubicBezTo>
                  <a:cubicBezTo>
                    <a:pt x="78" y="1214"/>
                    <a:pt x="77" y="1224"/>
                    <a:pt x="76" y="1234"/>
                  </a:cubicBezTo>
                  <a:cubicBezTo>
                    <a:pt x="76" y="1234"/>
                    <a:pt x="76" y="1234"/>
                    <a:pt x="76" y="1234"/>
                  </a:cubicBezTo>
                  <a:cubicBezTo>
                    <a:pt x="76" y="1235"/>
                    <a:pt x="76" y="1235"/>
                    <a:pt x="75" y="1235"/>
                  </a:cubicBezTo>
                  <a:cubicBezTo>
                    <a:pt x="75" y="1235"/>
                    <a:pt x="75" y="1235"/>
                    <a:pt x="75" y="1235"/>
                  </a:cubicBezTo>
                  <a:cubicBezTo>
                    <a:pt x="31" y="1235"/>
                    <a:pt x="31" y="1235"/>
                    <a:pt x="31" y="1235"/>
                  </a:cubicBezTo>
                  <a:close/>
                  <a:moveTo>
                    <a:pt x="73" y="1232"/>
                  </a:moveTo>
                  <a:cubicBezTo>
                    <a:pt x="74" y="1223"/>
                    <a:pt x="75" y="1213"/>
                    <a:pt x="76" y="1204"/>
                  </a:cubicBezTo>
                  <a:cubicBezTo>
                    <a:pt x="76" y="1204"/>
                    <a:pt x="76" y="1204"/>
                    <a:pt x="76" y="1204"/>
                  </a:cubicBezTo>
                  <a:cubicBezTo>
                    <a:pt x="78" y="1192"/>
                    <a:pt x="79" y="1181"/>
                    <a:pt x="80" y="1170"/>
                  </a:cubicBezTo>
                  <a:cubicBezTo>
                    <a:pt x="80" y="1170"/>
                    <a:pt x="80" y="1170"/>
                    <a:pt x="80" y="1170"/>
                  </a:cubicBezTo>
                  <a:cubicBezTo>
                    <a:pt x="34" y="1170"/>
                    <a:pt x="34" y="1170"/>
                    <a:pt x="34" y="1170"/>
                  </a:cubicBezTo>
                  <a:cubicBezTo>
                    <a:pt x="34" y="1190"/>
                    <a:pt x="33" y="1211"/>
                    <a:pt x="32" y="1232"/>
                  </a:cubicBezTo>
                  <a:cubicBezTo>
                    <a:pt x="32" y="1232"/>
                    <a:pt x="32" y="1232"/>
                    <a:pt x="32" y="1232"/>
                  </a:cubicBezTo>
                  <a:cubicBezTo>
                    <a:pt x="73" y="1232"/>
                    <a:pt x="73" y="1232"/>
                    <a:pt x="73" y="1232"/>
                  </a:cubicBezTo>
                  <a:close/>
                  <a:moveTo>
                    <a:pt x="1926" y="1032"/>
                  </a:moveTo>
                  <a:cubicBezTo>
                    <a:pt x="1925" y="1032"/>
                    <a:pt x="1924" y="1031"/>
                    <a:pt x="1924" y="1031"/>
                  </a:cubicBezTo>
                  <a:cubicBezTo>
                    <a:pt x="1924" y="1031"/>
                    <a:pt x="1924" y="1031"/>
                    <a:pt x="1924" y="1031"/>
                  </a:cubicBezTo>
                  <a:cubicBezTo>
                    <a:pt x="1923" y="1009"/>
                    <a:pt x="1922" y="987"/>
                    <a:pt x="1921" y="965"/>
                  </a:cubicBezTo>
                  <a:cubicBezTo>
                    <a:pt x="1921" y="965"/>
                    <a:pt x="1921" y="965"/>
                    <a:pt x="1921" y="965"/>
                  </a:cubicBezTo>
                  <a:cubicBezTo>
                    <a:pt x="1921" y="965"/>
                    <a:pt x="1921" y="964"/>
                    <a:pt x="1921" y="964"/>
                  </a:cubicBezTo>
                  <a:cubicBezTo>
                    <a:pt x="1921" y="964"/>
                    <a:pt x="1921" y="964"/>
                    <a:pt x="1921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22" y="964"/>
                    <a:pt x="1922" y="964"/>
                    <a:pt x="1922" y="964"/>
                  </a:cubicBezTo>
                  <a:cubicBezTo>
                    <a:pt x="1975" y="964"/>
                    <a:pt x="1975" y="964"/>
                    <a:pt x="1975" y="964"/>
                  </a:cubicBezTo>
                  <a:cubicBezTo>
                    <a:pt x="1976" y="964"/>
                    <a:pt x="1977" y="964"/>
                    <a:pt x="1977" y="965"/>
                  </a:cubicBezTo>
                  <a:cubicBezTo>
                    <a:pt x="1977" y="965"/>
                    <a:pt x="1977" y="965"/>
                    <a:pt x="1977" y="965"/>
                  </a:cubicBezTo>
                  <a:cubicBezTo>
                    <a:pt x="1978" y="987"/>
                    <a:pt x="1981" y="1008"/>
                    <a:pt x="1983" y="1030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1" y="1029"/>
                    <a:pt x="1981" y="1029"/>
                    <a:pt x="1981" y="1029"/>
                  </a:cubicBezTo>
                  <a:cubicBezTo>
                    <a:pt x="1981" y="1031"/>
                    <a:pt x="1981" y="1031"/>
                    <a:pt x="1981" y="1031"/>
                  </a:cubicBezTo>
                  <a:cubicBezTo>
                    <a:pt x="1983" y="1030"/>
                    <a:pt x="1983" y="1030"/>
                    <a:pt x="1983" y="1030"/>
                  </a:cubicBezTo>
                  <a:cubicBezTo>
                    <a:pt x="1983" y="1031"/>
                    <a:pt x="1983" y="1031"/>
                    <a:pt x="1982" y="1032"/>
                  </a:cubicBezTo>
                  <a:cubicBezTo>
                    <a:pt x="1982" y="1032"/>
                    <a:pt x="1982" y="1032"/>
                    <a:pt x="1982" y="1032"/>
                  </a:cubicBezTo>
                  <a:cubicBezTo>
                    <a:pt x="1982" y="1032"/>
                    <a:pt x="1982" y="1032"/>
                    <a:pt x="1981" y="1032"/>
                  </a:cubicBezTo>
                  <a:cubicBezTo>
                    <a:pt x="1981" y="1032"/>
                    <a:pt x="1981" y="1032"/>
                    <a:pt x="1981" y="1032"/>
                  </a:cubicBezTo>
                  <a:cubicBezTo>
                    <a:pt x="1926" y="1032"/>
                    <a:pt x="1926" y="1032"/>
                    <a:pt x="1926" y="1032"/>
                  </a:cubicBezTo>
                  <a:close/>
                  <a:moveTo>
                    <a:pt x="1980" y="1029"/>
                  </a:moveTo>
                  <a:cubicBezTo>
                    <a:pt x="1978" y="1008"/>
                    <a:pt x="1975" y="987"/>
                    <a:pt x="1974" y="967"/>
                  </a:cubicBezTo>
                  <a:cubicBezTo>
                    <a:pt x="1974" y="967"/>
                    <a:pt x="1974" y="967"/>
                    <a:pt x="1974" y="967"/>
                  </a:cubicBezTo>
                  <a:cubicBezTo>
                    <a:pt x="1924" y="967"/>
                    <a:pt x="1924" y="967"/>
                    <a:pt x="1924" y="967"/>
                  </a:cubicBezTo>
                  <a:cubicBezTo>
                    <a:pt x="1925" y="987"/>
                    <a:pt x="1926" y="1008"/>
                    <a:pt x="1927" y="1029"/>
                  </a:cubicBezTo>
                  <a:cubicBezTo>
                    <a:pt x="1927" y="1029"/>
                    <a:pt x="1927" y="1029"/>
                    <a:pt x="1927" y="1029"/>
                  </a:cubicBezTo>
                  <a:cubicBezTo>
                    <a:pt x="1980" y="1029"/>
                    <a:pt x="1980" y="1029"/>
                    <a:pt x="1980" y="1029"/>
                  </a:cubicBezTo>
                  <a:close/>
                  <a:moveTo>
                    <a:pt x="31" y="1032"/>
                  </a:moveTo>
                  <a:cubicBezTo>
                    <a:pt x="30" y="1032"/>
                    <a:pt x="30" y="1031"/>
                    <a:pt x="30" y="1031"/>
                  </a:cubicBezTo>
                  <a:cubicBezTo>
                    <a:pt x="30" y="1031"/>
                    <a:pt x="30" y="1031"/>
                    <a:pt x="30" y="1031"/>
                  </a:cubicBezTo>
                  <a:cubicBezTo>
                    <a:pt x="29" y="1009"/>
                    <a:pt x="28" y="987"/>
                    <a:pt x="27" y="965"/>
                  </a:cubicBezTo>
                  <a:cubicBezTo>
                    <a:pt x="27" y="965"/>
                    <a:pt x="27" y="965"/>
                    <a:pt x="27" y="965"/>
                  </a:cubicBezTo>
                  <a:cubicBezTo>
                    <a:pt x="27" y="965"/>
                    <a:pt x="27" y="964"/>
                    <a:pt x="27" y="964"/>
                  </a:cubicBezTo>
                  <a:cubicBezTo>
                    <a:pt x="27" y="964"/>
                    <a:pt x="27" y="964"/>
                    <a:pt x="27" y="964"/>
                  </a:cubicBezTo>
                  <a:cubicBezTo>
                    <a:pt x="27" y="964"/>
                    <a:pt x="28" y="964"/>
                    <a:pt x="28" y="964"/>
                  </a:cubicBezTo>
                  <a:cubicBezTo>
                    <a:pt x="28" y="964"/>
                    <a:pt x="28" y="964"/>
                    <a:pt x="28" y="964"/>
                  </a:cubicBezTo>
                  <a:cubicBezTo>
                    <a:pt x="74" y="964"/>
                    <a:pt x="74" y="964"/>
                    <a:pt x="74" y="964"/>
                  </a:cubicBezTo>
                  <a:cubicBezTo>
                    <a:pt x="74" y="964"/>
                    <a:pt x="75" y="964"/>
                    <a:pt x="75" y="965"/>
                  </a:cubicBezTo>
                  <a:cubicBezTo>
                    <a:pt x="75" y="965"/>
                    <a:pt x="75" y="965"/>
                    <a:pt x="75" y="965"/>
                  </a:cubicBezTo>
                  <a:cubicBezTo>
                    <a:pt x="77" y="987"/>
                    <a:pt x="80" y="1009"/>
                    <a:pt x="81" y="1031"/>
                  </a:cubicBezTo>
                  <a:cubicBezTo>
                    <a:pt x="81" y="1031"/>
                    <a:pt x="81" y="1031"/>
                    <a:pt x="81" y="1031"/>
                  </a:cubicBezTo>
                  <a:cubicBezTo>
                    <a:pt x="81" y="1031"/>
                    <a:pt x="81" y="1031"/>
                    <a:pt x="81" y="1032"/>
                  </a:cubicBezTo>
                  <a:cubicBezTo>
                    <a:pt x="81" y="1032"/>
                    <a:pt x="81" y="1032"/>
                    <a:pt x="81" y="1032"/>
                  </a:cubicBezTo>
                  <a:cubicBezTo>
                    <a:pt x="81" y="1032"/>
                    <a:pt x="80" y="1032"/>
                    <a:pt x="80" y="1032"/>
                  </a:cubicBezTo>
                  <a:cubicBezTo>
                    <a:pt x="80" y="1032"/>
                    <a:pt x="80" y="1032"/>
                    <a:pt x="80" y="1032"/>
                  </a:cubicBezTo>
                  <a:cubicBezTo>
                    <a:pt x="31" y="1032"/>
                    <a:pt x="31" y="1032"/>
                    <a:pt x="31" y="1032"/>
                  </a:cubicBezTo>
                  <a:close/>
                  <a:moveTo>
                    <a:pt x="78" y="1029"/>
                  </a:moveTo>
                  <a:cubicBezTo>
                    <a:pt x="77" y="1008"/>
                    <a:pt x="75" y="988"/>
                    <a:pt x="72" y="967"/>
                  </a:cubicBezTo>
                  <a:cubicBezTo>
                    <a:pt x="72" y="967"/>
                    <a:pt x="72" y="967"/>
                    <a:pt x="72" y="967"/>
                  </a:cubicBezTo>
                  <a:cubicBezTo>
                    <a:pt x="30" y="967"/>
                    <a:pt x="30" y="967"/>
                    <a:pt x="30" y="967"/>
                  </a:cubicBezTo>
                  <a:cubicBezTo>
                    <a:pt x="31" y="987"/>
                    <a:pt x="32" y="1008"/>
                    <a:pt x="33" y="1029"/>
                  </a:cubicBezTo>
                  <a:cubicBezTo>
                    <a:pt x="33" y="1029"/>
                    <a:pt x="33" y="1029"/>
                    <a:pt x="33" y="1029"/>
                  </a:cubicBezTo>
                  <a:cubicBezTo>
                    <a:pt x="78" y="1029"/>
                    <a:pt x="78" y="1029"/>
                    <a:pt x="78" y="1029"/>
                  </a:cubicBezTo>
                  <a:close/>
                  <a:moveTo>
                    <a:pt x="28" y="967"/>
                  </a:moveTo>
                  <a:cubicBezTo>
                    <a:pt x="28" y="965"/>
                    <a:pt x="28" y="965"/>
                    <a:pt x="28" y="965"/>
                  </a:cubicBezTo>
                  <a:cubicBezTo>
                    <a:pt x="28" y="967"/>
                    <a:pt x="28" y="967"/>
                    <a:pt x="28" y="967"/>
                  </a:cubicBezTo>
                  <a:close/>
                  <a:moveTo>
                    <a:pt x="1921" y="829"/>
                  </a:moveTo>
                  <a:cubicBezTo>
                    <a:pt x="1920" y="829"/>
                    <a:pt x="1920" y="829"/>
                    <a:pt x="1920" y="828"/>
                  </a:cubicBezTo>
                  <a:cubicBezTo>
                    <a:pt x="1920" y="828"/>
                    <a:pt x="1920" y="828"/>
                    <a:pt x="1920" y="828"/>
                  </a:cubicBezTo>
                  <a:cubicBezTo>
                    <a:pt x="1920" y="828"/>
                    <a:pt x="1919" y="828"/>
                    <a:pt x="1919" y="827"/>
                  </a:cubicBezTo>
                  <a:cubicBezTo>
                    <a:pt x="1919" y="827"/>
                    <a:pt x="1919" y="827"/>
                    <a:pt x="1919" y="827"/>
                  </a:cubicBezTo>
                  <a:cubicBezTo>
                    <a:pt x="1920" y="806"/>
                    <a:pt x="1920" y="784"/>
                    <a:pt x="1921" y="762"/>
                  </a:cubicBezTo>
                  <a:cubicBezTo>
                    <a:pt x="1921" y="762"/>
                    <a:pt x="1921" y="762"/>
                    <a:pt x="1921" y="762"/>
                  </a:cubicBezTo>
                  <a:cubicBezTo>
                    <a:pt x="1921" y="761"/>
                    <a:pt x="1922" y="760"/>
                    <a:pt x="1923" y="760"/>
                  </a:cubicBezTo>
                  <a:cubicBezTo>
                    <a:pt x="1923" y="760"/>
                    <a:pt x="1923" y="760"/>
                    <a:pt x="1923" y="760"/>
                  </a:cubicBezTo>
                  <a:cubicBezTo>
                    <a:pt x="1977" y="760"/>
                    <a:pt x="1977" y="760"/>
                    <a:pt x="1977" y="760"/>
                  </a:cubicBezTo>
                  <a:cubicBezTo>
                    <a:pt x="1978" y="760"/>
                    <a:pt x="1978" y="761"/>
                    <a:pt x="1978" y="761"/>
                  </a:cubicBezTo>
                  <a:cubicBezTo>
                    <a:pt x="1978" y="761"/>
                    <a:pt x="1978" y="761"/>
                    <a:pt x="1978" y="761"/>
                  </a:cubicBezTo>
                  <a:cubicBezTo>
                    <a:pt x="1979" y="761"/>
                    <a:pt x="1979" y="762"/>
                    <a:pt x="1979" y="762"/>
                  </a:cubicBezTo>
                  <a:cubicBezTo>
                    <a:pt x="1979" y="762"/>
                    <a:pt x="1979" y="762"/>
                    <a:pt x="1979" y="762"/>
                  </a:cubicBezTo>
                  <a:cubicBezTo>
                    <a:pt x="1978" y="765"/>
                    <a:pt x="1978" y="769"/>
                    <a:pt x="1978" y="772"/>
                  </a:cubicBezTo>
                  <a:cubicBezTo>
                    <a:pt x="1978" y="772"/>
                    <a:pt x="1978" y="772"/>
                    <a:pt x="1978" y="772"/>
                  </a:cubicBezTo>
                  <a:cubicBezTo>
                    <a:pt x="1975" y="791"/>
                    <a:pt x="1974" y="809"/>
                    <a:pt x="1973" y="827"/>
                  </a:cubicBezTo>
                  <a:cubicBezTo>
                    <a:pt x="1973" y="827"/>
                    <a:pt x="1973" y="827"/>
                    <a:pt x="1973" y="827"/>
                  </a:cubicBezTo>
                  <a:cubicBezTo>
                    <a:pt x="1973" y="828"/>
                    <a:pt x="1972" y="829"/>
                    <a:pt x="1971" y="829"/>
                  </a:cubicBezTo>
                  <a:cubicBezTo>
                    <a:pt x="1971" y="829"/>
                    <a:pt x="1971" y="829"/>
                    <a:pt x="1971" y="829"/>
                  </a:cubicBezTo>
                  <a:cubicBezTo>
                    <a:pt x="1921" y="829"/>
                    <a:pt x="1921" y="829"/>
                    <a:pt x="1921" y="829"/>
                  </a:cubicBezTo>
                  <a:close/>
                  <a:moveTo>
                    <a:pt x="1971" y="827"/>
                  </a:moveTo>
                  <a:cubicBezTo>
                    <a:pt x="1971" y="826"/>
                    <a:pt x="1971" y="826"/>
                    <a:pt x="1971" y="826"/>
                  </a:cubicBezTo>
                  <a:cubicBezTo>
                    <a:pt x="1971" y="827"/>
                    <a:pt x="1971" y="827"/>
                    <a:pt x="1971" y="827"/>
                  </a:cubicBezTo>
                  <a:close/>
                  <a:moveTo>
                    <a:pt x="1970" y="826"/>
                  </a:moveTo>
                  <a:cubicBezTo>
                    <a:pt x="1971" y="808"/>
                    <a:pt x="1972" y="790"/>
                    <a:pt x="1975" y="772"/>
                  </a:cubicBezTo>
                  <a:cubicBezTo>
                    <a:pt x="1975" y="772"/>
                    <a:pt x="1975" y="772"/>
                    <a:pt x="1975" y="772"/>
                  </a:cubicBezTo>
                  <a:cubicBezTo>
                    <a:pt x="1975" y="769"/>
                    <a:pt x="1975" y="766"/>
                    <a:pt x="1976" y="763"/>
                  </a:cubicBezTo>
                  <a:cubicBezTo>
                    <a:pt x="1976" y="763"/>
                    <a:pt x="1976" y="763"/>
                    <a:pt x="1976" y="763"/>
                  </a:cubicBezTo>
                  <a:cubicBezTo>
                    <a:pt x="1924" y="763"/>
                    <a:pt x="1924" y="763"/>
                    <a:pt x="1924" y="763"/>
                  </a:cubicBezTo>
                  <a:cubicBezTo>
                    <a:pt x="1923" y="784"/>
                    <a:pt x="1923" y="805"/>
                    <a:pt x="1922" y="826"/>
                  </a:cubicBezTo>
                  <a:cubicBezTo>
                    <a:pt x="1922" y="826"/>
                    <a:pt x="1922" y="826"/>
                    <a:pt x="1922" y="826"/>
                  </a:cubicBezTo>
                  <a:cubicBezTo>
                    <a:pt x="1970" y="826"/>
                    <a:pt x="1970" y="826"/>
                    <a:pt x="1970" y="826"/>
                  </a:cubicBezTo>
                  <a:close/>
                  <a:moveTo>
                    <a:pt x="17" y="829"/>
                  </a:moveTo>
                  <a:cubicBezTo>
                    <a:pt x="16" y="829"/>
                    <a:pt x="16" y="828"/>
                    <a:pt x="16" y="827"/>
                  </a:cubicBezTo>
                  <a:cubicBezTo>
                    <a:pt x="16" y="827"/>
                    <a:pt x="16" y="827"/>
                    <a:pt x="16" y="827"/>
                  </a:cubicBezTo>
                  <a:cubicBezTo>
                    <a:pt x="14" y="813"/>
                    <a:pt x="13" y="799"/>
                    <a:pt x="11" y="784"/>
                  </a:cubicBezTo>
                  <a:cubicBezTo>
                    <a:pt x="11" y="784"/>
                    <a:pt x="11" y="784"/>
                    <a:pt x="11" y="784"/>
                  </a:cubicBezTo>
                  <a:cubicBezTo>
                    <a:pt x="10" y="777"/>
                    <a:pt x="10" y="769"/>
                    <a:pt x="9" y="762"/>
                  </a:cubicBezTo>
                  <a:cubicBezTo>
                    <a:pt x="9" y="762"/>
                    <a:pt x="9" y="762"/>
                    <a:pt x="9" y="762"/>
                  </a:cubicBezTo>
                  <a:cubicBezTo>
                    <a:pt x="9" y="762"/>
                    <a:pt x="9" y="761"/>
                    <a:pt x="9" y="761"/>
                  </a:cubicBezTo>
                  <a:cubicBezTo>
                    <a:pt x="9" y="761"/>
                    <a:pt x="9" y="761"/>
                    <a:pt x="9" y="761"/>
                  </a:cubicBezTo>
                  <a:cubicBezTo>
                    <a:pt x="10" y="761"/>
                    <a:pt x="10" y="760"/>
                    <a:pt x="10" y="760"/>
                  </a:cubicBezTo>
                  <a:cubicBezTo>
                    <a:pt x="10" y="760"/>
                    <a:pt x="10" y="760"/>
                    <a:pt x="10" y="760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2"/>
                    <a:pt x="63" y="762"/>
                    <a:pt x="63" y="762"/>
                  </a:cubicBezTo>
                  <a:cubicBezTo>
                    <a:pt x="63" y="760"/>
                    <a:pt x="63" y="760"/>
                    <a:pt x="63" y="760"/>
                  </a:cubicBezTo>
                  <a:cubicBezTo>
                    <a:pt x="63" y="760"/>
                    <a:pt x="63" y="761"/>
                    <a:pt x="64" y="761"/>
                  </a:cubicBezTo>
                  <a:cubicBezTo>
                    <a:pt x="64" y="761"/>
                    <a:pt x="64" y="761"/>
                    <a:pt x="64" y="761"/>
                  </a:cubicBezTo>
                  <a:cubicBezTo>
                    <a:pt x="64" y="761"/>
                    <a:pt x="64" y="761"/>
                    <a:pt x="64" y="762"/>
                  </a:cubicBezTo>
                  <a:cubicBezTo>
                    <a:pt x="64" y="762"/>
                    <a:pt x="64" y="762"/>
                    <a:pt x="64" y="762"/>
                  </a:cubicBezTo>
                  <a:cubicBezTo>
                    <a:pt x="64" y="773"/>
                    <a:pt x="64" y="784"/>
                    <a:pt x="64" y="796"/>
                  </a:cubicBezTo>
                  <a:cubicBezTo>
                    <a:pt x="64" y="796"/>
                    <a:pt x="64" y="796"/>
                    <a:pt x="64" y="796"/>
                  </a:cubicBezTo>
                  <a:cubicBezTo>
                    <a:pt x="64" y="806"/>
                    <a:pt x="64" y="817"/>
                    <a:pt x="64" y="827"/>
                  </a:cubicBezTo>
                  <a:cubicBezTo>
                    <a:pt x="64" y="827"/>
                    <a:pt x="64" y="827"/>
                    <a:pt x="64" y="827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4" y="828"/>
                    <a:pt x="64" y="828"/>
                    <a:pt x="64" y="828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63" y="829"/>
                    <a:pt x="63" y="829"/>
                    <a:pt x="63" y="829"/>
                  </a:cubicBezTo>
                  <a:cubicBezTo>
                    <a:pt x="17" y="829"/>
                    <a:pt x="17" y="829"/>
                    <a:pt x="17" y="829"/>
                  </a:cubicBezTo>
                  <a:close/>
                  <a:moveTo>
                    <a:pt x="61" y="826"/>
                  </a:moveTo>
                  <a:cubicBezTo>
                    <a:pt x="61" y="816"/>
                    <a:pt x="61" y="806"/>
                    <a:pt x="61" y="796"/>
                  </a:cubicBezTo>
                  <a:cubicBezTo>
                    <a:pt x="61" y="796"/>
                    <a:pt x="61" y="796"/>
                    <a:pt x="61" y="796"/>
                  </a:cubicBezTo>
                  <a:cubicBezTo>
                    <a:pt x="61" y="785"/>
                    <a:pt x="61" y="774"/>
                    <a:pt x="61" y="763"/>
                  </a:cubicBezTo>
                  <a:cubicBezTo>
                    <a:pt x="61" y="763"/>
                    <a:pt x="61" y="763"/>
                    <a:pt x="61" y="763"/>
                  </a:cubicBezTo>
                  <a:cubicBezTo>
                    <a:pt x="12" y="763"/>
                    <a:pt x="12" y="763"/>
                    <a:pt x="12" y="763"/>
                  </a:cubicBezTo>
                  <a:cubicBezTo>
                    <a:pt x="13" y="770"/>
                    <a:pt x="13" y="777"/>
                    <a:pt x="14" y="784"/>
                  </a:cubicBezTo>
                  <a:cubicBezTo>
                    <a:pt x="14" y="784"/>
                    <a:pt x="14" y="784"/>
                    <a:pt x="14" y="784"/>
                  </a:cubicBezTo>
                  <a:cubicBezTo>
                    <a:pt x="16" y="798"/>
                    <a:pt x="17" y="812"/>
                    <a:pt x="18" y="826"/>
                  </a:cubicBezTo>
                  <a:cubicBezTo>
                    <a:pt x="18" y="826"/>
                    <a:pt x="18" y="826"/>
                    <a:pt x="18" y="826"/>
                  </a:cubicBezTo>
                  <a:cubicBezTo>
                    <a:pt x="61" y="826"/>
                    <a:pt x="61" y="826"/>
                    <a:pt x="61" y="826"/>
                  </a:cubicBezTo>
                  <a:close/>
                  <a:moveTo>
                    <a:pt x="1932" y="626"/>
                  </a:moveTo>
                  <a:cubicBezTo>
                    <a:pt x="1932" y="626"/>
                    <a:pt x="1931" y="625"/>
                    <a:pt x="1931" y="625"/>
                  </a:cubicBezTo>
                  <a:cubicBezTo>
                    <a:pt x="1931" y="625"/>
                    <a:pt x="1931" y="625"/>
                    <a:pt x="1931" y="625"/>
                  </a:cubicBezTo>
                  <a:cubicBezTo>
                    <a:pt x="1931" y="625"/>
                    <a:pt x="1931" y="624"/>
                    <a:pt x="1931" y="624"/>
                  </a:cubicBezTo>
                  <a:cubicBezTo>
                    <a:pt x="1931" y="624"/>
                    <a:pt x="1931" y="624"/>
                    <a:pt x="1931" y="624"/>
                  </a:cubicBezTo>
                  <a:cubicBezTo>
                    <a:pt x="1932" y="605"/>
                    <a:pt x="1934" y="585"/>
                    <a:pt x="1937" y="566"/>
                  </a:cubicBezTo>
                  <a:cubicBezTo>
                    <a:pt x="1937" y="566"/>
                    <a:pt x="1937" y="566"/>
                    <a:pt x="1937" y="566"/>
                  </a:cubicBezTo>
                  <a:cubicBezTo>
                    <a:pt x="1937" y="563"/>
                    <a:pt x="1937" y="561"/>
                    <a:pt x="1937" y="558"/>
                  </a:cubicBezTo>
                  <a:cubicBezTo>
                    <a:pt x="1937" y="558"/>
                    <a:pt x="1937" y="558"/>
                    <a:pt x="1937" y="558"/>
                  </a:cubicBezTo>
                  <a:cubicBezTo>
                    <a:pt x="1937" y="558"/>
                    <a:pt x="1938" y="557"/>
                    <a:pt x="1939" y="557"/>
                  </a:cubicBezTo>
                  <a:cubicBezTo>
                    <a:pt x="1939" y="557"/>
                    <a:pt x="1939" y="557"/>
                    <a:pt x="1939" y="557"/>
                  </a:cubicBezTo>
                  <a:cubicBezTo>
                    <a:pt x="1980" y="557"/>
                    <a:pt x="1980" y="557"/>
                    <a:pt x="1980" y="557"/>
                  </a:cubicBezTo>
                  <a:cubicBezTo>
                    <a:pt x="1981" y="557"/>
                    <a:pt x="1982" y="558"/>
                    <a:pt x="1982" y="559"/>
                  </a:cubicBezTo>
                  <a:cubicBezTo>
                    <a:pt x="1982" y="559"/>
                    <a:pt x="1982" y="559"/>
                    <a:pt x="1982" y="559"/>
                  </a:cubicBezTo>
                  <a:cubicBezTo>
                    <a:pt x="1983" y="580"/>
                    <a:pt x="1983" y="602"/>
                    <a:pt x="1984" y="624"/>
                  </a:cubicBezTo>
                  <a:cubicBezTo>
                    <a:pt x="1984" y="624"/>
                    <a:pt x="1984" y="624"/>
                    <a:pt x="1984" y="624"/>
                  </a:cubicBezTo>
                  <a:cubicBezTo>
                    <a:pt x="1984" y="624"/>
                    <a:pt x="1983" y="625"/>
                    <a:pt x="1983" y="625"/>
                  </a:cubicBezTo>
                  <a:cubicBezTo>
                    <a:pt x="1983" y="625"/>
                    <a:pt x="1983" y="625"/>
                    <a:pt x="1983" y="625"/>
                  </a:cubicBezTo>
                  <a:cubicBezTo>
                    <a:pt x="1983" y="625"/>
                    <a:pt x="1982" y="626"/>
                    <a:pt x="1982" y="626"/>
                  </a:cubicBezTo>
                  <a:cubicBezTo>
                    <a:pt x="1982" y="626"/>
                    <a:pt x="1982" y="626"/>
                    <a:pt x="1982" y="626"/>
                  </a:cubicBezTo>
                  <a:cubicBezTo>
                    <a:pt x="1932" y="626"/>
                    <a:pt x="1932" y="626"/>
                    <a:pt x="1932" y="626"/>
                  </a:cubicBezTo>
                  <a:close/>
                  <a:moveTo>
                    <a:pt x="1981" y="623"/>
                  </a:moveTo>
                  <a:cubicBezTo>
                    <a:pt x="1980" y="602"/>
                    <a:pt x="1980" y="581"/>
                    <a:pt x="1979" y="560"/>
                  </a:cubicBezTo>
                  <a:cubicBezTo>
                    <a:pt x="1979" y="560"/>
                    <a:pt x="1979" y="560"/>
                    <a:pt x="1979" y="560"/>
                  </a:cubicBezTo>
                  <a:cubicBezTo>
                    <a:pt x="1940" y="560"/>
                    <a:pt x="1940" y="560"/>
                    <a:pt x="1940" y="560"/>
                  </a:cubicBezTo>
                  <a:cubicBezTo>
                    <a:pt x="1940" y="562"/>
                    <a:pt x="1940" y="564"/>
                    <a:pt x="1939" y="566"/>
                  </a:cubicBezTo>
                  <a:cubicBezTo>
                    <a:pt x="1939" y="566"/>
                    <a:pt x="1939" y="566"/>
                    <a:pt x="1939" y="566"/>
                  </a:cubicBezTo>
                  <a:cubicBezTo>
                    <a:pt x="1937" y="585"/>
                    <a:pt x="1935" y="604"/>
                    <a:pt x="1934" y="623"/>
                  </a:cubicBezTo>
                  <a:cubicBezTo>
                    <a:pt x="1934" y="623"/>
                    <a:pt x="1934" y="623"/>
                    <a:pt x="1934" y="623"/>
                  </a:cubicBezTo>
                  <a:cubicBezTo>
                    <a:pt x="1981" y="623"/>
                    <a:pt x="1981" y="623"/>
                    <a:pt x="1981" y="623"/>
                  </a:cubicBezTo>
                  <a:close/>
                  <a:moveTo>
                    <a:pt x="2" y="626"/>
                  </a:moveTo>
                  <a:cubicBezTo>
                    <a:pt x="2" y="626"/>
                    <a:pt x="1" y="625"/>
                    <a:pt x="1" y="624"/>
                  </a:cubicBezTo>
                  <a:cubicBezTo>
                    <a:pt x="1" y="624"/>
                    <a:pt x="1" y="624"/>
                    <a:pt x="1" y="624"/>
                  </a:cubicBezTo>
                  <a:cubicBezTo>
                    <a:pt x="0" y="603"/>
                    <a:pt x="0" y="582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8"/>
                    <a:pt x="1" y="557"/>
                    <a:pt x="2" y="557"/>
                  </a:cubicBezTo>
                  <a:cubicBezTo>
                    <a:pt x="2" y="557"/>
                    <a:pt x="2" y="557"/>
                    <a:pt x="2" y="557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5" y="559"/>
                    <a:pt x="65" y="559"/>
                    <a:pt x="65" y="559"/>
                  </a:cubicBezTo>
                  <a:cubicBezTo>
                    <a:pt x="67" y="559"/>
                    <a:pt x="67" y="559"/>
                    <a:pt x="67" y="559"/>
                  </a:cubicBezTo>
                  <a:cubicBezTo>
                    <a:pt x="67" y="557"/>
                    <a:pt x="67" y="557"/>
                    <a:pt x="67" y="557"/>
                  </a:cubicBezTo>
                  <a:cubicBezTo>
                    <a:pt x="68" y="557"/>
                    <a:pt x="68" y="558"/>
                    <a:pt x="68" y="559"/>
                  </a:cubicBezTo>
                  <a:cubicBezTo>
                    <a:pt x="68" y="559"/>
                    <a:pt x="68" y="559"/>
                    <a:pt x="68" y="559"/>
                  </a:cubicBezTo>
                  <a:cubicBezTo>
                    <a:pt x="69" y="567"/>
                    <a:pt x="69" y="576"/>
                    <a:pt x="69" y="584"/>
                  </a:cubicBezTo>
                  <a:cubicBezTo>
                    <a:pt x="69" y="584"/>
                    <a:pt x="69" y="584"/>
                    <a:pt x="69" y="584"/>
                  </a:cubicBezTo>
                  <a:cubicBezTo>
                    <a:pt x="69" y="584"/>
                    <a:pt x="69" y="585"/>
                    <a:pt x="69" y="585"/>
                  </a:cubicBezTo>
                  <a:cubicBezTo>
                    <a:pt x="69" y="585"/>
                    <a:pt x="69" y="585"/>
                    <a:pt x="69" y="585"/>
                  </a:cubicBezTo>
                  <a:cubicBezTo>
                    <a:pt x="69" y="598"/>
                    <a:pt x="69" y="611"/>
                    <a:pt x="68" y="624"/>
                  </a:cubicBezTo>
                  <a:cubicBezTo>
                    <a:pt x="68" y="624"/>
                    <a:pt x="68" y="624"/>
                    <a:pt x="68" y="624"/>
                  </a:cubicBezTo>
                  <a:cubicBezTo>
                    <a:pt x="68" y="625"/>
                    <a:pt x="68" y="626"/>
                    <a:pt x="67" y="626"/>
                  </a:cubicBezTo>
                  <a:cubicBezTo>
                    <a:pt x="67" y="626"/>
                    <a:pt x="67" y="626"/>
                    <a:pt x="67" y="626"/>
                  </a:cubicBezTo>
                  <a:cubicBezTo>
                    <a:pt x="2" y="626"/>
                    <a:pt x="2" y="626"/>
                    <a:pt x="2" y="626"/>
                  </a:cubicBezTo>
                  <a:close/>
                  <a:moveTo>
                    <a:pt x="65" y="623"/>
                  </a:moveTo>
                  <a:cubicBezTo>
                    <a:pt x="66" y="610"/>
                    <a:pt x="66" y="598"/>
                    <a:pt x="66" y="585"/>
                  </a:cubicBezTo>
                  <a:cubicBezTo>
                    <a:pt x="66" y="585"/>
                    <a:pt x="66" y="585"/>
                    <a:pt x="66" y="585"/>
                  </a:cubicBezTo>
                  <a:cubicBezTo>
                    <a:pt x="66" y="585"/>
                    <a:pt x="66" y="584"/>
                    <a:pt x="66" y="584"/>
                  </a:cubicBezTo>
                  <a:cubicBezTo>
                    <a:pt x="66" y="584"/>
                    <a:pt x="66" y="584"/>
                    <a:pt x="66" y="584"/>
                  </a:cubicBezTo>
                  <a:cubicBezTo>
                    <a:pt x="66" y="576"/>
                    <a:pt x="66" y="568"/>
                    <a:pt x="65" y="560"/>
                  </a:cubicBezTo>
                  <a:cubicBezTo>
                    <a:pt x="65" y="560"/>
                    <a:pt x="65" y="560"/>
                    <a:pt x="65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60"/>
                    <a:pt x="3" y="560"/>
                    <a:pt x="3" y="560"/>
                  </a:cubicBezTo>
                  <a:cubicBezTo>
                    <a:pt x="3" y="581"/>
                    <a:pt x="3" y="602"/>
                    <a:pt x="4" y="623"/>
                  </a:cubicBezTo>
                  <a:cubicBezTo>
                    <a:pt x="4" y="623"/>
                    <a:pt x="4" y="623"/>
                    <a:pt x="4" y="623"/>
                  </a:cubicBezTo>
                  <a:cubicBezTo>
                    <a:pt x="65" y="623"/>
                    <a:pt x="65" y="623"/>
                    <a:pt x="65" y="623"/>
                  </a:cubicBezTo>
                  <a:close/>
                  <a:moveTo>
                    <a:pt x="1933" y="422"/>
                  </a:moveTo>
                  <a:cubicBezTo>
                    <a:pt x="1932" y="422"/>
                    <a:pt x="1932" y="422"/>
                    <a:pt x="1931" y="421"/>
                  </a:cubicBezTo>
                  <a:cubicBezTo>
                    <a:pt x="1931" y="421"/>
                    <a:pt x="1931" y="421"/>
                    <a:pt x="1931" y="421"/>
                  </a:cubicBezTo>
                  <a:cubicBezTo>
                    <a:pt x="1929" y="399"/>
                    <a:pt x="1927" y="378"/>
                    <a:pt x="1926" y="355"/>
                  </a:cubicBezTo>
                  <a:cubicBezTo>
                    <a:pt x="1926" y="355"/>
                    <a:pt x="1926" y="355"/>
                    <a:pt x="1926" y="355"/>
                  </a:cubicBezTo>
                  <a:cubicBezTo>
                    <a:pt x="1926" y="355"/>
                    <a:pt x="1926" y="355"/>
                    <a:pt x="1926" y="354"/>
                  </a:cubicBezTo>
                  <a:cubicBezTo>
                    <a:pt x="1926" y="354"/>
                    <a:pt x="1926" y="354"/>
                    <a:pt x="1926" y="354"/>
                  </a:cubicBezTo>
                  <a:cubicBezTo>
                    <a:pt x="1927" y="354"/>
                    <a:pt x="1927" y="354"/>
                    <a:pt x="1928" y="354"/>
                  </a:cubicBezTo>
                  <a:cubicBezTo>
                    <a:pt x="1928" y="354"/>
                    <a:pt x="1928" y="354"/>
                    <a:pt x="1928" y="354"/>
                  </a:cubicBezTo>
                  <a:cubicBezTo>
                    <a:pt x="1989" y="354"/>
                    <a:pt x="1989" y="354"/>
                    <a:pt x="1989" y="354"/>
                  </a:cubicBezTo>
                  <a:cubicBezTo>
                    <a:pt x="1989" y="354"/>
                    <a:pt x="1990" y="354"/>
                    <a:pt x="1990" y="354"/>
                  </a:cubicBezTo>
                  <a:cubicBezTo>
                    <a:pt x="1990" y="354"/>
                    <a:pt x="1990" y="354"/>
                    <a:pt x="1990" y="354"/>
                  </a:cubicBezTo>
                  <a:cubicBezTo>
                    <a:pt x="1990" y="355"/>
                    <a:pt x="1991" y="355"/>
                    <a:pt x="1991" y="355"/>
                  </a:cubicBezTo>
                  <a:cubicBezTo>
                    <a:pt x="1991" y="355"/>
                    <a:pt x="1991" y="355"/>
                    <a:pt x="1991" y="355"/>
                  </a:cubicBezTo>
                  <a:cubicBezTo>
                    <a:pt x="1988" y="377"/>
                    <a:pt x="1986" y="399"/>
                    <a:pt x="1984" y="421"/>
                  </a:cubicBezTo>
                  <a:cubicBezTo>
                    <a:pt x="1984" y="421"/>
                    <a:pt x="1984" y="421"/>
                    <a:pt x="1984" y="421"/>
                  </a:cubicBezTo>
                  <a:cubicBezTo>
                    <a:pt x="1984" y="422"/>
                    <a:pt x="1983" y="422"/>
                    <a:pt x="1982" y="422"/>
                  </a:cubicBezTo>
                  <a:cubicBezTo>
                    <a:pt x="1982" y="422"/>
                    <a:pt x="1982" y="422"/>
                    <a:pt x="1982" y="422"/>
                  </a:cubicBezTo>
                  <a:cubicBezTo>
                    <a:pt x="1933" y="422"/>
                    <a:pt x="1933" y="422"/>
                    <a:pt x="1933" y="422"/>
                  </a:cubicBezTo>
                  <a:close/>
                  <a:moveTo>
                    <a:pt x="1982" y="421"/>
                  </a:moveTo>
                  <a:cubicBezTo>
                    <a:pt x="1982" y="419"/>
                    <a:pt x="1982" y="419"/>
                    <a:pt x="1982" y="419"/>
                  </a:cubicBezTo>
                  <a:cubicBezTo>
                    <a:pt x="1982" y="421"/>
                    <a:pt x="1982" y="421"/>
                    <a:pt x="1982" y="421"/>
                  </a:cubicBezTo>
                  <a:close/>
                  <a:moveTo>
                    <a:pt x="1981" y="419"/>
                  </a:moveTo>
                  <a:cubicBezTo>
                    <a:pt x="1983" y="398"/>
                    <a:pt x="1985" y="378"/>
                    <a:pt x="1987" y="357"/>
                  </a:cubicBezTo>
                  <a:cubicBezTo>
                    <a:pt x="1987" y="357"/>
                    <a:pt x="1987" y="357"/>
                    <a:pt x="1987" y="357"/>
                  </a:cubicBezTo>
                  <a:cubicBezTo>
                    <a:pt x="1929" y="357"/>
                    <a:pt x="1929" y="357"/>
                    <a:pt x="1929" y="357"/>
                  </a:cubicBezTo>
                  <a:cubicBezTo>
                    <a:pt x="1930" y="378"/>
                    <a:pt x="1932" y="399"/>
                    <a:pt x="1934" y="419"/>
                  </a:cubicBezTo>
                  <a:cubicBezTo>
                    <a:pt x="1934" y="419"/>
                    <a:pt x="1934" y="419"/>
                    <a:pt x="1934" y="419"/>
                  </a:cubicBezTo>
                  <a:cubicBezTo>
                    <a:pt x="1981" y="419"/>
                    <a:pt x="1981" y="419"/>
                    <a:pt x="1981" y="419"/>
                  </a:cubicBezTo>
                  <a:close/>
                  <a:moveTo>
                    <a:pt x="5" y="422"/>
                  </a:moveTo>
                  <a:cubicBezTo>
                    <a:pt x="4" y="422"/>
                    <a:pt x="4" y="422"/>
                    <a:pt x="4" y="422"/>
                  </a:cubicBezTo>
                  <a:cubicBezTo>
                    <a:pt x="4" y="422"/>
                    <a:pt x="4" y="422"/>
                    <a:pt x="4" y="422"/>
                  </a:cubicBezTo>
                  <a:cubicBezTo>
                    <a:pt x="3" y="422"/>
                    <a:pt x="3" y="421"/>
                    <a:pt x="3" y="421"/>
                  </a:cubicBezTo>
                  <a:cubicBezTo>
                    <a:pt x="3" y="421"/>
                    <a:pt x="3" y="421"/>
                    <a:pt x="3" y="421"/>
                  </a:cubicBezTo>
                  <a:cubicBezTo>
                    <a:pt x="4" y="398"/>
                    <a:pt x="7" y="376"/>
                    <a:pt x="9" y="355"/>
                  </a:cubicBezTo>
                  <a:cubicBezTo>
                    <a:pt x="9" y="355"/>
                    <a:pt x="9" y="355"/>
                    <a:pt x="9" y="355"/>
                  </a:cubicBezTo>
                  <a:cubicBezTo>
                    <a:pt x="9" y="354"/>
                    <a:pt x="10" y="354"/>
                    <a:pt x="11" y="354"/>
                  </a:cubicBezTo>
                  <a:cubicBezTo>
                    <a:pt x="11" y="354"/>
                    <a:pt x="11" y="354"/>
                    <a:pt x="11" y="354"/>
                  </a:cubicBezTo>
                  <a:cubicBezTo>
                    <a:pt x="54" y="354"/>
                    <a:pt x="54" y="354"/>
                    <a:pt x="54" y="354"/>
                  </a:cubicBezTo>
                  <a:cubicBezTo>
                    <a:pt x="55" y="354"/>
                    <a:pt x="56" y="354"/>
                    <a:pt x="56" y="355"/>
                  </a:cubicBezTo>
                  <a:cubicBezTo>
                    <a:pt x="56" y="355"/>
                    <a:pt x="56" y="355"/>
                    <a:pt x="56" y="355"/>
                  </a:cubicBezTo>
                  <a:cubicBezTo>
                    <a:pt x="57" y="377"/>
                    <a:pt x="58" y="399"/>
                    <a:pt x="59" y="421"/>
                  </a:cubicBezTo>
                  <a:cubicBezTo>
                    <a:pt x="59" y="421"/>
                    <a:pt x="59" y="421"/>
                    <a:pt x="59" y="421"/>
                  </a:cubicBezTo>
                  <a:cubicBezTo>
                    <a:pt x="59" y="421"/>
                    <a:pt x="59" y="421"/>
                    <a:pt x="59" y="422"/>
                  </a:cubicBezTo>
                  <a:cubicBezTo>
                    <a:pt x="59" y="422"/>
                    <a:pt x="59" y="422"/>
                    <a:pt x="59" y="422"/>
                  </a:cubicBezTo>
                  <a:cubicBezTo>
                    <a:pt x="59" y="422"/>
                    <a:pt x="58" y="422"/>
                    <a:pt x="58" y="422"/>
                  </a:cubicBezTo>
                  <a:cubicBezTo>
                    <a:pt x="58" y="422"/>
                    <a:pt x="58" y="422"/>
                    <a:pt x="58" y="422"/>
                  </a:cubicBezTo>
                  <a:cubicBezTo>
                    <a:pt x="5" y="422"/>
                    <a:pt x="5" y="422"/>
                    <a:pt x="5" y="422"/>
                  </a:cubicBezTo>
                  <a:close/>
                  <a:moveTo>
                    <a:pt x="56" y="419"/>
                  </a:moveTo>
                  <a:cubicBezTo>
                    <a:pt x="55" y="399"/>
                    <a:pt x="54" y="378"/>
                    <a:pt x="53" y="357"/>
                  </a:cubicBezTo>
                  <a:cubicBezTo>
                    <a:pt x="53" y="357"/>
                    <a:pt x="53" y="357"/>
                    <a:pt x="53" y="357"/>
                  </a:cubicBezTo>
                  <a:cubicBezTo>
                    <a:pt x="12" y="357"/>
                    <a:pt x="12" y="357"/>
                    <a:pt x="12" y="357"/>
                  </a:cubicBezTo>
                  <a:cubicBezTo>
                    <a:pt x="10" y="377"/>
                    <a:pt x="7" y="398"/>
                    <a:pt x="6" y="419"/>
                  </a:cubicBezTo>
                  <a:cubicBezTo>
                    <a:pt x="6" y="419"/>
                    <a:pt x="6" y="419"/>
                    <a:pt x="6" y="419"/>
                  </a:cubicBezTo>
                  <a:cubicBezTo>
                    <a:pt x="56" y="419"/>
                    <a:pt x="56" y="419"/>
                    <a:pt x="56" y="419"/>
                  </a:cubicBezTo>
                  <a:close/>
                  <a:moveTo>
                    <a:pt x="11" y="357"/>
                  </a:moveTo>
                  <a:cubicBezTo>
                    <a:pt x="11" y="355"/>
                    <a:pt x="11" y="355"/>
                    <a:pt x="11" y="355"/>
                  </a:cubicBezTo>
                  <a:cubicBezTo>
                    <a:pt x="11" y="357"/>
                    <a:pt x="11" y="357"/>
                    <a:pt x="11" y="357"/>
                  </a:cubicBezTo>
                  <a:close/>
                  <a:moveTo>
                    <a:pt x="20" y="219"/>
                  </a:moveTo>
                  <a:cubicBezTo>
                    <a:pt x="19" y="219"/>
                    <a:pt x="18" y="218"/>
                    <a:pt x="18" y="218"/>
                  </a:cubicBezTo>
                  <a:cubicBezTo>
                    <a:pt x="18" y="218"/>
                    <a:pt x="18" y="218"/>
                    <a:pt x="18" y="218"/>
                  </a:cubicBezTo>
                  <a:cubicBezTo>
                    <a:pt x="18" y="210"/>
                    <a:pt x="17" y="202"/>
                    <a:pt x="16" y="194"/>
                  </a:cubicBezTo>
                  <a:cubicBezTo>
                    <a:pt x="16" y="194"/>
                    <a:pt x="16" y="194"/>
                    <a:pt x="16" y="194"/>
                  </a:cubicBezTo>
                  <a:cubicBezTo>
                    <a:pt x="13" y="179"/>
                    <a:pt x="12" y="165"/>
                    <a:pt x="12" y="152"/>
                  </a:cubicBezTo>
                  <a:cubicBezTo>
                    <a:pt x="12" y="152"/>
                    <a:pt x="12" y="152"/>
                    <a:pt x="12" y="152"/>
                  </a:cubicBezTo>
                  <a:cubicBezTo>
                    <a:pt x="12" y="152"/>
                    <a:pt x="12" y="151"/>
                    <a:pt x="13" y="151"/>
                  </a:cubicBezTo>
                  <a:cubicBezTo>
                    <a:pt x="13" y="151"/>
                    <a:pt x="13" y="151"/>
                    <a:pt x="13" y="151"/>
                  </a:cubicBezTo>
                  <a:cubicBezTo>
                    <a:pt x="13" y="151"/>
                    <a:pt x="13" y="150"/>
                    <a:pt x="14" y="150"/>
                  </a:cubicBezTo>
                  <a:cubicBezTo>
                    <a:pt x="14" y="150"/>
                    <a:pt x="14" y="150"/>
                    <a:pt x="14" y="150"/>
                  </a:cubicBezTo>
                  <a:cubicBezTo>
                    <a:pt x="76" y="150"/>
                    <a:pt x="76" y="150"/>
                    <a:pt x="76" y="150"/>
                  </a:cubicBezTo>
                  <a:cubicBezTo>
                    <a:pt x="77" y="150"/>
                    <a:pt x="77" y="151"/>
                    <a:pt x="77" y="151"/>
                  </a:cubicBezTo>
                  <a:cubicBezTo>
                    <a:pt x="77" y="151"/>
                    <a:pt x="77" y="151"/>
                    <a:pt x="77" y="151"/>
                  </a:cubicBezTo>
                  <a:cubicBezTo>
                    <a:pt x="78" y="152"/>
                    <a:pt x="78" y="152"/>
                    <a:pt x="78" y="153"/>
                  </a:cubicBezTo>
                  <a:cubicBezTo>
                    <a:pt x="78" y="153"/>
                    <a:pt x="78" y="153"/>
                    <a:pt x="78" y="153"/>
                  </a:cubicBezTo>
                  <a:cubicBezTo>
                    <a:pt x="70" y="172"/>
                    <a:pt x="65" y="194"/>
                    <a:pt x="61" y="218"/>
                  </a:cubicBezTo>
                  <a:cubicBezTo>
                    <a:pt x="61" y="218"/>
                    <a:pt x="61" y="218"/>
                    <a:pt x="61" y="218"/>
                  </a:cubicBezTo>
                  <a:cubicBezTo>
                    <a:pt x="61" y="218"/>
                    <a:pt x="60" y="219"/>
                    <a:pt x="60" y="219"/>
                  </a:cubicBezTo>
                  <a:cubicBezTo>
                    <a:pt x="60" y="219"/>
                    <a:pt x="60" y="219"/>
                    <a:pt x="60" y="219"/>
                  </a:cubicBezTo>
                  <a:cubicBezTo>
                    <a:pt x="20" y="219"/>
                    <a:pt x="20" y="219"/>
                    <a:pt x="20" y="219"/>
                  </a:cubicBezTo>
                  <a:close/>
                  <a:moveTo>
                    <a:pt x="58" y="216"/>
                  </a:moveTo>
                  <a:cubicBezTo>
                    <a:pt x="62" y="194"/>
                    <a:pt x="67" y="172"/>
                    <a:pt x="74" y="153"/>
                  </a:cubicBezTo>
                  <a:cubicBezTo>
                    <a:pt x="74" y="153"/>
                    <a:pt x="74" y="153"/>
                    <a:pt x="74" y="153"/>
                  </a:cubicBezTo>
                  <a:cubicBezTo>
                    <a:pt x="15" y="153"/>
                    <a:pt x="15" y="153"/>
                    <a:pt x="15" y="153"/>
                  </a:cubicBezTo>
                  <a:cubicBezTo>
                    <a:pt x="15" y="166"/>
                    <a:pt x="17" y="179"/>
                    <a:pt x="19" y="194"/>
                  </a:cubicBezTo>
                  <a:cubicBezTo>
                    <a:pt x="19" y="194"/>
                    <a:pt x="19" y="194"/>
                    <a:pt x="19" y="194"/>
                  </a:cubicBezTo>
                  <a:cubicBezTo>
                    <a:pt x="20" y="201"/>
                    <a:pt x="21" y="209"/>
                    <a:pt x="21" y="216"/>
                  </a:cubicBezTo>
                  <a:cubicBezTo>
                    <a:pt x="21" y="216"/>
                    <a:pt x="21" y="216"/>
                    <a:pt x="21" y="216"/>
                  </a:cubicBezTo>
                  <a:cubicBezTo>
                    <a:pt x="58" y="216"/>
                    <a:pt x="58" y="216"/>
                    <a:pt x="58" y="216"/>
                  </a:cubicBezTo>
                  <a:close/>
                  <a:moveTo>
                    <a:pt x="14" y="153"/>
                  </a:moveTo>
                  <a:cubicBezTo>
                    <a:pt x="14" y="152"/>
                    <a:pt x="14" y="152"/>
                    <a:pt x="14" y="152"/>
                  </a:cubicBezTo>
                  <a:cubicBezTo>
                    <a:pt x="14" y="153"/>
                    <a:pt x="14" y="153"/>
                    <a:pt x="14" y="153"/>
                  </a:cubicBezTo>
                  <a:close/>
                  <a:moveTo>
                    <a:pt x="1933" y="219"/>
                  </a:moveTo>
                  <a:cubicBezTo>
                    <a:pt x="1933" y="219"/>
                    <a:pt x="1932" y="219"/>
                    <a:pt x="1932" y="219"/>
                  </a:cubicBezTo>
                  <a:cubicBezTo>
                    <a:pt x="1932" y="219"/>
                    <a:pt x="1932" y="219"/>
                    <a:pt x="1932" y="219"/>
                  </a:cubicBezTo>
                  <a:cubicBezTo>
                    <a:pt x="1932" y="218"/>
                    <a:pt x="1932" y="218"/>
                    <a:pt x="1932" y="217"/>
                  </a:cubicBezTo>
                  <a:cubicBezTo>
                    <a:pt x="1932" y="217"/>
                    <a:pt x="1932" y="217"/>
                    <a:pt x="1932" y="217"/>
                  </a:cubicBezTo>
                  <a:cubicBezTo>
                    <a:pt x="1932" y="211"/>
                    <a:pt x="1932" y="205"/>
                    <a:pt x="1932" y="199"/>
                  </a:cubicBezTo>
                  <a:cubicBezTo>
                    <a:pt x="1932" y="199"/>
                    <a:pt x="1932" y="199"/>
                    <a:pt x="1932" y="199"/>
                  </a:cubicBezTo>
                  <a:cubicBezTo>
                    <a:pt x="1932" y="181"/>
                    <a:pt x="1931" y="165"/>
                    <a:pt x="1929" y="152"/>
                  </a:cubicBezTo>
                  <a:cubicBezTo>
                    <a:pt x="1929" y="152"/>
                    <a:pt x="1929" y="152"/>
                    <a:pt x="1929" y="152"/>
                  </a:cubicBezTo>
                  <a:cubicBezTo>
                    <a:pt x="1929" y="152"/>
                    <a:pt x="1929" y="151"/>
                    <a:pt x="1929" y="151"/>
                  </a:cubicBezTo>
                  <a:cubicBezTo>
                    <a:pt x="1929" y="151"/>
                    <a:pt x="1929" y="151"/>
                    <a:pt x="1929" y="151"/>
                  </a:cubicBezTo>
                  <a:cubicBezTo>
                    <a:pt x="1929" y="151"/>
                    <a:pt x="1930" y="150"/>
                    <a:pt x="1930" y="150"/>
                  </a:cubicBezTo>
                  <a:cubicBezTo>
                    <a:pt x="1930" y="150"/>
                    <a:pt x="1930" y="150"/>
                    <a:pt x="1930" y="150"/>
                  </a:cubicBezTo>
                  <a:cubicBezTo>
                    <a:pt x="1990" y="150"/>
                    <a:pt x="1990" y="150"/>
                    <a:pt x="1990" y="150"/>
                  </a:cubicBezTo>
                  <a:cubicBezTo>
                    <a:pt x="1991" y="150"/>
                    <a:pt x="1991" y="151"/>
                    <a:pt x="1991" y="152"/>
                  </a:cubicBezTo>
                  <a:cubicBezTo>
                    <a:pt x="1991" y="152"/>
                    <a:pt x="1991" y="152"/>
                    <a:pt x="1991" y="152"/>
                  </a:cubicBezTo>
                  <a:cubicBezTo>
                    <a:pt x="1995" y="174"/>
                    <a:pt x="1996" y="196"/>
                    <a:pt x="1997" y="217"/>
                  </a:cubicBezTo>
                  <a:cubicBezTo>
                    <a:pt x="1997" y="217"/>
                    <a:pt x="1997" y="217"/>
                    <a:pt x="1997" y="217"/>
                  </a:cubicBezTo>
                  <a:cubicBezTo>
                    <a:pt x="1997" y="218"/>
                    <a:pt x="1997" y="218"/>
                    <a:pt x="1996" y="219"/>
                  </a:cubicBezTo>
                  <a:cubicBezTo>
                    <a:pt x="1996" y="219"/>
                    <a:pt x="1996" y="219"/>
                    <a:pt x="1996" y="219"/>
                  </a:cubicBezTo>
                  <a:cubicBezTo>
                    <a:pt x="1996" y="219"/>
                    <a:pt x="1996" y="219"/>
                    <a:pt x="1995" y="219"/>
                  </a:cubicBezTo>
                  <a:cubicBezTo>
                    <a:pt x="1995" y="219"/>
                    <a:pt x="1995" y="219"/>
                    <a:pt x="1995" y="219"/>
                  </a:cubicBezTo>
                  <a:cubicBezTo>
                    <a:pt x="1933" y="219"/>
                    <a:pt x="1933" y="219"/>
                    <a:pt x="1933" y="219"/>
                  </a:cubicBezTo>
                  <a:close/>
                  <a:moveTo>
                    <a:pt x="1994" y="216"/>
                  </a:moveTo>
                  <a:cubicBezTo>
                    <a:pt x="1993" y="196"/>
                    <a:pt x="1992" y="174"/>
                    <a:pt x="1988" y="153"/>
                  </a:cubicBezTo>
                  <a:cubicBezTo>
                    <a:pt x="1988" y="153"/>
                    <a:pt x="1988" y="153"/>
                    <a:pt x="1988" y="153"/>
                  </a:cubicBezTo>
                  <a:cubicBezTo>
                    <a:pt x="1932" y="153"/>
                    <a:pt x="1932" y="153"/>
                    <a:pt x="1932" y="153"/>
                  </a:cubicBezTo>
                  <a:cubicBezTo>
                    <a:pt x="1934" y="166"/>
                    <a:pt x="1935" y="182"/>
                    <a:pt x="1935" y="199"/>
                  </a:cubicBezTo>
                  <a:cubicBezTo>
                    <a:pt x="1935" y="199"/>
                    <a:pt x="1935" y="199"/>
                    <a:pt x="1935" y="199"/>
                  </a:cubicBezTo>
                  <a:cubicBezTo>
                    <a:pt x="1935" y="204"/>
                    <a:pt x="1935" y="210"/>
                    <a:pt x="1935" y="216"/>
                  </a:cubicBezTo>
                  <a:cubicBezTo>
                    <a:pt x="1935" y="216"/>
                    <a:pt x="1935" y="216"/>
                    <a:pt x="1935" y="216"/>
                  </a:cubicBezTo>
                  <a:cubicBezTo>
                    <a:pt x="1994" y="216"/>
                    <a:pt x="1994" y="216"/>
                    <a:pt x="1994" y="216"/>
                  </a:cubicBezTo>
                  <a:close/>
                  <a:moveTo>
                    <a:pt x="565" y="80"/>
                  </a:moveTo>
                  <a:cubicBezTo>
                    <a:pt x="564" y="80"/>
                    <a:pt x="563" y="79"/>
                    <a:pt x="563" y="78"/>
                  </a:cubicBezTo>
                  <a:cubicBezTo>
                    <a:pt x="563" y="78"/>
                    <a:pt x="563" y="78"/>
                    <a:pt x="563" y="78"/>
                  </a:cubicBezTo>
                  <a:cubicBezTo>
                    <a:pt x="563" y="3"/>
                    <a:pt x="563" y="3"/>
                    <a:pt x="563" y="3"/>
                  </a:cubicBezTo>
                  <a:cubicBezTo>
                    <a:pt x="563" y="2"/>
                    <a:pt x="564" y="2"/>
                    <a:pt x="565" y="2"/>
                  </a:cubicBezTo>
                  <a:cubicBezTo>
                    <a:pt x="565" y="2"/>
                    <a:pt x="565" y="2"/>
                    <a:pt x="565" y="2"/>
                  </a:cubicBezTo>
                  <a:cubicBezTo>
                    <a:pt x="587" y="1"/>
                    <a:pt x="608" y="0"/>
                    <a:pt x="630" y="0"/>
                  </a:cubicBezTo>
                  <a:cubicBezTo>
                    <a:pt x="630" y="0"/>
                    <a:pt x="630" y="0"/>
                    <a:pt x="630" y="0"/>
                  </a:cubicBezTo>
                  <a:cubicBezTo>
                    <a:pt x="631" y="0"/>
                    <a:pt x="631" y="0"/>
                    <a:pt x="632" y="1"/>
                  </a:cubicBezTo>
                  <a:cubicBezTo>
                    <a:pt x="632" y="1"/>
                    <a:pt x="632" y="1"/>
                    <a:pt x="632" y="1"/>
                  </a:cubicBezTo>
                  <a:cubicBezTo>
                    <a:pt x="632" y="1"/>
                    <a:pt x="632" y="1"/>
                    <a:pt x="632" y="2"/>
                  </a:cubicBezTo>
                  <a:cubicBezTo>
                    <a:pt x="632" y="2"/>
                    <a:pt x="632" y="2"/>
                    <a:pt x="632" y="2"/>
                  </a:cubicBezTo>
                  <a:cubicBezTo>
                    <a:pt x="632" y="77"/>
                    <a:pt x="632" y="77"/>
                    <a:pt x="632" y="77"/>
                  </a:cubicBezTo>
                  <a:cubicBezTo>
                    <a:pt x="632" y="78"/>
                    <a:pt x="631" y="78"/>
                    <a:pt x="631" y="78"/>
                  </a:cubicBezTo>
                  <a:cubicBezTo>
                    <a:pt x="631" y="78"/>
                    <a:pt x="631" y="78"/>
                    <a:pt x="631" y="78"/>
                  </a:cubicBezTo>
                  <a:cubicBezTo>
                    <a:pt x="624" y="79"/>
                    <a:pt x="617" y="79"/>
                    <a:pt x="610" y="79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10" y="78"/>
                    <a:pt x="610" y="78"/>
                    <a:pt x="610" y="78"/>
                  </a:cubicBezTo>
                  <a:cubicBezTo>
                    <a:pt x="610" y="79"/>
                    <a:pt x="610" y="79"/>
                    <a:pt x="610" y="79"/>
                  </a:cubicBezTo>
                  <a:cubicBezTo>
                    <a:pt x="601" y="80"/>
                    <a:pt x="592" y="80"/>
                    <a:pt x="582" y="80"/>
                  </a:cubicBezTo>
                  <a:cubicBezTo>
                    <a:pt x="582" y="80"/>
                    <a:pt x="582" y="80"/>
                    <a:pt x="582" y="80"/>
                  </a:cubicBezTo>
                  <a:cubicBezTo>
                    <a:pt x="576" y="80"/>
                    <a:pt x="571" y="80"/>
                    <a:pt x="565" y="80"/>
                  </a:cubicBezTo>
                  <a:close/>
                  <a:moveTo>
                    <a:pt x="582" y="77"/>
                  </a:moveTo>
                  <a:cubicBezTo>
                    <a:pt x="591" y="77"/>
                    <a:pt x="601" y="77"/>
                    <a:pt x="610" y="76"/>
                  </a:cubicBezTo>
                  <a:cubicBezTo>
                    <a:pt x="610" y="76"/>
                    <a:pt x="610" y="76"/>
                    <a:pt x="610" y="76"/>
                  </a:cubicBezTo>
                  <a:cubicBezTo>
                    <a:pt x="616" y="76"/>
                    <a:pt x="623" y="76"/>
                    <a:pt x="629" y="75"/>
                  </a:cubicBezTo>
                  <a:cubicBezTo>
                    <a:pt x="629" y="75"/>
                    <a:pt x="629" y="75"/>
                    <a:pt x="629" y="75"/>
                  </a:cubicBezTo>
                  <a:cubicBezTo>
                    <a:pt x="629" y="3"/>
                    <a:pt x="629" y="3"/>
                    <a:pt x="629" y="3"/>
                  </a:cubicBezTo>
                  <a:cubicBezTo>
                    <a:pt x="608" y="3"/>
                    <a:pt x="587" y="4"/>
                    <a:pt x="566" y="4"/>
                  </a:cubicBezTo>
                  <a:cubicBezTo>
                    <a:pt x="566" y="4"/>
                    <a:pt x="566" y="4"/>
                    <a:pt x="566" y="4"/>
                  </a:cubicBezTo>
                  <a:cubicBezTo>
                    <a:pt x="566" y="77"/>
                    <a:pt x="566" y="77"/>
                    <a:pt x="566" y="77"/>
                  </a:cubicBezTo>
                  <a:cubicBezTo>
                    <a:pt x="572" y="77"/>
                    <a:pt x="577" y="77"/>
                    <a:pt x="582" y="77"/>
                  </a:cubicBezTo>
                  <a:close/>
                  <a:moveTo>
                    <a:pt x="158" y="77"/>
                  </a:moveTo>
                  <a:cubicBezTo>
                    <a:pt x="157" y="77"/>
                    <a:pt x="157" y="76"/>
                    <a:pt x="157" y="76"/>
                  </a:cubicBezTo>
                  <a:cubicBezTo>
                    <a:pt x="157" y="76"/>
                    <a:pt x="157" y="76"/>
                    <a:pt x="157" y="76"/>
                  </a:cubicBezTo>
                  <a:cubicBezTo>
                    <a:pt x="157" y="13"/>
                    <a:pt x="157" y="13"/>
                    <a:pt x="157" y="13"/>
                  </a:cubicBezTo>
                  <a:cubicBezTo>
                    <a:pt x="157" y="12"/>
                    <a:pt x="158" y="11"/>
                    <a:pt x="158" y="11"/>
                  </a:cubicBezTo>
                  <a:cubicBezTo>
                    <a:pt x="158" y="11"/>
                    <a:pt x="158" y="11"/>
                    <a:pt x="158" y="11"/>
                  </a:cubicBezTo>
                  <a:cubicBezTo>
                    <a:pt x="161" y="11"/>
                    <a:pt x="163" y="11"/>
                    <a:pt x="166" y="11"/>
                  </a:cubicBezTo>
                  <a:cubicBezTo>
                    <a:pt x="166" y="11"/>
                    <a:pt x="166" y="11"/>
                    <a:pt x="166" y="11"/>
                  </a:cubicBezTo>
                  <a:cubicBezTo>
                    <a:pt x="183" y="11"/>
                    <a:pt x="203" y="12"/>
                    <a:pt x="224" y="12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4" y="14"/>
                    <a:pt x="224" y="14"/>
                    <a:pt x="224" y="14"/>
                  </a:cubicBezTo>
                  <a:cubicBezTo>
                    <a:pt x="224" y="12"/>
                    <a:pt x="224" y="12"/>
                    <a:pt x="224" y="12"/>
                  </a:cubicBezTo>
                  <a:cubicBezTo>
                    <a:pt x="225" y="12"/>
                    <a:pt x="225" y="13"/>
                    <a:pt x="225" y="14"/>
                  </a:cubicBezTo>
                  <a:cubicBezTo>
                    <a:pt x="225" y="14"/>
                    <a:pt x="225" y="14"/>
                    <a:pt x="225" y="14"/>
                  </a:cubicBezTo>
                  <a:cubicBezTo>
                    <a:pt x="225" y="63"/>
                    <a:pt x="225" y="63"/>
                    <a:pt x="225" y="63"/>
                  </a:cubicBezTo>
                  <a:cubicBezTo>
                    <a:pt x="225" y="64"/>
                    <a:pt x="225" y="64"/>
                    <a:pt x="224" y="64"/>
                  </a:cubicBezTo>
                  <a:cubicBezTo>
                    <a:pt x="224" y="64"/>
                    <a:pt x="224" y="64"/>
                    <a:pt x="224" y="64"/>
                  </a:cubicBezTo>
                  <a:cubicBezTo>
                    <a:pt x="201" y="66"/>
                    <a:pt x="179" y="70"/>
                    <a:pt x="159" y="77"/>
                  </a:cubicBezTo>
                  <a:cubicBezTo>
                    <a:pt x="159" y="77"/>
                    <a:pt x="159" y="77"/>
                    <a:pt x="159" y="77"/>
                  </a:cubicBezTo>
                  <a:cubicBezTo>
                    <a:pt x="159" y="77"/>
                    <a:pt x="159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ubicBezTo>
                    <a:pt x="158" y="77"/>
                    <a:pt x="158" y="77"/>
                    <a:pt x="158" y="77"/>
                  </a:cubicBezTo>
                  <a:close/>
                  <a:moveTo>
                    <a:pt x="160" y="74"/>
                  </a:moveTo>
                  <a:cubicBezTo>
                    <a:pt x="179" y="67"/>
                    <a:pt x="201" y="64"/>
                    <a:pt x="222" y="61"/>
                  </a:cubicBezTo>
                  <a:cubicBezTo>
                    <a:pt x="222" y="61"/>
                    <a:pt x="222" y="61"/>
                    <a:pt x="222" y="61"/>
                  </a:cubicBezTo>
                  <a:cubicBezTo>
                    <a:pt x="222" y="15"/>
                    <a:pt x="222" y="15"/>
                    <a:pt x="222" y="15"/>
                  </a:cubicBezTo>
                  <a:cubicBezTo>
                    <a:pt x="202" y="15"/>
                    <a:pt x="183" y="14"/>
                    <a:pt x="166" y="14"/>
                  </a:cubicBezTo>
                  <a:cubicBezTo>
                    <a:pt x="166" y="14"/>
                    <a:pt x="166" y="14"/>
                    <a:pt x="166" y="14"/>
                  </a:cubicBezTo>
                  <a:cubicBezTo>
                    <a:pt x="164" y="14"/>
                    <a:pt x="162" y="14"/>
                    <a:pt x="160" y="14"/>
                  </a:cubicBezTo>
                  <a:cubicBezTo>
                    <a:pt x="160" y="14"/>
                    <a:pt x="160" y="14"/>
                    <a:pt x="160" y="14"/>
                  </a:cubicBezTo>
                  <a:cubicBezTo>
                    <a:pt x="160" y="74"/>
                    <a:pt x="160" y="74"/>
                    <a:pt x="160" y="74"/>
                  </a:cubicBezTo>
                  <a:close/>
                  <a:moveTo>
                    <a:pt x="1850" y="77"/>
                  </a:moveTo>
                  <a:cubicBezTo>
                    <a:pt x="1829" y="71"/>
                    <a:pt x="1807" y="69"/>
                    <a:pt x="1785" y="68"/>
                  </a:cubicBezTo>
                  <a:cubicBezTo>
                    <a:pt x="1785" y="68"/>
                    <a:pt x="1785" y="68"/>
                    <a:pt x="1785" y="68"/>
                  </a:cubicBezTo>
                  <a:cubicBezTo>
                    <a:pt x="1784" y="68"/>
                    <a:pt x="1783" y="67"/>
                    <a:pt x="1783" y="66"/>
                  </a:cubicBezTo>
                  <a:cubicBezTo>
                    <a:pt x="1783" y="66"/>
                    <a:pt x="1783" y="66"/>
                    <a:pt x="1783" y="66"/>
                  </a:cubicBezTo>
                  <a:cubicBezTo>
                    <a:pt x="1783" y="14"/>
                    <a:pt x="1783" y="14"/>
                    <a:pt x="1783" y="14"/>
                  </a:cubicBezTo>
                  <a:cubicBezTo>
                    <a:pt x="1783" y="13"/>
                    <a:pt x="1784" y="13"/>
                    <a:pt x="1785" y="13"/>
                  </a:cubicBezTo>
                  <a:cubicBezTo>
                    <a:pt x="1785" y="13"/>
                    <a:pt x="1785" y="13"/>
                    <a:pt x="1785" y="13"/>
                  </a:cubicBezTo>
                  <a:cubicBezTo>
                    <a:pt x="1790" y="12"/>
                    <a:pt x="1796" y="12"/>
                    <a:pt x="1802" y="12"/>
                  </a:cubicBezTo>
                  <a:cubicBezTo>
                    <a:pt x="1802" y="12"/>
                    <a:pt x="1802" y="12"/>
                    <a:pt x="1802" y="12"/>
                  </a:cubicBezTo>
                  <a:cubicBezTo>
                    <a:pt x="1818" y="12"/>
                    <a:pt x="1834" y="13"/>
                    <a:pt x="1850" y="15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0" y="16"/>
                    <a:pt x="1850" y="16"/>
                    <a:pt x="1850" y="16"/>
                  </a:cubicBezTo>
                  <a:cubicBezTo>
                    <a:pt x="1850" y="15"/>
                    <a:pt x="1850" y="15"/>
                    <a:pt x="1850" y="15"/>
                  </a:cubicBezTo>
                  <a:cubicBezTo>
                    <a:pt x="1851" y="15"/>
                    <a:pt x="1852" y="15"/>
                    <a:pt x="1852" y="16"/>
                  </a:cubicBezTo>
                  <a:cubicBezTo>
                    <a:pt x="1852" y="16"/>
                    <a:pt x="1852" y="16"/>
                    <a:pt x="1852" y="16"/>
                  </a:cubicBezTo>
                  <a:cubicBezTo>
                    <a:pt x="1852" y="76"/>
                    <a:pt x="1852" y="76"/>
                    <a:pt x="1852" y="76"/>
                  </a:cubicBezTo>
                  <a:cubicBezTo>
                    <a:pt x="1852" y="76"/>
                    <a:pt x="1851" y="76"/>
                    <a:pt x="1851" y="77"/>
                  </a:cubicBezTo>
                  <a:cubicBezTo>
                    <a:pt x="1851" y="77"/>
                    <a:pt x="1851" y="77"/>
                    <a:pt x="1851" y="77"/>
                  </a:cubicBezTo>
                  <a:cubicBezTo>
                    <a:pt x="1851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ubicBezTo>
                    <a:pt x="1850" y="77"/>
                    <a:pt x="1850" y="77"/>
                    <a:pt x="1850" y="77"/>
                  </a:cubicBezTo>
                  <a:close/>
                  <a:moveTo>
                    <a:pt x="1849" y="74"/>
                  </a:moveTo>
                  <a:cubicBezTo>
                    <a:pt x="1849" y="18"/>
                    <a:pt x="1849" y="18"/>
                    <a:pt x="1849" y="18"/>
                  </a:cubicBezTo>
                  <a:cubicBezTo>
                    <a:pt x="1833" y="16"/>
                    <a:pt x="1817" y="15"/>
                    <a:pt x="1802" y="15"/>
                  </a:cubicBezTo>
                  <a:cubicBezTo>
                    <a:pt x="1802" y="15"/>
                    <a:pt x="1802" y="15"/>
                    <a:pt x="1802" y="15"/>
                  </a:cubicBezTo>
                  <a:cubicBezTo>
                    <a:pt x="1797" y="15"/>
                    <a:pt x="1791" y="15"/>
                    <a:pt x="1786" y="16"/>
                  </a:cubicBezTo>
                  <a:cubicBezTo>
                    <a:pt x="1786" y="16"/>
                    <a:pt x="1786" y="16"/>
                    <a:pt x="1786" y="16"/>
                  </a:cubicBezTo>
                  <a:cubicBezTo>
                    <a:pt x="1786" y="65"/>
                    <a:pt x="1786" y="65"/>
                    <a:pt x="1786" y="65"/>
                  </a:cubicBezTo>
                  <a:cubicBezTo>
                    <a:pt x="1808" y="66"/>
                    <a:pt x="1829" y="68"/>
                    <a:pt x="1849" y="74"/>
                  </a:cubicBezTo>
                  <a:close/>
                  <a:moveTo>
                    <a:pt x="1444" y="74"/>
                  </a:moveTo>
                  <a:cubicBezTo>
                    <a:pt x="1423" y="73"/>
                    <a:pt x="1402" y="72"/>
                    <a:pt x="1378" y="70"/>
                  </a:cubicBezTo>
                  <a:cubicBezTo>
                    <a:pt x="1378" y="70"/>
                    <a:pt x="1378" y="70"/>
                    <a:pt x="1378" y="70"/>
                  </a:cubicBezTo>
                  <a:cubicBezTo>
                    <a:pt x="1377" y="70"/>
                    <a:pt x="1377" y="69"/>
                    <a:pt x="1377" y="69"/>
                  </a:cubicBezTo>
                  <a:cubicBezTo>
                    <a:pt x="1377" y="69"/>
                    <a:pt x="1377" y="69"/>
                    <a:pt x="1377" y="69"/>
                  </a:cubicBezTo>
                  <a:cubicBezTo>
                    <a:pt x="1377" y="23"/>
                    <a:pt x="1377" y="23"/>
                    <a:pt x="1377" y="23"/>
                  </a:cubicBezTo>
                  <a:cubicBezTo>
                    <a:pt x="1377" y="23"/>
                    <a:pt x="1377" y="22"/>
                    <a:pt x="1377" y="22"/>
                  </a:cubicBezTo>
                  <a:cubicBezTo>
                    <a:pt x="1377" y="22"/>
                    <a:pt x="1377" y="22"/>
                    <a:pt x="1377" y="22"/>
                  </a:cubicBezTo>
                  <a:cubicBezTo>
                    <a:pt x="1377" y="22"/>
                    <a:pt x="1378" y="22"/>
                    <a:pt x="1378" y="22"/>
                  </a:cubicBezTo>
                  <a:cubicBezTo>
                    <a:pt x="1378" y="22"/>
                    <a:pt x="1378" y="22"/>
                    <a:pt x="1378" y="22"/>
                  </a:cubicBezTo>
                  <a:cubicBezTo>
                    <a:pt x="1400" y="22"/>
                    <a:pt x="1422" y="23"/>
                    <a:pt x="1444" y="23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4"/>
                    <a:pt x="1444" y="24"/>
                    <a:pt x="1444" y="24"/>
                  </a:cubicBezTo>
                  <a:cubicBezTo>
                    <a:pt x="1444" y="23"/>
                    <a:pt x="1444" y="23"/>
                    <a:pt x="1444" y="23"/>
                  </a:cubicBezTo>
                  <a:cubicBezTo>
                    <a:pt x="1444" y="23"/>
                    <a:pt x="1445" y="24"/>
                    <a:pt x="1445" y="24"/>
                  </a:cubicBezTo>
                  <a:cubicBezTo>
                    <a:pt x="1445" y="24"/>
                    <a:pt x="1445" y="24"/>
                    <a:pt x="1445" y="24"/>
                  </a:cubicBezTo>
                  <a:cubicBezTo>
                    <a:pt x="1445" y="72"/>
                    <a:pt x="1445" y="72"/>
                    <a:pt x="1445" y="72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5" y="73"/>
                    <a:pt x="1445" y="73"/>
                    <a:pt x="1445" y="73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ubicBezTo>
                    <a:pt x="1444" y="74"/>
                    <a:pt x="1444" y="74"/>
                    <a:pt x="1444" y="74"/>
                  </a:cubicBezTo>
                  <a:close/>
                  <a:moveTo>
                    <a:pt x="1442" y="71"/>
                  </a:moveTo>
                  <a:cubicBezTo>
                    <a:pt x="1442" y="26"/>
                    <a:pt x="1442" y="26"/>
                    <a:pt x="1442" y="26"/>
                  </a:cubicBezTo>
                  <a:cubicBezTo>
                    <a:pt x="1421" y="26"/>
                    <a:pt x="1400" y="25"/>
                    <a:pt x="1380" y="25"/>
                  </a:cubicBezTo>
                  <a:cubicBezTo>
                    <a:pt x="1380" y="25"/>
                    <a:pt x="1380" y="25"/>
                    <a:pt x="1380" y="25"/>
                  </a:cubicBezTo>
                  <a:cubicBezTo>
                    <a:pt x="1380" y="67"/>
                    <a:pt x="1380" y="67"/>
                    <a:pt x="1380" y="67"/>
                  </a:cubicBezTo>
                  <a:cubicBezTo>
                    <a:pt x="1402" y="69"/>
                    <a:pt x="1423" y="70"/>
                    <a:pt x="1442" y="71"/>
                  </a:cubicBezTo>
                  <a:close/>
                  <a:moveTo>
                    <a:pt x="427" y="71"/>
                  </a:moveTo>
                  <a:cubicBezTo>
                    <a:pt x="405" y="69"/>
                    <a:pt x="383" y="67"/>
                    <a:pt x="362" y="65"/>
                  </a:cubicBezTo>
                  <a:cubicBezTo>
                    <a:pt x="362" y="65"/>
                    <a:pt x="362" y="65"/>
                    <a:pt x="362" y="65"/>
                  </a:cubicBezTo>
                  <a:cubicBezTo>
                    <a:pt x="361" y="65"/>
                    <a:pt x="360" y="65"/>
                    <a:pt x="360" y="64"/>
                  </a:cubicBezTo>
                  <a:cubicBezTo>
                    <a:pt x="360" y="64"/>
                    <a:pt x="360" y="64"/>
                    <a:pt x="360" y="64"/>
                  </a:cubicBezTo>
                  <a:cubicBezTo>
                    <a:pt x="360" y="16"/>
                    <a:pt x="360" y="16"/>
                    <a:pt x="360" y="16"/>
                  </a:cubicBezTo>
                  <a:cubicBezTo>
                    <a:pt x="360" y="15"/>
                    <a:pt x="361" y="14"/>
                    <a:pt x="362" y="14"/>
                  </a:cubicBezTo>
                  <a:cubicBezTo>
                    <a:pt x="362" y="14"/>
                    <a:pt x="362" y="14"/>
                    <a:pt x="362" y="14"/>
                  </a:cubicBezTo>
                  <a:cubicBezTo>
                    <a:pt x="363" y="14"/>
                    <a:pt x="365" y="14"/>
                    <a:pt x="366" y="14"/>
                  </a:cubicBezTo>
                  <a:cubicBezTo>
                    <a:pt x="366" y="14"/>
                    <a:pt x="366" y="14"/>
                    <a:pt x="366" y="14"/>
                  </a:cubicBezTo>
                  <a:cubicBezTo>
                    <a:pt x="388" y="12"/>
                    <a:pt x="408" y="10"/>
                    <a:pt x="427" y="9"/>
                  </a:cubicBezTo>
                  <a:cubicBezTo>
                    <a:pt x="427" y="9"/>
                    <a:pt x="427" y="9"/>
                    <a:pt x="427" y="9"/>
                  </a:cubicBezTo>
                  <a:cubicBezTo>
                    <a:pt x="427" y="9"/>
                    <a:pt x="428" y="9"/>
                    <a:pt x="428" y="9"/>
                  </a:cubicBezTo>
                  <a:cubicBezTo>
                    <a:pt x="428" y="9"/>
                    <a:pt x="428" y="9"/>
                    <a:pt x="428" y="9"/>
                  </a:cubicBezTo>
                  <a:cubicBezTo>
                    <a:pt x="429" y="9"/>
                    <a:pt x="429" y="10"/>
                    <a:pt x="429" y="10"/>
                  </a:cubicBezTo>
                  <a:cubicBezTo>
                    <a:pt x="429" y="10"/>
                    <a:pt x="429" y="10"/>
                    <a:pt x="429" y="10"/>
                  </a:cubicBezTo>
                  <a:cubicBezTo>
                    <a:pt x="429" y="69"/>
                    <a:pt x="429" y="69"/>
                    <a:pt x="429" y="69"/>
                  </a:cubicBezTo>
                  <a:cubicBezTo>
                    <a:pt x="429" y="70"/>
                    <a:pt x="429" y="70"/>
                    <a:pt x="428" y="70"/>
                  </a:cubicBezTo>
                  <a:cubicBezTo>
                    <a:pt x="428" y="70"/>
                    <a:pt x="428" y="70"/>
                    <a:pt x="428" y="70"/>
                  </a:cubicBezTo>
                  <a:cubicBezTo>
                    <a:pt x="428" y="71"/>
                    <a:pt x="428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ubicBezTo>
                    <a:pt x="427" y="71"/>
                    <a:pt x="427" y="71"/>
                    <a:pt x="427" y="71"/>
                  </a:cubicBezTo>
                  <a:close/>
                  <a:moveTo>
                    <a:pt x="426" y="68"/>
                  </a:moveTo>
                  <a:cubicBezTo>
                    <a:pt x="426" y="12"/>
                    <a:pt x="426" y="12"/>
                    <a:pt x="426" y="12"/>
                  </a:cubicBezTo>
                  <a:cubicBezTo>
                    <a:pt x="407" y="13"/>
                    <a:pt x="387" y="15"/>
                    <a:pt x="367" y="17"/>
                  </a:cubicBezTo>
                  <a:cubicBezTo>
                    <a:pt x="367" y="17"/>
                    <a:pt x="367" y="17"/>
                    <a:pt x="367" y="17"/>
                  </a:cubicBezTo>
                  <a:cubicBezTo>
                    <a:pt x="366" y="17"/>
                    <a:pt x="364" y="17"/>
                    <a:pt x="363" y="17"/>
                  </a:cubicBezTo>
                  <a:cubicBezTo>
                    <a:pt x="363" y="17"/>
                    <a:pt x="363" y="17"/>
                    <a:pt x="363" y="17"/>
                  </a:cubicBezTo>
                  <a:cubicBezTo>
                    <a:pt x="363" y="63"/>
                    <a:pt x="363" y="63"/>
                    <a:pt x="363" y="63"/>
                  </a:cubicBezTo>
                  <a:cubicBezTo>
                    <a:pt x="384" y="64"/>
                    <a:pt x="405" y="66"/>
                    <a:pt x="426" y="68"/>
                  </a:cubicBezTo>
                  <a:close/>
                  <a:moveTo>
                    <a:pt x="767" y="70"/>
                  </a:moveTo>
                  <a:cubicBezTo>
                    <a:pt x="767" y="69"/>
                    <a:pt x="767" y="69"/>
                    <a:pt x="767" y="69"/>
                  </a:cubicBezTo>
                  <a:cubicBezTo>
                    <a:pt x="767" y="69"/>
                    <a:pt x="767" y="69"/>
                    <a:pt x="767" y="69"/>
                  </a:cubicBezTo>
                  <a:cubicBezTo>
                    <a:pt x="767" y="2"/>
                    <a:pt x="767" y="2"/>
                    <a:pt x="767" y="2"/>
                  </a:cubicBezTo>
                  <a:cubicBezTo>
                    <a:pt x="767" y="2"/>
                    <a:pt x="767" y="1"/>
                    <a:pt x="767" y="1"/>
                  </a:cubicBezTo>
                  <a:cubicBezTo>
                    <a:pt x="767" y="1"/>
                    <a:pt x="767" y="1"/>
                    <a:pt x="767" y="1"/>
                  </a:cubicBezTo>
                  <a:cubicBezTo>
                    <a:pt x="768" y="1"/>
                    <a:pt x="768" y="0"/>
                    <a:pt x="768" y="0"/>
                  </a:cubicBezTo>
                  <a:cubicBezTo>
                    <a:pt x="768" y="0"/>
                    <a:pt x="768" y="0"/>
                    <a:pt x="768" y="0"/>
                  </a:cubicBezTo>
                  <a:cubicBezTo>
                    <a:pt x="790" y="1"/>
                    <a:pt x="812" y="1"/>
                    <a:pt x="834" y="2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4" y="3"/>
                    <a:pt x="834" y="3"/>
                    <a:pt x="834" y="3"/>
                  </a:cubicBezTo>
                  <a:cubicBezTo>
                    <a:pt x="834" y="2"/>
                    <a:pt x="834" y="2"/>
                    <a:pt x="834" y="2"/>
                  </a:cubicBezTo>
                  <a:cubicBezTo>
                    <a:pt x="835" y="2"/>
                    <a:pt x="835" y="2"/>
                    <a:pt x="835" y="3"/>
                  </a:cubicBezTo>
                  <a:cubicBezTo>
                    <a:pt x="835" y="3"/>
                    <a:pt x="835" y="3"/>
                    <a:pt x="835" y="3"/>
                  </a:cubicBezTo>
                  <a:cubicBezTo>
                    <a:pt x="835" y="64"/>
                    <a:pt x="835" y="64"/>
                    <a:pt x="835" y="64"/>
                  </a:cubicBezTo>
                  <a:cubicBezTo>
                    <a:pt x="835" y="65"/>
                    <a:pt x="835" y="66"/>
                    <a:pt x="834" y="66"/>
                  </a:cubicBezTo>
                  <a:cubicBezTo>
                    <a:pt x="834" y="66"/>
                    <a:pt x="834" y="66"/>
                    <a:pt x="834" y="66"/>
                  </a:cubicBezTo>
                  <a:cubicBezTo>
                    <a:pt x="812" y="67"/>
                    <a:pt x="790" y="69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8" y="70"/>
                  </a:cubicBezTo>
                  <a:cubicBezTo>
                    <a:pt x="768" y="70"/>
                    <a:pt x="768" y="70"/>
                    <a:pt x="767" y="70"/>
                  </a:cubicBezTo>
                  <a:close/>
                  <a:moveTo>
                    <a:pt x="770" y="67"/>
                  </a:moveTo>
                  <a:cubicBezTo>
                    <a:pt x="791" y="66"/>
                    <a:pt x="811" y="64"/>
                    <a:pt x="832" y="63"/>
                  </a:cubicBezTo>
                  <a:cubicBezTo>
                    <a:pt x="832" y="63"/>
                    <a:pt x="832" y="63"/>
                    <a:pt x="832" y="63"/>
                  </a:cubicBezTo>
                  <a:cubicBezTo>
                    <a:pt x="832" y="5"/>
                    <a:pt x="832" y="5"/>
                    <a:pt x="832" y="5"/>
                  </a:cubicBezTo>
                  <a:cubicBezTo>
                    <a:pt x="812" y="4"/>
                    <a:pt x="791" y="4"/>
                    <a:pt x="770" y="3"/>
                  </a:cubicBezTo>
                  <a:cubicBezTo>
                    <a:pt x="770" y="3"/>
                    <a:pt x="770" y="3"/>
                    <a:pt x="770" y="3"/>
                  </a:cubicBezTo>
                  <a:cubicBezTo>
                    <a:pt x="770" y="67"/>
                    <a:pt x="770" y="67"/>
                    <a:pt x="770" y="67"/>
                  </a:cubicBezTo>
                  <a:close/>
                  <a:moveTo>
                    <a:pt x="1580" y="68"/>
                  </a:moveTo>
                  <a:cubicBezTo>
                    <a:pt x="1580" y="68"/>
                    <a:pt x="1580" y="68"/>
                    <a:pt x="1580" y="67"/>
                  </a:cubicBezTo>
                  <a:cubicBezTo>
                    <a:pt x="1580" y="67"/>
                    <a:pt x="1580" y="67"/>
                    <a:pt x="1580" y="67"/>
                  </a:cubicBezTo>
                  <a:cubicBezTo>
                    <a:pt x="1580" y="24"/>
                    <a:pt x="1580" y="24"/>
                    <a:pt x="1580" y="24"/>
                  </a:cubicBezTo>
                  <a:cubicBezTo>
                    <a:pt x="1580" y="23"/>
                    <a:pt x="1581" y="22"/>
                    <a:pt x="1581" y="22"/>
                  </a:cubicBezTo>
                  <a:cubicBezTo>
                    <a:pt x="1581" y="22"/>
                    <a:pt x="1581" y="22"/>
                    <a:pt x="1581" y="22"/>
                  </a:cubicBezTo>
                  <a:cubicBezTo>
                    <a:pt x="1603" y="22"/>
                    <a:pt x="1625" y="21"/>
                    <a:pt x="1647" y="20"/>
                  </a:cubicBezTo>
                  <a:cubicBezTo>
                    <a:pt x="1647" y="20"/>
                    <a:pt x="1647" y="20"/>
                    <a:pt x="1647" y="20"/>
                  </a:cubicBezTo>
                  <a:cubicBezTo>
                    <a:pt x="1647" y="20"/>
                    <a:pt x="1648" y="20"/>
                    <a:pt x="1648" y="21"/>
                  </a:cubicBezTo>
                  <a:cubicBezTo>
                    <a:pt x="1648" y="21"/>
                    <a:pt x="1648" y="21"/>
                    <a:pt x="1648" y="21"/>
                  </a:cubicBezTo>
                  <a:cubicBezTo>
                    <a:pt x="1648" y="21"/>
                    <a:pt x="1648" y="21"/>
                    <a:pt x="1648" y="22"/>
                  </a:cubicBezTo>
                  <a:cubicBezTo>
                    <a:pt x="1648" y="22"/>
                    <a:pt x="1648" y="22"/>
                    <a:pt x="1648" y="22"/>
                  </a:cubicBezTo>
                  <a:cubicBezTo>
                    <a:pt x="1648" y="65"/>
                    <a:pt x="1648" y="65"/>
                    <a:pt x="1648" y="65"/>
                  </a:cubicBezTo>
                  <a:cubicBezTo>
                    <a:pt x="1648" y="66"/>
                    <a:pt x="1648" y="66"/>
                    <a:pt x="1647" y="66"/>
                  </a:cubicBezTo>
                  <a:cubicBezTo>
                    <a:pt x="1647" y="66"/>
                    <a:pt x="1647" y="66"/>
                    <a:pt x="1647" y="66"/>
                  </a:cubicBezTo>
                  <a:cubicBezTo>
                    <a:pt x="1624" y="66"/>
                    <a:pt x="1603" y="67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1" y="69"/>
                  </a:cubicBezTo>
                  <a:cubicBezTo>
                    <a:pt x="1581" y="69"/>
                    <a:pt x="1581" y="69"/>
                    <a:pt x="1580" y="68"/>
                  </a:cubicBezTo>
                  <a:close/>
                  <a:moveTo>
                    <a:pt x="1583" y="66"/>
                  </a:moveTo>
                  <a:cubicBezTo>
                    <a:pt x="1603" y="64"/>
                    <a:pt x="1624" y="63"/>
                    <a:pt x="1645" y="63"/>
                  </a:cubicBezTo>
                  <a:cubicBezTo>
                    <a:pt x="1645" y="63"/>
                    <a:pt x="1645" y="63"/>
                    <a:pt x="1645" y="63"/>
                  </a:cubicBezTo>
                  <a:cubicBezTo>
                    <a:pt x="1645" y="23"/>
                    <a:pt x="1645" y="23"/>
                    <a:pt x="1645" y="23"/>
                  </a:cubicBezTo>
                  <a:cubicBezTo>
                    <a:pt x="1625" y="24"/>
                    <a:pt x="1604" y="25"/>
                    <a:pt x="1583" y="25"/>
                  </a:cubicBezTo>
                  <a:cubicBezTo>
                    <a:pt x="1583" y="25"/>
                    <a:pt x="1583" y="25"/>
                    <a:pt x="1583" y="25"/>
                  </a:cubicBezTo>
                  <a:cubicBezTo>
                    <a:pt x="1583" y="66"/>
                    <a:pt x="1583" y="66"/>
                    <a:pt x="1583" y="66"/>
                  </a:cubicBezTo>
                  <a:close/>
                  <a:moveTo>
                    <a:pt x="971" y="58"/>
                  </a:moveTo>
                  <a:cubicBezTo>
                    <a:pt x="970" y="57"/>
                    <a:pt x="970" y="57"/>
                    <a:pt x="970" y="56"/>
                  </a:cubicBezTo>
                  <a:cubicBezTo>
                    <a:pt x="970" y="56"/>
                    <a:pt x="970" y="56"/>
                    <a:pt x="970" y="56"/>
                  </a:cubicBezTo>
                  <a:cubicBezTo>
                    <a:pt x="970" y="7"/>
                    <a:pt x="970" y="7"/>
                    <a:pt x="970" y="7"/>
                  </a:cubicBezTo>
                  <a:cubicBezTo>
                    <a:pt x="970" y="7"/>
                    <a:pt x="970" y="6"/>
                    <a:pt x="971" y="6"/>
                  </a:cubicBezTo>
                  <a:cubicBezTo>
                    <a:pt x="971" y="6"/>
                    <a:pt x="971" y="6"/>
                    <a:pt x="971" y="6"/>
                  </a:cubicBezTo>
                  <a:cubicBezTo>
                    <a:pt x="971" y="6"/>
                    <a:pt x="971" y="6"/>
                    <a:pt x="972" y="6"/>
                  </a:cubicBezTo>
                  <a:cubicBezTo>
                    <a:pt x="972" y="6"/>
                    <a:pt x="972" y="6"/>
                    <a:pt x="972" y="6"/>
                  </a:cubicBezTo>
                  <a:cubicBezTo>
                    <a:pt x="994" y="7"/>
                    <a:pt x="1015" y="8"/>
                    <a:pt x="1037" y="8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7" y="10"/>
                    <a:pt x="1037" y="10"/>
                    <a:pt x="1037" y="10"/>
                  </a:cubicBezTo>
                  <a:cubicBezTo>
                    <a:pt x="1037" y="8"/>
                    <a:pt x="1037" y="8"/>
                    <a:pt x="1037" y="8"/>
                  </a:cubicBezTo>
                  <a:cubicBezTo>
                    <a:pt x="1038" y="8"/>
                    <a:pt x="1039" y="9"/>
                    <a:pt x="1039" y="10"/>
                  </a:cubicBezTo>
                  <a:cubicBezTo>
                    <a:pt x="1039" y="10"/>
                    <a:pt x="1039" y="10"/>
                    <a:pt x="1039" y="10"/>
                  </a:cubicBezTo>
                  <a:cubicBezTo>
                    <a:pt x="1039" y="54"/>
                    <a:pt x="1039" y="54"/>
                    <a:pt x="1039" y="54"/>
                  </a:cubicBezTo>
                  <a:cubicBezTo>
                    <a:pt x="1039" y="55"/>
                    <a:pt x="1038" y="56"/>
                    <a:pt x="1037" y="56"/>
                  </a:cubicBezTo>
                  <a:cubicBezTo>
                    <a:pt x="1037" y="56"/>
                    <a:pt x="1037" y="56"/>
                    <a:pt x="1037" y="56"/>
                  </a:cubicBezTo>
                  <a:cubicBezTo>
                    <a:pt x="1015" y="56"/>
                    <a:pt x="993" y="57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2" y="58"/>
                    <a:pt x="972" y="58"/>
                    <a:pt x="972" y="58"/>
                  </a:cubicBezTo>
                  <a:cubicBezTo>
                    <a:pt x="971" y="58"/>
                    <a:pt x="971" y="58"/>
                    <a:pt x="971" y="58"/>
                  </a:cubicBezTo>
                  <a:close/>
                  <a:moveTo>
                    <a:pt x="973" y="55"/>
                  </a:moveTo>
                  <a:cubicBezTo>
                    <a:pt x="994" y="54"/>
                    <a:pt x="1015" y="53"/>
                    <a:pt x="1036" y="53"/>
                  </a:cubicBezTo>
                  <a:cubicBezTo>
                    <a:pt x="1036" y="53"/>
                    <a:pt x="1036" y="53"/>
                    <a:pt x="1036" y="53"/>
                  </a:cubicBezTo>
                  <a:cubicBezTo>
                    <a:pt x="1036" y="11"/>
                    <a:pt x="1036" y="11"/>
                    <a:pt x="1036" y="11"/>
                  </a:cubicBezTo>
                  <a:cubicBezTo>
                    <a:pt x="1015" y="11"/>
                    <a:pt x="994" y="10"/>
                    <a:pt x="973" y="9"/>
                  </a:cubicBezTo>
                  <a:cubicBezTo>
                    <a:pt x="973" y="9"/>
                    <a:pt x="973" y="9"/>
                    <a:pt x="973" y="9"/>
                  </a:cubicBezTo>
                  <a:cubicBezTo>
                    <a:pt x="973" y="55"/>
                    <a:pt x="973" y="55"/>
                    <a:pt x="973" y="55"/>
                  </a:cubicBezTo>
                  <a:close/>
                  <a:moveTo>
                    <a:pt x="1240" y="58"/>
                  </a:moveTo>
                  <a:cubicBezTo>
                    <a:pt x="1218" y="57"/>
                    <a:pt x="1197" y="56"/>
                    <a:pt x="1175" y="55"/>
                  </a:cubicBezTo>
                  <a:cubicBezTo>
                    <a:pt x="1175" y="55"/>
                    <a:pt x="1175" y="55"/>
                    <a:pt x="1175" y="55"/>
                  </a:cubicBezTo>
                  <a:cubicBezTo>
                    <a:pt x="1174" y="55"/>
                    <a:pt x="1173" y="54"/>
                    <a:pt x="1173" y="54"/>
                  </a:cubicBezTo>
                  <a:cubicBezTo>
                    <a:pt x="1173" y="54"/>
                    <a:pt x="1173" y="54"/>
                    <a:pt x="1173" y="54"/>
                  </a:cubicBezTo>
                  <a:cubicBezTo>
                    <a:pt x="1173" y="16"/>
                    <a:pt x="1173" y="16"/>
                    <a:pt x="1173" y="16"/>
                  </a:cubicBezTo>
                  <a:cubicBezTo>
                    <a:pt x="1173" y="16"/>
                    <a:pt x="1174" y="15"/>
                    <a:pt x="1174" y="15"/>
                  </a:cubicBezTo>
                  <a:cubicBezTo>
                    <a:pt x="1174" y="15"/>
                    <a:pt x="1174" y="15"/>
                    <a:pt x="1174" y="15"/>
                  </a:cubicBezTo>
                  <a:cubicBezTo>
                    <a:pt x="1174" y="15"/>
                    <a:pt x="1174" y="14"/>
                    <a:pt x="1175" y="15"/>
                  </a:cubicBezTo>
                  <a:cubicBezTo>
                    <a:pt x="1175" y="15"/>
                    <a:pt x="1175" y="15"/>
                    <a:pt x="1175" y="15"/>
                  </a:cubicBezTo>
                  <a:cubicBezTo>
                    <a:pt x="1197" y="15"/>
                    <a:pt x="1219" y="16"/>
                    <a:pt x="1240" y="17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0" y="19"/>
                    <a:pt x="1240" y="19"/>
                    <a:pt x="1240" y="19"/>
                  </a:cubicBezTo>
                  <a:cubicBezTo>
                    <a:pt x="1240" y="17"/>
                    <a:pt x="1240" y="17"/>
                    <a:pt x="1240" y="17"/>
                  </a:cubicBezTo>
                  <a:cubicBezTo>
                    <a:pt x="1241" y="17"/>
                    <a:pt x="1242" y="18"/>
                    <a:pt x="1242" y="19"/>
                  </a:cubicBezTo>
                  <a:cubicBezTo>
                    <a:pt x="1242" y="19"/>
                    <a:pt x="1242" y="19"/>
                    <a:pt x="1242" y="19"/>
                  </a:cubicBezTo>
                  <a:cubicBezTo>
                    <a:pt x="1242" y="56"/>
                    <a:pt x="1242" y="56"/>
                    <a:pt x="1242" y="56"/>
                  </a:cubicBezTo>
                  <a:cubicBezTo>
                    <a:pt x="1242" y="57"/>
                    <a:pt x="1242" y="57"/>
                    <a:pt x="1241" y="57"/>
                  </a:cubicBezTo>
                  <a:cubicBezTo>
                    <a:pt x="1241" y="57"/>
                    <a:pt x="1241" y="57"/>
                    <a:pt x="1241" y="57"/>
                  </a:cubicBezTo>
                  <a:cubicBezTo>
                    <a:pt x="1241" y="58"/>
                    <a:pt x="1241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ubicBezTo>
                    <a:pt x="1240" y="58"/>
                    <a:pt x="1240" y="58"/>
                    <a:pt x="1240" y="58"/>
                  </a:cubicBezTo>
                  <a:close/>
                  <a:moveTo>
                    <a:pt x="1239" y="55"/>
                  </a:moveTo>
                  <a:cubicBezTo>
                    <a:pt x="1239" y="20"/>
                    <a:pt x="1239" y="20"/>
                    <a:pt x="1239" y="20"/>
                  </a:cubicBezTo>
                  <a:cubicBezTo>
                    <a:pt x="1218" y="19"/>
                    <a:pt x="1197" y="18"/>
                    <a:pt x="1176" y="18"/>
                  </a:cubicBezTo>
                  <a:cubicBezTo>
                    <a:pt x="1176" y="18"/>
                    <a:pt x="1176" y="18"/>
                    <a:pt x="1176" y="18"/>
                  </a:cubicBezTo>
                  <a:cubicBezTo>
                    <a:pt x="1176" y="52"/>
                    <a:pt x="1176" y="52"/>
                    <a:pt x="1176" y="52"/>
                  </a:cubicBezTo>
                  <a:cubicBezTo>
                    <a:pt x="1197" y="53"/>
                    <a:pt x="1218" y="54"/>
                    <a:pt x="1239" y="55"/>
                  </a:cubicBezTo>
                  <a:close/>
                </a:path>
              </a:pathLst>
            </a:custGeom>
            <a:solidFill>
              <a:srgbClr val="753C0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grpSp>
        <p:nvGrpSpPr>
          <p:cNvPr id="31" name="组合 83">
            <a:extLst>
              <a:ext uri="{FF2B5EF4-FFF2-40B4-BE49-F238E27FC236}">
                <a16:creationId xmlns:a16="http://schemas.microsoft.com/office/drawing/2014/main" id="{6726D8AE-5BAE-4D53-A47D-BC9472FCD02F}"/>
              </a:ext>
            </a:extLst>
          </p:cNvPr>
          <p:cNvGrpSpPr/>
          <p:nvPr/>
        </p:nvGrpSpPr>
        <p:grpSpPr>
          <a:xfrm>
            <a:off x="-12143" y="5717175"/>
            <a:ext cx="12203723" cy="1123362"/>
            <a:chOff x="-17585" y="5729324"/>
            <a:chExt cx="12203723" cy="1123362"/>
          </a:xfrm>
        </p:grpSpPr>
        <p:pic>
          <p:nvPicPr>
            <p:cNvPr id="32" name="图片 84">
              <a:extLst>
                <a:ext uri="{FF2B5EF4-FFF2-40B4-BE49-F238E27FC236}">
                  <a16:creationId xmlns:a16="http://schemas.microsoft.com/office/drawing/2014/main" id="{002AC876-7097-426A-B3E8-9BE1427B36F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3" name="图片 85">
              <a:extLst>
                <a:ext uri="{FF2B5EF4-FFF2-40B4-BE49-F238E27FC236}">
                  <a16:creationId xmlns:a16="http://schemas.microsoft.com/office/drawing/2014/main" id="{21EDAA08-91AA-4BF1-8D44-9498D5B755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6" name="图形 1">
            <a:extLst>
              <a:ext uri="{FF2B5EF4-FFF2-40B4-BE49-F238E27FC236}">
                <a16:creationId xmlns:a16="http://schemas.microsoft.com/office/drawing/2014/main" id="{8FC5CC8B-BA0C-4177-A480-112E4B46F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1575" y="4802512"/>
            <a:ext cx="1555652" cy="2041793"/>
          </a:xfrm>
          <a:prstGeom prst="rect">
            <a:avLst/>
          </a:prstGeom>
        </p:spPr>
      </p:pic>
      <p:pic>
        <p:nvPicPr>
          <p:cNvPr id="37" name="图片 3">
            <a:extLst>
              <a:ext uri="{FF2B5EF4-FFF2-40B4-BE49-F238E27FC236}">
                <a16:creationId xmlns:a16="http://schemas.microsoft.com/office/drawing/2014/main" id="{09695089-B2DC-4E4A-ABEC-985FE97D0A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1868" y="4745990"/>
            <a:ext cx="1772339" cy="2309717"/>
          </a:xfrm>
          <a:prstGeom prst="rect">
            <a:avLst/>
          </a:prstGeom>
        </p:spPr>
      </p:pic>
      <p:pic>
        <p:nvPicPr>
          <p:cNvPr id="38" name="图片 8">
            <a:extLst>
              <a:ext uri="{FF2B5EF4-FFF2-40B4-BE49-F238E27FC236}">
                <a16:creationId xmlns:a16="http://schemas.microsoft.com/office/drawing/2014/main" id="{0B096C13-7AE0-4811-A2D4-C58D573A66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9332" y="4745990"/>
            <a:ext cx="1401303" cy="2189595"/>
          </a:xfrm>
          <a:prstGeom prst="rect">
            <a:avLst/>
          </a:prstGeom>
        </p:spPr>
      </p:pic>
      <p:pic>
        <p:nvPicPr>
          <p:cNvPr id="39" name="图片 10">
            <a:extLst>
              <a:ext uri="{FF2B5EF4-FFF2-40B4-BE49-F238E27FC236}">
                <a16:creationId xmlns:a16="http://schemas.microsoft.com/office/drawing/2014/main" id="{8CC03813-8A0F-44E3-8C2E-14954DE0B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65" y="4208948"/>
            <a:ext cx="3515171" cy="272513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9A41CFC-4E2F-44A3-A16E-E3DC4630FC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3622" y="1292475"/>
            <a:ext cx="7207800" cy="2755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89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6">
            <a:extLst>
              <a:ext uri="{FF2B5EF4-FFF2-40B4-BE49-F238E27FC236}">
                <a16:creationId xmlns:a16="http://schemas.microsoft.com/office/drawing/2014/main" id="{384B840B-FE9D-4FDB-A392-5FD6E1DE7D72}"/>
              </a:ext>
            </a:extLst>
          </p:cNvPr>
          <p:cNvSpPr txBox="1"/>
          <p:nvPr/>
        </p:nvSpPr>
        <p:spPr>
          <a:xfrm>
            <a:off x="2362200" y="685800"/>
            <a:ext cx="407194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Chơi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trò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chơi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: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Đố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vui</a:t>
            </a:r>
            <a:endParaRPr lang="en-US" sz="3200" dirty="0"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</a:effectLst>
              <a:latin typeface="iCiel Cadena" pitchFamily="2" charset="-93"/>
            </a:endParaRPr>
          </a:p>
          <a:p>
            <a:pPr algn="ctr"/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</a:t>
            </a:r>
            <a:r>
              <a:rPr lang="en-US" sz="3200" dirty="0" err="1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gì</a:t>
            </a:r>
            <a:r>
              <a:rPr lang="en-US" sz="3200" dirty="0">
                <a:solidFill>
                  <a:srgbClr val="FF0000"/>
                </a:solidFill>
                <a:effectLst>
                  <a:glow rad="228600">
                    <a:srgbClr val="F79646">
                      <a:satMod val="175000"/>
                      <a:alpha val="40000"/>
                    </a:srgbClr>
                  </a:glow>
                </a:effectLst>
                <a:latin typeface="iCiel Cadena" pitchFamily="2" charset="-93"/>
              </a:rPr>
              <a:t> ?</a:t>
            </a:r>
          </a:p>
          <a:p>
            <a:endParaRPr lang="vi-VN" sz="3200" dirty="0">
              <a:solidFill>
                <a:srgbClr val="FF0000"/>
              </a:solidFill>
              <a:effectLst>
                <a:glow rad="228600">
                  <a:srgbClr val="F79646">
                    <a:satMod val="175000"/>
                    <a:alpha val="40000"/>
                  </a:srgbClr>
                </a:glow>
              </a:effectLst>
              <a:latin typeface="iCiel Cadena" pitchFamily="2" charset="-93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DA53933C-060A-4F09-9A7D-2A63EACB3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263" y="-608266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3">
            <a:extLst>
              <a:ext uri="{FF2B5EF4-FFF2-40B4-BE49-F238E27FC236}">
                <a16:creationId xmlns:a16="http://schemas.microsoft.com/office/drawing/2014/main" id="{C920DA61-8FEB-421A-AE2D-CA3FAB570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036" y="179631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75010559-6F82-485C-821B-4A73ED693E68}"/>
              </a:ext>
            </a:extLst>
          </p:cNvPr>
          <p:cNvSpPr/>
          <p:nvPr/>
        </p:nvSpPr>
        <p:spPr>
          <a:xfrm>
            <a:off x="1684951" y="2058734"/>
            <a:ext cx="2971800" cy="1815882"/>
          </a:xfrm>
          <a:prstGeom prst="rect">
            <a:avLst/>
          </a:prstGeom>
          <a:solidFill>
            <a:srgbClr val="8064A2">
              <a:lumMod val="60000"/>
              <a:lumOff val="40000"/>
            </a:srgbClr>
          </a:solidFill>
          <a:ln>
            <a:solidFill>
              <a:sysClr val="windowText" lastClr="000000">
                <a:lumMod val="95000"/>
                <a:lumOff val="5000"/>
              </a:sysClr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Con gì ăn cỏ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Đầu có 2 sừng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Lỗ mũi buộc thừng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</a:rPr>
              <a:t>Kéo cày rất giỏi </a:t>
            </a:r>
          </a:p>
        </p:txBody>
      </p:sp>
      <p:pic>
        <p:nvPicPr>
          <p:cNvPr id="31" name="Picture 2" descr="E:\GIAO AN\SGV lop 2\chan trời sang tạo lớp 1\hình ảnh minh họa\thuyet-minh-ve-con-trau.jpg">
            <a:extLst>
              <a:ext uri="{FF2B5EF4-FFF2-40B4-BE49-F238E27FC236}">
                <a16:creationId xmlns:a16="http://schemas.microsoft.com/office/drawing/2014/main" id="{BCA85600-3C0F-4FDA-878C-04207C641E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6237" y="2744534"/>
            <a:ext cx="5219854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" descr="E:\GIAO AN\SGV lop 2\chan trời sang tạo lớp 1\hình ảnh minh họa\free-vector-000557-phim-hoat-hinh-de-thuong-trau.png">
            <a:extLst>
              <a:ext uri="{FF2B5EF4-FFF2-40B4-BE49-F238E27FC236}">
                <a16:creationId xmlns:a16="http://schemas.microsoft.com/office/drawing/2014/main" id="{B67C7481-BA9E-4D52-8CB4-FD83F6087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1743" y="3812786"/>
            <a:ext cx="2741749" cy="2741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85E38F10-7BE2-4199-BED1-D4E3F892D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72" y="-4572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2BDA2EA-46B5-44EB-BDEF-F6317C6ABD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345" y="330697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2FAF738-4EF2-4A92-85B9-5E0B19CE92DB}"/>
              </a:ext>
            </a:extLst>
          </p:cNvPr>
          <p:cNvSpPr/>
          <p:nvPr/>
        </p:nvSpPr>
        <p:spPr>
          <a:xfrm>
            <a:off x="1436517" y="1376065"/>
            <a:ext cx="3733800" cy="1815882"/>
          </a:xfrm>
          <a:prstGeom prst="rect">
            <a:avLst/>
          </a:prstGeom>
          <a:solidFill>
            <a:srgbClr val="C0504D">
              <a:lumMod val="40000"/>
              <a:lumOff val="6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Con gì đuôi ngắn tai dài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Mắt hồng lông mượt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Có tài chạy nhanh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Là con gì? </a:t>
            </a:r>
          </a:p>
        </p:txBody>
      </p:sp>
      <p:pic>
        <p:nvPicPr>
          <p:cNvPr id="5" name="Picture 2" descr="E:\GIAO AN\SGV lop 2\chan trời sang tạo lớp 1\hình ảnh minh họa\con-tho-trang-co-mat-do-1024x910.jpg">
            <a:extLst>
              <a:ext uri="{FF2B5EF4-FFF2-40B4-BE49-F238E27FC236}">
                <a16:creationId xmlns:a16="http://schemas.microsoft.com/office/drawing/2014/main" id="{01C9E229-DF24-4E1C-A06D-56776BC13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331" y="2667001"/>
            <a:ext cx="4409107" cy="391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E:\GIAO AN\SGV lop 2\chan trời sang tạo lớp 1\hình ảnh minh họa\tải xuống.png">
            <a:extLst>
              <a:ext uri="{FF2B5EF4-FFF2-40B4-BE49-F238E27FC236}">
                <a16:creationId xmlns:a16="http://schemas.microsoft.com/office/drawing/2014/main" id="{91858846-2200-4FD5-AEF1-DCDA953A0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038601"/>
            <a:ext cx="1887302" cy="230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9151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3690DA1-B283-4831-998A-0CBAB7D5CE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2572" y="-457200"/>
            <a:ext cx="2448566" cy="2448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4B25700-80E9-4576-8513-56527B4DC8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345" y="330697"/>
            <a:ext cx="1920875" cy="209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 descr="E:\GIAO AN\SGV lop 2\chan trời sang tạo lớp 1\hình ảnh minh họa\mo-thay-con-vit-1.jpg">
            <a:extLst>
              <a:ext uri="{FF2B5EF4-FFF2-40B4-BE49-F238E27FC236}">
                <a16:creationId xmlns:a16="http://schemas.microsoft.com/office/drawing/2014/main" id="{BAA18940-BB8E-41C8-A1C9-ED2C10113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1" y="1828800"/>
            <a:ext cx="6248197" cy="468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911353-55B8-4DB9-859C-F158F6624C3E}"/>
              </a:ext>
            </a:extLst>
          </p:cNvPr>
          <p:cNvSpPr/>
          <p:nvPr/>
        </p:nvSpPr>
        <p:spPr>
          <a:xfrm>
            <a:off x="1790700" y="468123"/>
            <a:ext cx="3505200" cy="1815882"/>
          </a:xfrm>
          <a:prstGeom prst="rect">
            <a:avLst/>
          </a:prstGeom>
          <a:solidFill>
            <a:srgbClr val="4BACC6">
              <a:lumMod val="60000"/>
              <a:lumOff val="4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Con gì chân ngắn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Mà lại có màng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Mỏ bẹt màu vàng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Hay kêu cạp cạp? </a:t>
            </a:r>
          </a:p>
        </p:txBody>
      </p:sp>
      <p:pic>
        <p:nvPicPr>
          <p:cNvPr id="6" name="Picture 3" descr="E:\GIAO AN\SGV lop 2\chan trời sang tạo lớp 1\hình ảnh minh họa\20-Hướng-dẫn-cách-vẽ-con-vịt-dễ-thương-Vẽ-tranh-cùng-con.png">
            <a:extLst>
              <a:ext uri="{FF2B5EF4-FFF2-40B4-BE49-F238E27FC236}">
                <a16:creationId xmlns:a16="http://schemas.microsoft.com/office/drawing/2014/main" id="{49947115-4364-42FD-B21E-2E4E4326B8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3962401"/>
            <a:ext cx="21420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85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5D9609DF-6FC4-4D71-BA75-B2DAC5201F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-533400"/>
            <a:ext cx="2905766" cy="290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B0CF5EE-3E9D-4EE3-BBB8-96C91F1EC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8490" y="528852"/>
            <a:ext cx="2200911" cy="2395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D021E38-104D-402F-B8E1-BA625F7256E0}"/>
              </a:ext>
            </a:extLst>
          </p:cNvPr>
          <p:cNvSpPr/>
          <p:nvPr/>
        </p:nvSpPr>
        <p:spPr>
          <a:xfrm>
            <a:off x="1883018" y="767083"/>
            <a:ext cx="3679582" cy="1815882"/>
          </a:xfrm>
          <a:prstGeom prst="rect">
            <a:avLst/>
          </a:prstGeom>
          <a:solidFill>
            <a:srgbClr val="1F497D">
              <a:lumMod val="60000"/>
              <a:lumOff val="40000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Con gì cổ dài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Ăn lá trên cao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Da lốm đốm sao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/>
              </a:rPr>
              <a:t>Sống trên đồng cỏ? </a:t>
            </a:r>
          </a:p>
        </p:txBody>
      </p:sp>
      <p:pic>
        <p:nvPicPr>
          <p:cNvPr id="5" name="Picture 4" descr="E:\GIAO AN\SGV lop 2\chan trời sang tạo lớp 1\hình ảnh minh họa\Anh-4142-1505898813.jpg">
            <a:extLst>
              <a:ext uri="{FF2B5EF4-FFF2-40B4-BE49-F238E27FC236}">
                <a16:creationId xmlns:a16="http://schemas.microsoft.com/office/drawing/2014/main" id="{A13EFBD2-F02F-4E0B-A57D-6B0B0FEEA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3124201"/>
            <a:ext cx="4893489" cy="3428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165C62-567B-47F1-AE47-4A9BFB3EB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1" y="656198"/>
            <a:ext cx="4551553" cy="6659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8003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E92E957-4F12-4DDE-B1C0-644A01B52A07}"/>
              </a:ext>
            </a:extLst>
          </p:cNvPr>
          <p:cNvSpPr/>
          <p:nvPr/>
        </p:nvSpPr>
        <p:spPr>
          <a:xfrm>
            <a:off x="3652820" y="405826"/>
            <a:ext cx="4729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b="1" dirty="0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vi-VN" sz="3200" b="1" dirty="0">
              <a:solidFill>
                <a:srgbClr val="1F497D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A2731A-D8E0-4E39-831F-9FF619CE4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2" y="533400"/>
            <a:ext cx="6272767" cy="5931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E:\GIAO AN\SGV lop 2\sgv chân trời sáng tạo lớp 2\hình minh họa giáo án\11\6826466070_1575466718.png">
            <a:extLst>
              <a:ext uri="{FF2B5EF4-FFF2-40B4-BE49-F238E27FC236}">
                <a16:creationId xmlns:a16="http://schemas.microsoft.com/office/drawing/2014/main" id="{2A095473-A239-4E6F-8D3F-DF2AF170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97347">
            <a:off x="7839380" y="2046196"/>
            <a:ext cx="1977214" cy="1977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FAF5B7-C254-4C1C-8886-46F9C51E5C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8232" y="990601"/>
            <a:ext cx="3333768" cy="3318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6FDACAFC-FC02-41BC-8A92-E825F0C477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310" y="3962401"/>
            <a:ext cx="2829607" cy="2239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6469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-457200"/>
            <a:ext cx="8762999" cy="51105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E:\GIAO AN\ảnh tài liệu\hhgn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98193"/>
            <a:ext cx="12268200" cy="695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733801" y="990600"/>
            <a:ext cx="398859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vi-VN" sz="6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19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istrator\Downloads\kisspng-clip-art-portable-network-graphics-peafowl-compute-peacock-png-transparent-image-freepngimage-com-5c109af4372fa5.6298092615445921162261.png">
            <a:extLst>
              <a:ext uri="{FF2B5EF4-FFF2-40B4-BE49-F238E27FC236}">
                <a16:creationId xmlns:a16="http://schemas.microsoft.com/office/drawing/2014/main" id="{738ED6AA-36E7-43F1-8E9D-2EF601622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578" y="531167"/>
            <a:ext cx="5532022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E:\GIAO AN\SGV lop 2\chan trời sang tạo lớp 1\hình ảnh minh họa\unnamed.png">
            <a:extLst>
              <a:ext uri="{FF2B5EF4-FFF2-40B4-BE49-F238E27FC236}">
                <a16:creationId xmlns:a16="http://schemas.microsoft.com/office/drawing/2014/main" id="{67BCE536-FB10-40F4-8B77-D2983CE85B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2819400"/>
            <a:ext cx="3893641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C:\Users\Administrator\Downloads\animal-1297938_640.png">
            <a:extLst>
              <a:ext uri="{FF2B5EF4-FFF2-40B4-BE49-F238E27FC236}">
                <a16:creationId xmlns:a16="http://schemas.microsoft.com/office/drawing/2014/main" id="{9079C4D9-F4B4-4BF8-AEDB-B2FC5E94F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547" y="4489218"/>
            <a:ext cx="3120085" cy="214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dministrator\Downloads\kisspng-vector-graphics-insect-drawing-illustration-stock-5d26ef62e05e81.529152581562832738919.png">
            <a:extLst>
              <a:ext uri="{FF2B5EF4-FFF2-40B4-BE49-F238E27FC236}">
                <a16:creationId xmlns:a16="http://schemas.microsoft.com/office/drawing/2014/main" id="{52851A87-7EDF-4B22-9EF4-F77E3EBB3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1004590"/>
            <a:ext cx="1905000" cy="2119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2D618EC-138C-4838-B411-DF8152265E53}"/>
              </a:ext>
            </a:extLst>
          </p:cNvPr>
          <p:cNvSpPr txBox="1"/>
          <p:nvPr/>
        </p:nvSpPr>
        <p:spPr>
          <a:xfrm>
            <a:off x="3808364" y="4114801"/>
            <a:ext cx="14494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9C1380-0F3C-4F72-9C65-82FF667EE35E}"/>
              </a:ext>
            </a:extLst>
          </p:cNvPr>
          <p:cNvSpPr txBox="1"/>
          <p:nvPr/>
        </p:nvSpPr>
        <p:spPr>
          <a:xfrm>
            <a:off x="8533582" y="3195936"/>
            <a:ext cx="16289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bọ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rùa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3223DE0-40E5-4B8C-BCBA-89047D146D17}"/>
              </a:ext>
            </a:extLst>
          </p:cNvPr>
          <p:cNvSpPr txBox="1"/>
          <p:nvPr/>
        </p:nvSpPr>
        <p:spPr>
          <a:xfrm>
            <a:off x="5791201" y="6091536"/>
            <a:ext cx="19768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hươu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C3C449-168D-4F9F-88A5-E79685461E07}"/>
              </a:ext>
            </a:extLst>
          </p:cNvPr>
          <p:cNvSpPr txBox="1"/>
          <p:nvPr/>
        </p:nvSpPr>
        <p:spPr>
          <a:xfrm>
            <a:off x="1625930" y="6091536"/>
            <a:ext cx="1574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bướm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E0EE2D-DCAA-48BD-96A4-C32273F3A550}"/>
              </a:ext>
            </a:extLst>
          </p:cNvPr>
          <p:cNvSpPr txBox="1"/>
          <p:nvPr/>
        </p:nvSpPr>
        <p:spPr>
          <a:xfrm>
            <a:off x="4114988" y="193259"/>
            <a:ext cx="41280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3600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600" dirty="0"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113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85A31"/>
      </a:accent1>
      <a:accent2>
        <a:srgbClr val="FFA833"/>
      </a:accent2>
      <a:accent3>
        <a:srgbClr val="91C429"/>
      </a:accent3>
      <a:accent4>
        <a:srgbClr val="0DADD2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4972</TotalTime>
  <Words>351</Words>
  <Application>Microsoft Office PowerPoint</Application>
  <PresentationFormat>Widescreen</PresentationFormat>
  <Paragraphs>84</Paragraphs>
  <Slides>24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24</vt:i4>
      </vt:variant>
    </vt:vector>
  </HeadingPairs>
  <TitlesOfParts>
    <vt:vector size="37" baseType="lpstr">
      <vt:lpstr>微软雅黑</vt:lpstr>
      <vt:lpstr>Arial</vt:lpstr>
      <vt:lpstr>Calibri</vt:lpstr>
      <vt:lpstr>Calibri Light</vt:lpstr>
      <vt:lpstr>iCiel Cadena</vt:lpstr>
      <vt:lpstr>iCiel Soup of Justice</vt:lpstr>
      <vt:lpstr>Times New Roman</vt:lpstr>
      <vt:lpstr>字魂52号-阿开漫画体</vt:lpstr>
      <vt:lpstr>Office Theme</vt:lpstr>
      <vt:lpstr>Office 主题</vt:lpstr>
      <vt:lpstr>1_Office 主题​​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Nguyễn Hà Ly</cp:lastModifiedBy>
  <cp:revision>450</cp:revision>
  <dcterms:created xsi:type="dcterms:W3CDTF">2020-08-13T08:18:23Z</dcterms:created>
  <dcterms:modified xsi:type="dcterms:W3CDTF">2023-09-11T09:25:18Z</dcterms:modified>
</cp:coreProperties>
</file>