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5" r:id="rId8"/>
    <p:sldId id="269" r:id="rId9"/>
    <p:sldId id="267" r:id="rId10"/>
    <p:sldId id="266" r:id="rId11"/>
    <p:sldId id="268" r:id="rId12"/>
    <p:sldId id="270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F488F-C1B9-4845-B518-1F814E46C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C57BB-0AA7-41E1-A17D-2B2EEBFB7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21627-768D-4A48-81DA-54255BE9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FB6D9-851C-4B23-9817-021FFAF7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1F8C6-393C-4332-88AD-E6A8571C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9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AB55-3715-47CF-9CB7-EABE00FA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B206AB-B820-4D36-9EB1-BF26C3BF9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24913-930A-4EA2-BA06-7908109BD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DA924-1590-49E2-8E17-58C64612C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0E665-A4AD-4E63-A7DF-9700DB43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2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6A8627-0CDA-4E19-81EA-8445EF4ED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01EAE-B9BB-4097-BD8D-8AB6C50CA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30FF2-CCBB-4CC0-9B84-FF1B676C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04B6B-7EF6-4830-9E1E-FEE3C15C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3C5D8-EA5E-4A5D-A61D-C9A2CBEB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3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E185E-08F5-46BB-BBE3-B82C69ED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FC74-B352-4A29-B41F-F502E1B0F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3159-AA22-4DDE-99B0-59673394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47D67-31BA-4C59-BC81-9297237B5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DE5CA-AC24-401F-8D69-39AC8BED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A5A1-C760-4E05-A70D-E24488B5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1152F-13D5-4477-98EC-6877C1FB3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BA730-0C91-4B39-8267-76878A9E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B2221-B7E6-4703-859B-CEDE3DE3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1EDF8-C38D-40ED-AF68-6F837D2B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0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43D4-7187-421A-BEAE-0B2D02C2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99723-8584-4BC6-B1A2-1FDFFD3C2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BA9A2-89F0-4C8E-B0C5-EC142DBF4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EA3F5-3331-4C71-8B6F-D31F7DE70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4BFB6-66BD-4346-B941-3374EBC2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0A3FB-1A1E-4A55-94C3-55EF0E1A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6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E68BD-F3C3-4E6E-9AFE-D18BE9CE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29B6E-A78F-4509-8ECD-9D1C8777E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E1AFB-0FC9-4481-B4AF-1269A244B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E9204-5EBF-45CD-B195-333A0EF20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E35AE-FAAF-4582-A5DF-A7737573F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6EF7E0-EF2C-4BBF-B147-4D322826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1E415-FCD8-4349-8D86-346B8CFF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215916-13A0-4AA9-B6D5-263B5F45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1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A504-B2B7-4C92-899E-4B6DF5F7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EDEED-F51B-4F46-BDD2-F4D576AB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8537B-9E7D-4B66-B838-AB994846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1B317-BFFC-446F-85C3-4B550444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982A89-A345-468E-BE89-B763433D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C7A46-FCCD-4984-8EC0-75470E91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3D38D-B329-4678-B139-0FDC910FE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7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83624-C706-4DEF-8986-7A165763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D460E-3C64-4418-A709-D2D88673E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C5984-437E-4B1C-A0E5-E7ECD2540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DAC85-B930-485B-B8DD-D98607756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82E4A-8E39-4E93-A840-EAA4D252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6C662-4CB7-42D6-A592-A74BDCAC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284B-FBBE-467F-A848-33261519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263E7-DF31-4950-9C82-F55CCE6BE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CE01A-53D1-4C70-9094-336009731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D6740-31B9-4BAC-96B2-E4F1D7EA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B0944-0F3D-477A-98D5-299A8AF6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55B63-3E07-499A-893E-AD721FE4E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1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546B1-0BB9-4344-8514-224B8EEB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44E17-FE41-4D50-91AB-EE8B07439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25163-F70F-4689-8A6E-15EA0D894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20555-6777-42CE-B629-7546427B790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2CA95-5C1C-467A-86AB-06C3937CC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48060-1D05-486A-AEAA-9986E74DE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3EAC3-314B-40A6-B88B-B4C22A01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8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2.wdp"/><Relationship Id="rId4" Type="http://schemas.openxmlformats.org/officeDocument/2006/relationships/image" Target="../media/image24.png"/><Relationship Id="rId9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3F92A-F302-436E-ABC0-AD8AC424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2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9145" y="48078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3946" y="28826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" r="7647" b="32332"/>
          <a:stretch/>
        </p:blipFill>
        <p:spPr>
          <a:xfrm>
            <a:off x="1790166" y="1175466"/>
            <a:ext cx="4224271" cy="239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58" b="38028"/>
          <a:stretch/>
        </p:blipFill>
        <p:spPr>
          <a:xfrm>
            <a:off x="6357240" y="1175466"/>
            <a:ext cx="4074650" cy="239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7" r="12921" b="22503"/>
          <a:stretch/>
        </p:blipFill>
        <p:spPr>
          <a:xfrm>
            <a:off x="1790165" y="3877954"/>
            <a:ext cx="4224271" cy="252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61" b="34085"/>
          <a:stretch/>
        </p:blipFill>
        <p:spPr>
          <a:xfrm>
            <a:off x="6357240" y="3877954"/>
            <a:ext cx="4074650" cy="2503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191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34" r="3451" b="18122"/>
          <a:stretch/>
        </p:blipFill>
        <p:spPr>
          <a:xfrm>
            <a:off x="0" y="-21245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3589" y="317368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3499" y="4384819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48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CC1BA7C-79AC-4C07-BEAE-25B0855DD842}"/>
              </a:ext>
            </a:extLst>
          </p:cNvPr>
          <p:cNvGrpSpPr/>
          <p:nvPr/>
        </p:nvGrpSpPr>
        <p:grpSpPr>
          <a:xfrm>
            <a:off x="0" y="-1"/>
            <a:ext cx="12192000" cy="6856327"/>
            <a:chOff x="0" y="-1"/>
            <a:chExt cx="12192000" cy="68563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CDE635-DFDD-4008-BF2F-3B4296EC0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0044A1-BA40-4CB9-A7E2-CE3214105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234" r="9961" b="90158"/>
            <a:stretch/>
          </p:blipFill>
          <p:spPr>
            <a:xfrm>
              <a:off x="200024" y="-1"/>
              <a:ext cx="3429001" cy="685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2740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479A54-F884-488B-9B8D-01F968ECB1A2}"/>
              </a:ext>
            </a:extLst>
          </p:cNvPr>
          <p:cNvGrpSpPr/>
          <p:nvPr/>
        </p:nvGrpSpPr>
        <p:grpSpPr>
          <a:xfrm>
            <a:off x="0" y="1673"/>
            <a:ext cx="12192000" cy="6884900"/>
            <a:chOff x="0" y="1673"/>
            <a:chExt cx="12192000" cy="6884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491B7C-7AD1-41CF-ABB6-12D40E940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FEE760-2C90-4D9E-92A1-C916DE5B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203" t="90923" r="6445" b="-511"/>
            <a:stretch/>
          </p:blipFill>
          <p:spPr>
            <a:xfrm>
              <a:off x="4486274" y="6229348"/>
              <a:ext cx="7515225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72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4868" y="1640593"/>
            <a:ext cx="7907626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10</a:t>
            </a:r>
          </a:p>
          <a:p>
            <a:pPr algn="ctr"/>
            <a:r>
              <a:rPr lang="en-US" sz="3700" b="1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</a:t>
            </a:r>
          </a:p>
          <a:p>
            <a:pPr algn="ctr"/>
            <a:r>
              <a:rPr lang="en-US" sz="3500" b="1" cap="none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  <a:r>
              <a:rPr lang="en-US" sz="3500" b="1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TẠO HÌNH </a:t>
            </a:r>
          </a:p>
          <a:p>
            <a:pPr algn="ctr"/>
            <a:r>
              <a:rPr lang="en-US" sz="3500" b="1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 BẰNG ĐẤT NẶN </a:t>
            </a:r>
            <a:endParaRPr lang="en-US" sz="3500" b="1" cap="none" spc="50" dirty="0">
              <a:ln w="0"/>
              <a:solidFill>
                <a:srgbClr val="0F035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29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40C853-8BBD-4E49-BAD8-9996395428B1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12ADF0-FC24-491D-B7F7-FFF0A66E2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067B90-2064-4EC5-BD1D-0F626BEA2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523" r="586" b="91245"/>
            <a:stretch/>
          </p:blipFill>
          <p:spPr>
            <a:xfrm>
              <a:off x="171451" y="0"/>
              <a:ext cx="3400424" cy="600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40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t="2816" r="3874" b="272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5036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809" y="23874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6" y="1248847"/>
            <a:ext cx="3383442" cy="19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80" y="1248847"/>
            <a:ext cx="3240396" cy="19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6" y="3402449"/>
            <a:ext cx="3383442" cy="21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22" b="13429"/>
          <a:stretch/>
        </p:blipFill>
        <p:spPr>
          <a:xfrm>
            <a:off x="4512581" y="3402007"/>
            <a:ext cx="3240396" cy="22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1" y="3402007"/>
            <a:ext cx="3296794" cy="21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1" y="1248847"/>
            <a:ext cx="3296794" cy="197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87887" y="5637705"/>
            <a:ext cx="9808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những hoạt động gì trong ảnh? Hoạt động đó diễn ra ở đâu?</a:t>
            </a:r>
          </a:p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những hoạt động khác mà con đã tham gia. Con thích hoạt động nào nhất?</a:t>
            </a:r>
          </a:p>
        </p:txBody>
      </p:sp>
    </p:spTree>
    <p:extLst>
      <p:ext uri="{BB962C8B-B14F-4D97-AF65-F5344CB8AC3E}">
        <p14:creationId xmlns:p14="http://schemas.microsoft.com/office/powerpoint/2010/main" val="23274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" t="2441" r="3978" b="2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50" y="1338224"/>
            <a:ext cx="7086172" cy="4743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25815" y="1331107"/>
            <a:ext cx="2498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thể 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58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0114" y="1722319"/>
            <a:ext cx="897255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Ghi</a:t>
            </a:r>
            <a:r>
              <a:rPr lang="en-US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en-US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nhớ</a:t>
            </a:r>
            <a:endParaRPr lang="en-US" sz="28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</a:endParaRPr>
          </a:p>
          <a:p>
            <a:pPr algn="just"/>
            <a:r>
              <a:rPr lang="en-US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- Các hoạt động của con người trong cuộc sống được </a:t>
            </a:r>
            <a:r>
              <a:rPr lang="en-US" sz="28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thể</a:t>
            </a:r>
            <a:r>
              <a:rPr lang="en-US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en-US" sz="28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hiện</a:t>
            </a:r>
            <a:r>
              <a:rPr lang="en-US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en-US" sz="28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phong</a:t>
            </a:r>
            <a:r>
              <a:rPr lang="en-US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phú trên các sản phẩm mĩ thuật về nội dung, </a:t>
            </a:r>
            <a:r>
              <a:rPr lang="en-US" sz="28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hình</a:t>
            </a:r>
            <a:r>
              <a:rPr lang="en-US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en-US" sz="28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thức</a:t>
            </a:r>
            <a:r>
              <a:rPr lang="en-US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en-US" sz="28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v</a:t>
            </a:r>
            <a:r>
              <a:rPr lang="en-US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à</a:t>
            </a:r>
            <a:r>
              <a:rPr lang="en-US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chất liệu.</a:t>
            </a:r>
          </a:p>
          <a:p>
            <a:pPr algn="just"/>
            <a:r>
              <a:rPr lang="en-US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- Trong mỗi sản phẩm, các hình ảnh chính, phụ được sắp </a:t>
            </a:r>
            <a:r>
              <a:rPr lang="en-US" sz="28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xếp</a:t>
            </a:r>
            <a:r>
              <a:rPr lang="en-US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en-US" sz="28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c</a:t>
            </a:r>
            <a:r>
              <a:rPr lang="en-US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ân</a:t>
            </a:r>
            <a:r>
              <a:rPr lang="en-US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đối, hợp lí, sử dụng màu sắc tương phản, có đậm </a:t>
            </a:r>
            <a:r>
              <a:rPr lang="en-US" sz="28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nhạt</a:t>
            </a:r>
            <a:r>
              <a:rPr lang="en-US" sz="28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75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7" b="2114"/>
          <a:stretch/>
        </p:blipFill>
        <p:spPr>
          <a:xfrm rot="5400000">
            <a:off x="2666999" y="-2667001"/>
            <a:ext cx="6858002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72025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534394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" t="40422" r="2527" b="6098"/>
          <a:stretch/>
        </p:blipFill>
        <p:spPr bwMode="auto">
          <a:xfrm>
            <a:off x="4307510" y="1738726"/>
            <a:ext cx="3209393" cy="234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5548" b="65660"/>
          <a:stretch/>
        </p:blipFill>
        <p:spPr bwMode="auto">
          <a:xfrm>
            <a:off x="810759" y="1738726"/>
            <a:ext cx="3209393" cy="234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96" y="1738726"/>
            <a:ext cx="3575178" cy="2352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45597" y="4174389"/>
            <a:ext cx="31059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4784" y="4173730"/>
            <a:ext cx="3111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8149" y="4182798"/>
            <a:ext cx="2964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5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84" b="103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E909F-E78A-4913-B96C-5A1D313ECC5F}"/>
              </a:ext>
            </a:extLst>
          </p:cNvPr>
          <p:cNvSpPr txBox="1"/>
          <p:nvPr/>
        </p:nvSpPr>
        <p:spPr>
          <a:xfrm>
            <a:off x="2601532" y="2406905"/>
            <a:ext cx="743456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601533" y="3766749"/>
            <a:ext cx="743456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100" y="1110088"/>
            <a:ext cx="1959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90192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9" y="1420168"/>
            <a:ext cx="3056586" cy="203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19"/>
          <a:stretch/>
        </p:blipFill>
        <p:spPr>
          <a:xfrm>
            <a:off x="7783090" y="3767044"/>
            <a:ext cx="3228567" cy="22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5" r="9804" b="1598"/>
          <a:stretch/>
        </p:blipFill>
        <p:spPr>
          <a:xfrm>
            <a:off x="987380" y="3767044"/>
            <a:ext cx="3056586" cy="215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7"/>
          <a:stretch/>
        </p:blipFill>
        <p:spPr>
          <a:xfrm>
            <a:off x="7783092" y="1420166"/>
            <a:ext cx="3226921" cy="2039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5" t="4531" r="16996"/>
          <a:stretch/>
        </p:blipFill>
        <p:spPr>
          <a:xfrm>
            <a:off x="4302194" y="2145435"/>
            <a:ext cx="3222670" cy="295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269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336</Words>
  <Application>Microsoft Office PowerPoint</Application>
  <PresentationFormat>Widescreen</PresentationFormat>
  <Paragraphs>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Nguyễn</dc:creator>
  <cp:lastModifiedBy>Nhung Nguyễn</cp:lastModifiedBy>
  <cp:revision>4</cp:revision>
  <dcterms:created xsi:type="dcterms:W3CDTF">2022-03-09T14:00:32Z</dcterms:created>
  <dcterms:modified xsi:type="dcterms:W3CDTF">2024-03-05T05:56:22Z</dcterms:modified>
</cp:coreProperties>
</file>