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309" r:id="rId3"/>
    <p:sldId id="276" r:id="rId4"/>
    <p:sldId id="278" r:id="rId5"/>
    <p:sldId id="313" r:id="rId6"/>
    <p:sldId id="285" r:id="rId7"/>
    <p:sldId id="300" r:id="rId8"/>
    <p:sldId id="310" r:id="rId9"/>
    <p:sldId id="306" r:id="rId10"/>
    <p:sldId id="304" r:id="rId11"/>
    <p:sldId id="311" r:id="rId12"/>
    <p:sldId id="312" r:id="rId13"/>
    <p:sldId id="263" r:id="rId14"/>
    <p:sldId id="289" r:id="rId15"/>
    <p:sldId id="288" r:id="rId16"/>
    <p:sldId id="28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52A496D-EFEB-4DE1-815F-ADEC60C56C26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C8D546-0B35-4F5E-8F83-7B3FCD584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B6CE17-F723-4AF1-985A-A1A69A420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763" y="1214436"/>
              <a:ext cx="8239124" cy="54326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FD72C8-8A95-4DA3-9C3A-407B5A40E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47" t="15059" r="66773" b="35169"/>
            <a:stretch/>
          </p:blipFill>
          <p:spPr>
            <a:xfrm>
              <a:off x="342901" y="1005157"/>
              <a:ext cx="3883129" cy="3600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7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46DDFA-F39A-4C3E-AD71-AE0D7DB14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6" t="3102" r="6133" b="4561"/>
          <a:stretch/>
        </p:blipFill>
        <p:spPr>
          <a:xfrm>
            <a:off x="6744536" y="880179"/>
            <a:ext cx="3456739" cy="2107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C1A14-B9DF-45E1-BDFA-1D4C6D011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8" t="2477" r="6484" b="2477"/>
          <a:stretch/>
        </p:blipFill>
        <p:spPr>
          <a:xfrm>
            <a:off x="6744536" y="3768102"/>
            <a:ext cx="3456739" cy="2209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A90B0-A4AC-4883-9520-7C889DB8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37" t="1643" r="3907"/>
          <a:stretch/>
        </p:blipFill>
        <p:spPr>
          <a:xfrm>
            <a:off x="1570323" y="3789995"/>
            <a:ext cx="3502713" cy="2209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EFF6D-5FD4-4723-B533-16A27F0BA7DB}"/>
              </a:ext>
            </a:extLst>
          </p:cNvPr>
          <p:cNvSpPr txBox="1"/>
          <p:nvPr/>
        </p:nvSpPr>
        <p:spPr>
          <a:xfrm>
            <a:off x="2634343" y="1593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DB04F-430F-4093-93F5-FFE347962210}"/>
              </a:ext>
            </a:extLst>
          </p:cNvPr>
          <p:cNvSpPr txBox="1"/>
          <p:nvPr/>
        </p:nvSpPr>
        <p:spPr>
          <a:xfrm>
            <a:off x="1439070" y="2988050"/>
            <a:ext cx="423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F8173-F340-42C5-BC0C-83D62D279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2" t="7688" r="5313" b="-24"/>
          <a:stretch/>
        </p:blipFill>
        <p:spPr>
          <a:xfrm>
            <a:off x="1570323" y="880179"/>
            <a:ext cx="3502713" cy="2107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02090-66A8-44C6-8E19-289EB257E61F}"/>
              </a:ext>
            </a:extLst>
          </p:cNvPr>
          <p:cNvSpPr txBox="1"/>
          <p:nvPr/>
        </p:nvSpPr>
        <p:spPr>
          <a:xfrm>
            <a:off x="6953541" y="3023632"/>
            <a:ext cx="357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47B850-9A8D-464D-9B25-055DEEEB2437}"/>
              </a:ext>
            </a:extLst>
          </p:cNvPr>
          <p:cNvSpPr txBox="1"/>
          <p:nvPr/>
        </p:nvSpPr>
        <p:spPr>
          <a:xfrm>
            <a:off x="847482" y="5999714"/>
            <a:ext cx="4948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44455-26C7-442B-A461-A70183098D20}"/>
              </a:ext>
            </a:extLst>
          </p:cNvPr>
          <p:cNvSpPr txBox="1"/>
          <p:nvPr/>
        </p:nvSpPr>
        <p:spPr>
          <a:xfrm>
            <a:off x="7423415" y="6029793"/>
            <a:ext cx="2381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3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D95591F-9066-4951-83D3-225C0B0286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3F01A-49D1-4469-823E-D31BD659B2A5}"/>
              </a:ext>
            </a:extLst>
          </p:cNvPr>
          <p:cNvGrpSpPr/>
          <p:nvPr/>
        </p:nvGrpSpPr>
        <p:grpSpPr>
          <a:xfrm>
            <a:off x="556485" y="1706730"/>
            <a:ext cx="5218382" cy="3301664"/>
            <a:chOff x="427893" y="1706730"/>
            <a:chExt cx="5218382" cy="33016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30A9F-A936-45EF-A70F-E45CAF5F0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3" y="1706730"/>
              <a:ext cx="5218382" cy="33016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DA6FD4ED-CC5A-466D-82E2-8EEB96C1F558}"/>
                </a:ext>
              </a:extLst>
            </p:cNvPr>
            <p:cNvSpPr/>
            <p:nvPr/>
          </p:nvSpPr>
          <p:spPr>
            <a:xfrm rot="8106649">
              <a:off x="1871663" y="2486026"/>
              <a:ext cx="514350" cy="357187"/>
            </a:xfrm>
            <a:prstGeom prst="chor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BDE6B84D-7018-44EF-A65C-82ACA52258D7}"/>
                </a:ext>
              </a:extLst>
            </p:cNvPr>
            <p:cNvSpPr/>
            <p:nvPr/>
          </p:nvSpPr>
          <p:spPr>
            <a:xfrm rot="14727702" flipH="1" flipV="1">
              <a:off x="1195513" y="2584787"/>
              <a:ext cx="432341" cy="435218"/>
            </a:xfrm>
            <a:prstGeom prst="chor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CF4FF5-ED0A-4519-9C80-EF6E21048201}"/>
              </a:ext>
            </a:extLst>
          </p:cNvPr>
          <p:cNvGrpSpPr/>
          <p:nvPr/>
        </p:nvGrpSpPr>
        <p:grpSpPr>
          <a:xfrm>
            <a:off x="6342919" y="1706730"/>
            <a:ext cx="5218382" cy="3301663"/>
            <a:chOff x="6342919" y="1706730"/>
            <a:chExt cx="5218382" cy="33016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8FA04C-5284-4962-9197-2712EFDAB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919" y="1706730"/>
              <a:ext cx="5218382" cy="33016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EDADFF3E-66F6-4DA9-8D9B-EEA529040FAB}"/>
                </a:ext>
              </a:extLst>
            </p:cNvPr>
            <p:cNvSpPr/>
            <p:nvPr/>
          </p:nvSpPr>
          <p:spPr>
            <a:xfrm rot="8106649">
              <a:off x="8584283" y="3198235"/>
              <a:ext cx="272697" cy="207671"/>
            </a:xfrm>
            <a:prstGeom prst="chor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F08BE0E3-7059-4C41-97FE-AA6FFD280C79}"/>
                </a:ext>
              </a:extLst>
            </p:cNvPr>
            <p:cNvSpPr/>
            <p:nvPr/>
          </p:nvSpPr>
          <p:spPr>
            <a:xfrm rot="14727702" flipH="1" flipV="1">
              <a:off x="8329324" y="3278632"/>
              <a:ext cx="209323" cy="165325"/>
            </a:xfrm>
            <a:prstGeom prst="chor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040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34D841-C9C3-482E-9945-378F112231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160B5D-E9EB-48A0-B8C4-52E580908D69}"/>
              </a:ext>
            </a:extLst>
          </p:cNvPr>
          <p:cNvGrpSpPr/>
          <p:nvPr/>
        </p:nvGrpSpPr>
        <p:grpSpPr>
          <a:xfrm>
            <a:off x="1813781" y="996240"/>
            <a:ext cx="8173182" cy="4865520"/>
            <a:chOff x="427893" y="1706730"/>
            <a:chExt cx="5218382" cy="33016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FAF976-AD16-4778-B784-7D757BDE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3" y="1706730"/>
              <a:ext cx="5218382" cy="33016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BC29D869-9173-42FC-AD99-1BF86F7691FB}"/>
                </a:ext>
              </a:extLst>
            </p:cNvPr>
            <p:cNvSpPr/>
            <p:nvPr/>
          </p:nvSpPr>
          <p:spPr>
            <a:xfrm rot="8106649">
              <a:off x="1871663" y="2486026"/>
              <a:ext cx="514350" cy="357187"/>
            </a:xfrm>
            <a:prstGeom prst="chor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227EF0DA-438C-4E0B-A837-7EB23BC8FED3}"/>
                </a:ext>
              </a:extLst>
            </p:cNvPr>
            <p:cNvSpPr/>
            <p:nvPr/>
          </p:nvSpPr>
          <p:spPr>
            <a:xfrm rot="14727702" flipH="1" flipV="1">
              <a:off x="1195513" y="2584787"/>
              <a:ext cx="432341" cy="435218"/>
            </a:xfrm>
            <a:prstGeom prst="chor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408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3221655" y="2402384"/>
            <a:ext cx="5748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7AD7E19-EA36-4BBF-BEC9-C71977786A0F}"/>
              </a:ext>
            </a:extLst>
          </p:cNvPr>
          <p:cNvSpPr/>
          <p:nvPr/>
        </p:nvSpPr>
        <p:spPr>
          <a:xfrm>
            <a:off x="2991989" y="272294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341E2-A783-43AE-AB8F-433C0AB6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846" y="-124054"/>
            <a:ext cx="2647950" cy="1933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380E0-73E4-400D-B42E-7D423213A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866853"/>
            <a:ext cx="5139243" cy="289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65C4F7-B1BB-46BB-85C3-451FFE51C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9" y="3295879"/>
            <a:ext cx="2977069" cy="2715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DA690-557F-43B9-97AB-5B846A98E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35" y="4377900"/>
            <a:ext cx="1237706" cy="16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4966D4-8CD0-4713-8D05-19F06FE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820751" y="958742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3575947" y="2575775"/>
            <a:ext cx="7915013" cy="26651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Chuẩn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bị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đồ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dùng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tập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sau</a:t>
            </a:r>
            <a:endParaRPr lang="en-US" sz="3400" b="1" dirty="0">
              <a:solidFill>
                <a:srgbClr val="0070C0"/>
              </a:solidFill>
              <a:latin typeface="Times New Roman" pitchFamily="18" charset="0"/>
            </a:endParaRP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ong bức tranh này có rất nhiều con hổ. Bạn tìm được bao nhiêu con? - Đố  vui IQ - Đố vui IQ có đáp án - Câu hỏi IQ - Câu">
            <a:extLst>
              <a:ext uri="{FF2B5EF4-FFF2-40B4-BE49-F238E27FC236}">
                <a16:creationId xmlns:a16="http://schemas.microsoft.com/office/drawing/2014/main" id="{D2BADD2D-1062-43E1-AB35-6C42A76E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45256"/>
            <a:ext cx="9329738" cy="65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034D2B-900A-4A54-B390-C67F0FEAEB38}"/>
              </a:ext>
            </a:extLst>
          </p:cNvPr>
          <p:cNvSpPr/>
          <p:nvPr/>
        </p:nvSpPr>
        <p:spPr>
          <a:xfrm>
            <a:off x="2686050" y="269725"/>
            <a:ext cx="757238" cy="757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E4516A-DDB0-4649-86B6-66820CA5A21D}"/>
              </a:ext>
            </a:extLst>
          </p:cNvPr>
          <p:cNvSpPr/>
          <p:nvPr/>
        </p:nvSpPr>
        <p:spPr>
          <a:xfrm>
            <a:off x="3636169" y="371475"/>
            <a:ext cx="921544" cy="10429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35B681-20DA-412E-AF53-9C1CF5923A83}"/>
              </a:ext>
            </a:extLst>
          </p:cNvPr>
          <p:cNvSpPr/>
          <p:nvPr/>
        </p:nvSpPr>
        <p:spPr>
          <a:xfrm>
            <a:off x="2035968" y="1412725"/>
            <a:ext cx="1178719" cy="1187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BA3065-175F-4A23-9710-72811E76FE7A}"/>
              </a:ext>
            </a:extLst>
          </p:cNvPr>
          <p:cNvSpPr/>
          <p:nvPr/>
        </p:nvSpPr>
        <p:spPr>
          <a:xfrm>
            <a:off x="1693067" y="2427137"/>
            <a:ext cx="685802" cy="873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641692-39E3-48E9-80B2-1BB8455419B3}"/>
              </a:ext>
            </a:extLst>
          </p:cNvPr>
          <p:cNvSpPr/>
          <p:nvPr/>
        </p:nvSpPr>
        <p:spPr>
          <a:xfrm>
            <a:off x="2178841" y="2900362"/>
            <a:ext cx="1035846" cy="1187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052CC9-8BDC-4EBD-A3B3-C8AB18964E20}"/>
              </a:ext>
            </a:extLst>
          </p:cNvPr>
          <p:cNvSpPr/>
          <p:nvPr/>
        </p:nvSpPr>
        <p:spPr>
          <a:xfrm>
            <a:off x="1571625" y="3898750"/>
            <a:ext cx="1178719" cy="1187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5336D3-5373-4930-8DDC-65206566A0C6}"/>
              </a:ext>
            </a:extLst>
          </p:cNvPr>
          <p:cNvSpPr/>
          <p:nvPr/>
        </p:nvSpPr>
        <p:spPr>
          <a:xfrm>
            <a:off x="5643563" y="177593"/>
            <a:ext cx="1300162" cy="12351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C4131E-C9E8-4513-914D-7963E651D6EE}"/>
              </a:ext>
            </a:extLst>
          </p:cNvPr>
          <p:cNvSpPr/>
          <p:nvPr/>
        </p:nvSpPr>
        <p:spPr>
          <a:xfrm>
            <a:off x="7872413" y="563619"/>
            <a:ext cx="757238" cy="8491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F7FD40-31F1-433B-8311-34C735D859F5}"/>
              </a:ext>
            </a:extLst>
          </p:cNvPr>
          <p:cNvSpPr/>
          <p:nvPr/>
        </p:nvSpPr>
        <p:spPr>
          <a:xfrm>
            <a:off x="9956010" y="223791"/>
            <a:ext cx="757238" cy="8491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573980-2557-45FA-8588-C1DB9E158154}"/>
              </a:ext>
            </a:extLst>
          </p:cNvPr>
          <p:cNvSpPr/>
          <p:nvPr/>
        </p:nvSpPr>
        <p:spPr>
          <a:xfrm>
            <a:off x="8732641" y="2263642"/>
            <a:ext cx="1766292" cy="1824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394EB6-D124-4401-884A-0E78303FE557}"/>
              </a:ext>
            </a:extLst>
          </p:cNvPr>
          <p:cNvSpPr/>
          <p:nvPr/>
        </p:nvSpPr>
        <p:spPr>
          <a:xfrm>
            <a:off x="6342460" y="5206715"/>
            <a:ext cx="1404937" cy="1351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DDE6D9-49DC-40B0-B416-4655367DD0B4}"/>
              </a:ext>
            </a:extLst>
          </p:cNvPr>
          <p:cNvSpPr/>
          <p:nvPr/>
        </p:nvSpPr>
        <p:spPr>
          <a:xfrm>
            <a:off x="4906564" y="5386388"/>
            <a:ext cx="1160860" cy="11714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626B24-E7D0-4BC2-85C0-ADC7BCE05CDB}"/>
              </a:ext>
            </a:extLst>
          </p:cNvPr>
          <p:cNvSpPr/>
          <p:nvPr/>
        </p:nvSpPr>
        <p:spPr>
          <a:xfrm>
            <a:off x="5624512" y="4529179"/>
            <a:ext cx="870353" cy="857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0B306B-8791-4513-A45D-5CC952731153}"/>
              </a:ext>
            </a:extLst>
          </p:cNvPr>
          <p:cNvSpPr/>
          <p:nvPr/>
        </p:nvSpPr>
        <p:spPr>
          <a:xfrm>
            <a:off x="6268646" y="3812552"/>
            <a:ext cx="998928" cy="9660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CA126B-1B37-48A3-9AD9-4F70A98DF57B}"/>
              </a:ext>
            </a:extLst>
          </p:cNvPr>
          <p:cNvSpPr/>
          <p:nvPr/>
        </p:nvSpPr>
        <p:spPr>
          <a:xfrm>
            <a:off x="5843589" y="1072897"/>
            <a:ext cx="2028824" cy="235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D553E4-3D53-43D1-A934-47D5C934C3B3}"/>
              </a:ext>
            </a:extLst>
          </p:cNvPr>
          <p:cNvSpPr/>
          <p:nvPr/>
        </p:nvSpPr>
        <p:spPr>
          <a:xfrm>
            <a:off x="4462470" y="2195275"/>
            <a:ext cx="1626394" cy="19138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2741220" y="146977"/>
            <a:ext cx="6709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1759742" y="1329662"/>
            <a:ext cx="8672513" cy="4828248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b="1" dirty="0">
                <a:solidFill>
                  <a:schemeClr val="bg1"/>
                </a:solidFill>
                <a:latin typeface="+mj-lt"/>
              </a:rPr>
              <a:t>Giấy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lvl="2" algn="ctr"/>
            <a:endParaRPr lang="vi-VN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3537480" y="1840295"/>
            <a:ext cx="2381025" cy="23810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F0744A-B9C5-4167-BC91-467FD77DFF08}"/>
              </a:ext>
            </a:extLst>
          </p:cNvPr>
          <p:cNvSpPr/>
          <p:nvPr/>
        </p:nvSpPr>
        <p:spPr>
          <a:xfrm>
            <a:off x="6096000" y="1840295"/>
            <a:ext cx="2506467" cy="23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554CB-FCDF-4AF5-BE4A-215E79182F33}"/>
              </a:ext>
            </a:extLst>
          </p:cNvPr>
          <p:cNvSpPr/>
          <p:nvPr/>
        </p:nvSpPr>
        <p:spPr>
          <a:xfrm rot="21348689">
            <a:off x="6475839" y="1962914"/>
            <a:ext cx="1746786" cy="21628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398643" y="1387467"/>
            <a:ext cx="7873513" cy="436357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2957513" y="2443750"/>
            <a:ext cx="6835844" cy="1125507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được đặc điểm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2541517" y="3429000"/>
            <a:ext cx="6664394" cy="1125507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123789" y="4119178"/>
            <a:ext cx="6835844" cy="1125507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A0D89-1657-4E7A-AAA8-D46199718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45" y="-1"/>
            <a:ext cx="12275745" cy="6912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BA7E4B-D8E8-46BD-BFB1-B5FD3970566A}"/>
              </a:ext>
            </a:extLst>
          </p:cNvPr>
          <p:cNvGrpSpPr/>
          <p:nvPr/>
        </p:nvGrpSpPr>
        <p:grpSpPr>
          <a:xfrm>
            <a:off x="0" y="0"/>
            <a:ext cx="12192000" cy="814388"/>
            <a:chOff x="228600" y="0"/>
            <a:chExt cx="11963400" cy="6000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2F7374-687B-4B6B-80F8-798B16879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5" b="91270"/>
            <a:stretch/>
          </p:blipFill>
          <p:spPr>
            <a:xfrm>
              <a:off x="228600" y="1674"/>
              <a:ext cx="11963400" cy="5984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AA9093-0C76-4B95-ABA1-DDE2F2012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220" r="1288" b="93539"/>
            <a:stretch/>
          </p:blipFill>
          <p:spPr>
            <a:xfrm>
              <a:off x="228600" y="0"/>
              <a:ext cx="2986088" cy="442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1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0061C8-4A2D-4C96-9038-EC0F2A77C9EC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D090EE-748F-4A4B-BE7E-9C768538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DB55A5-42B1-4131-9E3B-E58C104A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220" r="1288" b="93539"/>
            <a:stretch/>
          </p:blipFill>
          <p:spPr>
            <a:xfrm>
              <a:off x="228600" y="0"/>
              <a:ext cx="2986088" cy="442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3868261-1679-4660-8244-A3C48EF5E61C}"/>
              </a:ext>
            </a:extLst>
          </p:cNvPr>
          <p:cNvGrpSpPr/>
          <p:nvPr/>
        </p:nvGrpSpPr>
        <p:grpSpPr>
          <a:xfrm>
            <a:off x="0" y="3347"/>
            <a:ext cx="12192000" cy="6854653"/>
            <a:chOff x="0" y="3347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D03252-5D17-4D14-9EDB-FE3403EB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347"/>
              <a:ext cx="12192000" cy="685465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8A68A5-2B89-4089-BB95-D7B73FD4C368}"/>
                </a:ext>
              </a:extLst>
            </p:cNvPr>
            <p:cNvSpPr/>
            <p:nvPr/>
          </p:nvSpPr>
          <p:spPr>
            <a:xfrm>
              <a:off x="0" y="714375"/>
              <a:ext cx="3328988" cy="3328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D8A7C3-1009-42D0-B3A9-D9145F1EC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r="15530"/>
            <a:stretch/>
          </p:blipFill>
          <p:spPr>
            <a:xfrm>
              <a:off x="342903" y="842963"/>
              <a:ext cx="2800350" cy="307181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FA663A-7B46-4C72-BF7C-04858160B30E}"/>
                </a:ext>
              </a:extLst>
            </p:cNvPr>
            <p:cNvSpPr/>
            <p:nvPr/>
          </p:nvSpPr>
          <p:spPr>
            <a:xfrm>
              <a:off x="342903" y="4186238"/>
              <a:ext cx="471485" cy="5681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A4AD0-2D8B-4C5C-A10A-74A19E49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2433BC-3AE4-4836-BF9C-10D26A15FABD}"/>
              </a:ext>
            </a:extLst>
          </p:cNvPr>
          <p:cNvSpPr/>
          <p:nvPr/>
        </p:nvSpPr>
        <p:spPr>
          <a:xfrm>
            <a:off x="3157539" y="757238"/>
            <a:ext cx="8843962" cy="5900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EF98D-2BE0-465E-93C0-F46E56725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859" t="54839" r="3165" b="4726"/>
          <a:stretch/>
        </p:blipFill>
        <p:spPr>
          <a:xfrm>
            <a:off x="3586162" y="1157287"/>
            <a:ext cx="7822922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18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4D7189-83BF-4682-99DC-BBCDCBFEDD79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022C46-6786-4C44-91EB-F1F324BA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7B8594-9D8E-475C-8935-BEC53AF98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188" r="33398" b="93588"/>
            <a:stretch/>
          </p:blipFill>
          <p:spPr>
            <a:xfrm>
              <a:off x="414338" y="131936"/>
              <a:ext cx="2028825" cy="439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190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1216</TotalTime>
  <Words>187</Words>
  <Application>Microsoft Office PowerPoint</Application>
  <PresentationFormat>Widescreen</PresentationFormat>
  <Paragraphs>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Nhung Nguyễn</cp:lastModifiedBy>
  <cp:revision>182</cp:revision>
  <dcterms:created xsi:type="dcterms:W3CDTF">2021-09-25T06:29:54Z</dcterms:created>
  <dcterms:modified xsi:type="dcterms:W3CDTF">2024-03-05T06:11:08Z</dcterms:modified>
</cp:coreProperties>
</file>