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6" r:id="rId4"/>
    <p:sldId id="257" r:id="rId5"/>
    <p:sldId id="268" r:id="rId6"/>
    <p:sldId id="267" r:id="rId7"/>
    <p:sldId id="258" r:id="rId8"/>
    <p:sldId id="259" r:id="rId9"/>
    <p:sldId id="269" r:id="rId10"/>
    <p:sldId id="270" r:id="rId11"/>
    <p:sldId id="263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59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A44B-6101-408A-AF8D-095A3BE49113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75D6-924F-40AC-8DD0-FE6B4CB529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23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A44B-6101-408A-AF8D-095A3BE49113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75D6-924F-40AC-8DD0-FE6B4CB529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672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A44B-6101-408A-AF8D-095A3BE49113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75D6-924F-40AC-8DD0-FE6B4CB529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42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A44B-6101-408A-AF8D-095A3BE49113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75D6-924F-40AC-8DD0-FE6B4CB529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878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A44B-6101-408A-AF8D-095A3BE49113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75D6-924F-40AC-8DD0-FE6B4CB529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341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A44B-6101-408A-AF8D-095A3BE49113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75D6-924F-40AC-8DD0-FE6B4CB529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120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A44B-6101-408A-AF8D-095A3BE49113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75D6-924F-40AC-8DD0-FE6B4CB529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861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A44B-6101-408A-AF8D-095A3BE49113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75D6-924F-40AC-8DD0-FE6B4CB529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916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A44B-6101-408A-AF8D-095A3BE49113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75D6-924F-40AC-8DD0-FE6B4CB529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50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A44B-6101-408A-AF8D-095A3BE49113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75D6-924F-40AC-8DD0-FE6B4CB529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749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A44B-6101-408A-AF8D-095A3BE49113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B75D6-924F-40AC-8DD0-FE6B4CB529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067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0A44B-6101-408A-AF8D-095A3BE49113}" type="datetimeFigureOut">
              <a:rPr lang="en-US" smtClean="0"/>
              <a:pPr/>
              <a:t>3/3/2023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B75D6-924F-40AC-8DD0-FE6B4CB529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550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5576" y="1628800"/>
            <a:ext cx="78488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MÔN MĨ THUẬT</a:t>
            </a:r>
          </a:p>
          <a:p>
            <a:pPr algn="ctr"/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LỚP 1</a:t>
            </a:r>
          </a:p>
        </p:txBody>
      </p:sp>
    </p:spTree>
    <p:extLst>
      <p:ext uri="{BB962C8B-B14F-4D97-AF65-F5344CB8AC3E}">
        <p14:creationId xmlns:p14="http://schemas.microsoft.com/office/powerpoint/2010/main" val="100320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507288" cy="609600"/>
          </a:xfrm>
        </p:spPr>
        <p:txBody>
          <a:bodyPr>
            <a:norm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thực hiện vẽ toàn thân bạn trai, bạn gái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Administrator\Desktop\z3255913988249_f1f289370d49b786ff838783c17bfa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609600"/>
            <a:ext cx="8534400" cy="5715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066800" y="6324600"/>
            <a:ext cx="875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/>
              <a:t>Bước 1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38600" y="6324600"/>
            <a:ext cx="875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/>
              <a:t>Bước 2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0" y="6324600"/>
            <a:ext cx="875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/>
              <a:t>Bước 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Rectangle 1"/>
          <p:cNvSpPr/>
          <p:nvPr/>
        </p:nvSpPr>
        <p:spPr>
          <a:xfrm>
            <a:off x="2987824" y="980728"/>
            <a:ext cx="30524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  <p:sp>
        <p:nvSpPr>
          <p:cNvPr id="5" name="Rectangle 4"/>
          <p:cNvSpPr/>
          <p:nvPr/>
        </p:nvSpPr>
        <p:spPr>
          <a:xfrm>
            <a:off x="2987823" y="980728"/>
            <a:ext cx="30524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  <p:sp>
        <p:nvSpPr>
          <p:cNvPr id="6" name="Rectangle 5"/>
          <p:cNvSpPr/>
          <p:nvPr/>
        </p:nvSpPr>
        <p:spPr>
          <a:xfrm>
            <a:off x="914400" y="2286000"/>
            <a:ext cx="7712368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- Em hãy vẽ một, hai người bạn thân </a:t>
            </a:r>
          </a:p>
          <a:p>
            <a:pPr algn="just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mà em yêu quý và vẽ màu hoàn chỉnh </a:t>
            </a:r>
          </a:p>
          <a:p>
            <a:pPr algn="just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theo ý thích cho bức tranh thêm sinh </a:t>
            </a:r>
          </a:p>
          <a:p>
            <a:pPr algn="just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động...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76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2865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827584" y="1052736"/>
            <a:ext cx="73768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TRƯNG BÀY SẢN PHẨM VÀ CHIA SẺ</a:t>
            </a:r>
          </a:p>
        </p:txBody>
      </p:sp>
      <p:sp>
        <p:nvSpPr>
          <p:cNvPr id="5" name="Rectangle 4"/>
          <p:cNvSpPr/>
          <p:nvPr/>
        </p:nvSpPr>
        <p:spPr>
          <a:xfrm>
            <a:off x="827584" y="2348880"/>
            <a:ext cx="810029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-Chia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người bạn mà em vẽ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56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ĐỒ DÙNG HỌC TẬP</a:t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96752"/>
            <a:ext cx="7920880" cy="48245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561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683568" y="1806511"/>
            <a:ext cx="7528215" cy="43088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MĨ THUẬT</a:t>
            </a:r>
          </a:p>
          <a:p>
            <a:pPr algn="ctr"/>
            <a:r>
              <a:rPr lang="en-US" sz="44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CHỦ </a:t>
            </a:r>
            <a:r>
              <a:rPr lang="en-US" sz="4400" b="1" u="sng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ĐỀ 6</a:t>
            </a:r>
            <a:r>
              <a:rPr lang="en-US" sz="44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NHỮNG NGƯỜI BẠN</a:t>
            </a:r>
          </a:p>
          <a:p>
            <a:pPr algn="ctr"/>
            <a:r>
              <a:rPr lang="en-US" sz="4400" b="1" u="sng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Nội dung 3</a:t>
            </a:r>
            <a:r>
              <a:rPr lang="en-US" sz="4400" b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VẼ TOÀN THÂN</a:t>
            </a:r>
          </a:p>
          <a:p>
            <a:pPr algn="ctr"/>
            <a:endParaRPr lang="en-US" sz="44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en-US" sz="44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69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Hình ảnh người thật toàn thân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 descr="C:\Users\Administrator\Desktop\z3255820685601_eae162a365ab71133c89a04b4c8325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277" y="1295400"/>
            <a:ext cx="8382000" cy="541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92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 Tranh vẽ người toàn thân của thiếu nhi</a:t>
            </a:r>
          </a:p>
        </p:txBody>
      </p:sp>
      <p:pic>
        <p:nvPicPr>
          <p:cNvPr id="4" name="Picture 4" descr="C:\Users\Administrator\Desktop\z3255821705532_6e30f81fd6fd0b57b8f8f5679d50741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838200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z3255822681247_af8318e93cc10e9f90a7724592ec5e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354" y="990600"/>
            <a:ext cx="7848600" cy="57150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Hình ảnh người thật toàn thân và tranh thiếu nhi vẽ người toàn thân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507288" cy="1143000"/>
          </a:xfrm>
        </p:spPr>
        <p:txBody>
          <a:bodyPr>
            <a:norm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Cách thực hiện vẽ toàn thân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60960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vẽ toàn thân bạn trai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Administrator\Desktop\z3255905719362_1f2479be7dcf9bcd499b114b27343d1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462" y="914400"/>
            <a:ext cx="8686800" cy="5029199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5105400" y="6172200"/>
            <a:ext cx="381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vẽ toàn thân bạn gái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70800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218" y="48095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/>
              <a:t>Cách vẽ toàn thân bạn trai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6019800"/>
            <a:ext cx="1369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      Bước 1</a:t>
            </a:r>
            <a:endParaRPr lang="en-US" b="1" dirty="0"/>
          </a:p>
        </p:txBody>
      </p:sp>
      <p:pic>
        <p:nvPicPr>
          <p:cNvPr id="13" name="Picture 2" descr="C:\Users\Administrator\Desktop\z3255909311523_1c9cde43a1a0e0c891a1cdfadaf444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066800"/>
            <a:ext cx="8686800" cy="49530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3429000" y="6019800"/>
            <a:ext cx="1369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      Bước 2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553200" y="6019800"/>
            <a:ext cx="1369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      Bước 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850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33218" y="48095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/>
              <a:t>Cách vẽ toàn thân bạn gái</a:t>
            </a:r>
            <a:endParaRPr lang="en-US" sz="4000" dirty="0"/>
          </a:p>
        </p:txBody>
      </p:sp>
      <p:pic>
        <p:nvPicPr>
          <p:cNvPr id="5122" name="Picture 2" descr="C:\Users\Administrator\Desktop\z3255912155672_d769a77a1a00f81b401533e6b4810a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016" y="990600"/>
            <a:ext cx="8686800" cy="511492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990600" y="6096000"/>
            <a:ext cx="875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/>
              <a:t>Bước 1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10000" y="6096000"/>
            <a:ext cx="928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/>
              <a:t> Bước 2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81800" y="6096000"/>
            <a:ext cx="928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/>
              <a:t> Bước 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185</Words>
  <Application>Microsoft Office PowerPoint</Application>
  <PresentationFormat>On-screen Show (4:3)</PresentationFormat>
  <Paragraphs>35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PowerPoint Presentation</vt:lpstr>
      <vt:lpstr>KIỂM TRA ĐỒ DÙNG HỌC TẬP </vt:lpstr>
      <vt:lpstr>PowerPoint Presentation</vt:lpstr>
      <vt:lpstr>Hình ảnh người thật toàn thân </vt:lpstr>
      <vt:lpstr> Tranh vẽ người toàn thân của thiếu nhi</vt:lpstr>
      <vt:lpstr>Hình ảnh người thật toàn thân và tranh thiếu nhi vẽ người toàn thân </vt:lpstr>
      <vt:lpstr>Cách thực hiện vẽ toàn thân</vt:lpstr>
      <vt:lpstr>Cách vẽ toàn thân bạn trai</vt:lpstr>
      <vt:lpstr>Cách vẽ toàn thân bạn gái</vt:lpstr>
      <vt:lpstr>Các bước thực hiện vẽ toàn thân bạn trai, bạn gái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21AK22.COM</dc:creator>
  <cp:lastModifiedBy>Nhung Nguyễn</cp:lastModifiedBy>
  <cp:revision>49</cp:revision>
  <dcterms:created xsi:type="dcterms:W3CDTF">2021-07-21T15:46:42Z</dcterms:created>
  <dcterms:modified xsi:type="dcterms:W3CDTF">2023-03-03T01:00:31Z</dcterms:modified>
</cp:coreProperties>
</file>