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54"/>
    <a:srgbClr val="D4165E"/>
    <a:srgbClr val="4D2307"/>
    <a:srgbClr val="2A2000"/>
    <a:srgbClr val="00F66F"/>
    <a:srgbClr val="BAE18F"/>
    <a:srgbClr val="ADDB7B"/>
    <a:srgbClr val="00C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2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3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5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7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44A6-419F-4E53-B784-C993D25BF8A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A044-D1B1-4438-A6C3-9AA37ED2B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BAE18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BAE18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rgbClr val="BAE18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F66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4023836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675" y="166547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1114" y="243046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305317" y="2983746"/>
            <a:ext cx="7404670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ctr">
              <a:defRPr/>
            </a:pP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39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3929" y="96557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0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415283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792" y="1200114"/>
            <a:ext cx="903876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 dirty="0">
                <a:solidFill>
                  <a:srgbClr val="002060"/>
                </a:solidFill>
                <a:latin typeface="+mj-lt"/>
              </a:rPr>
              <a:t>một số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2719" y="20570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1" y="1813816"/>
            <a:ext cx="2666118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02" y="4212423"/>
            <a:ext cx="3548713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2" t="2817" r="4631" b="7230"/>
          <a:stretch/>
        </p:blipFill>
        <p:spPr>
          <a:xfrm>
            <a:off x="4387993" y="1813816"/>
            <a:ext cx="3141540" cy="225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25" r="12275" b="12301"/>
          <a:stretch/>
        </p:blipFill>
        <p:spPr>
          <a:xfrm>
            <a:off x="5335564" y="4212423"/>
            <a:ext cx="2193969" cy="211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737709" y="1726736"/>
            <a:ext cx="29002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thích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nếm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+Em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kern="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2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38668" y="2903279"/>
            <a:ext cx="54992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4400" b="1" spc="50" dirty="0">
                <a:ln w="0"/>
                <a:solidFill>
                  <a:srgbClr val="BC1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232799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84471" y="2897733"/>
            <a:ext cx="569284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3959" y="24523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47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549" y="2058995"/>
            <a:ext cx="5723042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6901" y="113566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3025" y="84965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750176">
            <a:off x="5604768" y="3300455"/>
            <a:ext cx="1506912" cy="2065927"/>
          </a:xfrm>
          <a:prstGeom prst="rect">
            <a:avLst/>
          </a:prstGeom>
        </p:spPr>
      </p:pic>
      <p:pic>
        <p:nvPicPr>
          <p:cNvPr id="8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3781177" y="3406122"/>
            <a:ext cx="1398832" cy="20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1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3159" y="1303092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4D2307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7436" y="2047725"/>
            <a:ext cx="9775064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rgbClr val="4D23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rgbClr val="4D2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0029" y="11346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08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4535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746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980" y="1041694"/>
            <a:ext cx="1952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"/>
          <a:stretch/>
        </p:blipFill>
        <p:spPr>
          <a:xfrm>
            <a:off x="785613" y="1609859"/>
            <a:ext cx="7867850" cy="449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8782252" y="1545464"/>
            <a:ext cx="2731459" cy="4693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Hình, màu nào tạo nên nét độc đáo cho sản phẩm đó?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+mj-lt"/>
              </a:rPr>
              <a:t>+ Sản phẩm đó được tạo ra từ hình khối, vật liệu gì?</a:t>
            </a:r>
            <a:endParaRPr lang="en-US" sz="23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7" y="6323013"/>
            <a:ext cx="4996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2" y="1389968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309873" y="2020910"/>
            <a:ext cx="7405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caton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393732" y="1280677"/>
            <a:ext cx="3651729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>
          <a:xfrm>
            <a:off x="4293515" y="1280677"/>
            <a:ext cx="3553462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4" t="13333" r="13777" b="15869"/>
          <a:stretch/>
        </p:blipFill>
        <p:spPr>
          <a:xfrm>
            <a:off x="8095031" y="1280677"/>
            <a:ext cx="3684827" cy="4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12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7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1" y="2059865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2A2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0109" y="178293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563" y="2894892"/>
            <a:ext cx="75985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2A2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WeReallyLovePiano-VA_3za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8822" y="4618441"/>
            <a:ext cx="867177" cy="86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588</Words>
  <Application>Microsoft Office PowerPoint</Application>
  <PresentationFormat>Widescreen</PresentationFormat>
  <Paragraphs>65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 UI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56</cp:revision>
  <dcterms:created xsi:type="dcterms:W3CDTF">2023-07-14T09:26:26Z</dcterms:created>
  <dcterms:modified xsi:type="dcterms:W3CDTF">2024-03-05T05:52:49Z</dcterms:modified>
</cp:coreProperties>
</file>