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34" r:id="rId3"/>
    <p:sldId id="321" r:id="rId4"/>
    <p:sldId id="332" r:id="rId5"/>
    <p:sldId id="291" r:id="rId6"/>
    <p:sldId id="333" r:id="rId7"/>
    <p:sldId id="272" r:id="rId8"/>
    <p:sldId id="341" r:id="rId9"/>
    <p:sldId id="328" r:id="rId10"/>
    <p:sldId id="330" r:id="rId11"/>
    <p:sldId id="336" r:id="rId12"/>
    <p:sldId id="322" r:id="rId13"/>
    <p:sldId id="340" r:id="rId14"/>
    <p:sldId id="323" r:id="rId15"/>
    <p:sldId id="324" r:id="rId16"/>
    <p:sldId id="326" r:id="rId17"/>
    <p:sldId id="327" r:id="rId18"/>
  </p:sldIdLst>
  <p:sldSz cx="16778288" cy="9475788"/>
  <p:notesSz cx="6858000" cy="9144000"/>
  <p:custDataLst>
    <p:tags r:id="rId2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N10" initials="W" lastIdx="1" clrIdx="0">
    <p:extLst>
      <p:ext uri="{19B8F6BF-5375-455C-9EA6-DF929625EA0E}">
        <p15:presenceInfo xmlns:p15="http://schemas.microsoft.com/office/powerpoint/2012/main" userId="WN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94C"/>
    <a:srgbClr val="AAC3F4"/>
    <a:srgbClr val="FF0066"/>
    <a:srgbClr val="663300"/>
    <a:srgbClr val="FFEB71"/>
    <a:srgbClr val="FFEFAB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4"/>
    <p:restoredTop sz="95025"/>
  </p:normalViewPr>
  <p:slideViewPr>
    <p:cSldViewPr showGuides="1">
      <p:cViewPr varScale="1">
        <p:scale>
          <a:sx n="46" d="100"/>
          <a:sy n="46" d="100"/>
        </p:scale>
        <p:origin x="1116" y="48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2-03-02T01:45:52.0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34171 9734 0,'-34'0'94,"-35"0"-79,1-35 1,-1 35 0,35 0-16,0 0 15,-35 0-15,-68 0 16,69 0-1,-70 0 1,70 0 0,-35 0-1,35 0 17,-1 0-17,35 0 1,-35 0-1,35 0 1,0 0 0,-35 0-1,35 0 32,0 0-31,-1 0-1,1 0 17,0 0 15,-1 0-32,1 0 1,0 0 15,0 0 0,-1 0 32,1 0-48,0 0 32,0 0 16,-1 0-16,1 0 15,0 0-15,-1 0 16,1 0-1,0 0-15,0 35-16,-1-1 204,35 0-204,-34 0 0,34 1 47,0-1-62,0 0 109,0 0-16,34 1 16,-34-1-125,35-34 78,-1 0-78,0 0 172,0 0-172,1 0 16,-1 34 15,0-34-15,1 0 31,-1 0-16,0 0 16,35 0 0,-1 0-16,-34 0 31,1 0-30,-1 0-17,0 0 16,1 0-15,33 0 15,-34 0-15,1 0 0,33 0-1,-34 0 16,1 0-15,-1 35 15,35-35 16,-1 0-47,-34 0 63,1 0-32,-1 0 0,137 0-15,-136 0-1,33 0 1,-34 0 0,1 0 249,-1 0-233,0 0 30,1 0 1,-1 0 30,0 0 95,0 0-188,1 34 15,-1-34 1,0 34 0,0-34-1,1 0 17,-1 0-1,0 0-31,1 0 15,-1 69 1,0-69 0,0 0 109,1 0-94</inkml:trace>
  <inkml:trace contextRef="#ctx0" brushRef="#br0" timeOffset="2199.77">34171 9802 0,'35'-34'281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2-03-02T02:28:55.6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23169 8808 0,'69'0'31,"-69"34"31,34 1-46,-34 33 15,35-33 1,-35-1-32,0 0 15,0 0 32,0 1-47,34-1 16,-34 34 15,0 1-15,0 0-1,0-35-15,0 34 16,0-33-1,34 33 1,-34-34 0,0 35-1,0-35 1,0 1 15,0 33-15,0-34-1,0 1 1,0-1 0,0 0-1,0 69 17,0-69 14,0 1-46,-34 33 32,34-34 15,0 1-1,-34-1-14,-1 0 15,35 0-32,-34 1 16,34-1 1,-34 0-1</inkml:trace>
  <inkml:trace contextRef="#ctx0" brushRef="#br0" timeOffset="1816.66">23684 8774 0,'34'0'31,"0"0"-15,0 68-1,-34-33 1,35-1 0,-35 35-16,34-1 15,-34-34 17,0 1 139,0 33-155,0-34 0,0 1-1,0-1 1,0 0-16,0 1 16,0-1-1,0 0 1,0 0-1,0 35 1,0 34 0,0-35-1,-34 69 1,34-102 0,0-1 15,0 0-16,0 0 1,0 1 15,0-1-15,-35 0 0,35 1-1,-34 33 1,34-34 46,0 1-30,0-1-17,0 0-15,0 0 16,0 1 62,-34-1-62,34 35-1,0-35 16,-34-34 204</inkml:trace>
  <inkml:trace contextRef="#ctx0" brushRef="#br0" timeOffset="26873.96">42808 13161 0,'-34'0'187,"0"0"-171,-35 0-1,35 34-15,0 0 16,-35-34-16,-34 0 16,69 0-1,-35 0 1,1 0 0,34 0-16,-35 0 15,-34 0 1,35 35-1,-1-35 17,1 0-17,33 0 1,-68 0 0,69 34-1,0-34 1,-35 0-1,1 0 1,-1 34-16,-34 0 31,69-34-15,-34 0 0,-1 0-1,35 0 1,-103 69-1,102-69 17,1 0-17,-34 0 1,33 0 15,1 0-15,0 0 15,-1 0-31,1 0 16,0 0-1,0 34 1,-1-34 31,1 35-16,0-35-31,0 0 16,-1 0-1,-33 34 32,-1 0 16,35-34-32,0 34 16,-1-34 0,1 0-16,0 0 16,0 35-32,-1-35 1,1 34 15,0-34-15,-1 0 31,1 34-47,-34-34 31,33 0 0,35 34 1,-34 1 14,0-35-46,0 34 79,-1-34-33,35 34-14,0 1-17,0-1 32,0 0-31,-34 0-1,0 1 17,-1-1-1,35 0 0,-34 0 0,34 1-15,-34-1 31,34 0 94,0 1-126,0-1 32,0 0 0,68-34-31,-68 34-1,35-34-15,-1 0 16,0 0-16,-34 35 15,103-35 1,-69 0 0,-34 34-1,35-34 1,33 0 15,-34 0-31,1 0 16,-1 0-1,0 0 17,35 0-1,-35 0-15,0 0-1,1 0 1,-1-34-1,0 34 1,35-35-16,-1 1 16,-33 34-1,33-68 1,-34 68 0,69-69-1,-34 69 16,-35-34 1,0 34-17,1 0 1,-1 0 0,0-35 15,35 35 31,-69-34-62,34 34 16,34-34 0,-33 0-1,-1 34 1,0-35-1,1 35 17,33 0-17,-34 0 1,1-34-16,-1 0 31,35 0-15,-35 34-1,34-35 1,-33 35 0,-1 0-1,34 0 1,-33-34 0,-1 34-1,35 0 1,-35-34-1,34 34 17,-33 0-17,33-35 1,-34 35 15,1 0-31,-1-34 16,35 34-1,-35 0 17,34-34-32,-33 34 15,-1 0 1,34-34-16,-33 34 31,33-35-15,-33 1-1,33 34 17,-34-34-17,1 34 1,-1 0 0,-34-34-1,34 34 1,0 0-1,1 0 1,33 0 15,-68-35-15,35 35 0,-1-34 280,-34 0-233,0-1-47,0 1 30,0 0 48,0-35 31,-34 35-109,-1 34 343,1-34-187</inkml:trace>
  <inkml:trace contextRef="#ctx0" brushRef="#br0" timeOffset="40109.61">34308 9734 0,'-34'0'625,"0"0"-578,0 0 188,-1 0-204,1 0-15,0 0 46,-1 0 47,1 0-30,0 0-79,0 0 78,-1 0-47,1 0-31,0 0 62,0 0-30,-1 0-17,1-69 17,-35 69-32,35 0 62,-34 0-31,33 0 47,1 0-46,0 0 15,-1 0-32,1 0 16,0 0-15,0 0 0,-1 0-1,1 0 1,0 0 0,0 34-1,-35-34 1,35 0-1,-1 0 32,-33 0-15,34 0 46,-1 0-31,1 0-32,0 0 63,0 0-31,-1 0 0,1 0-47,0 0 16,-35 0-1,35 0 32,0 0-16,-1 0 32,1 0-32,0 0 47,0 0 125,-1 0-187,1 0 31,0 0 31,-1 35-47,1-1 141,0-34-156,0 0 218,-1 34-124,35 0-64,-34-34-14,34 35 265,0-1-188,0 0-31,0 0-47,34 1 204,1 33-157,-1-68-31,0 0-32,0 35 32,1-35 125,-1 0-156,0 0-1,1 0 48,33 0-32,-34 0 32,1 0-48,-1 0 63,0 0-62,0 0 15,35 0-15,-35 0 62,1 0-62,-1 0 77,0 0-93,0 0 32,1 0-17,-1 0 1,0 0-16,0 0 15,1 0-15,-1 0 47,0 0-15,1 0 46,-1 0-78,0 0 15,0 0 1,1 0 15,-1 0-15,0 0-16,-34 34 15,34-34 1,35 0 0,-35 0-1,1 0 32,-1 0-31,0 0-1,0 0-15,1 0 16,-1 0 15,0 0-15,1 0 0,-1 0-1,0 0 16,0 0 126,1 0-126,-1 0-15,0 0 62,0 0 0,1 0-16,-1 0-46,0 0 15,1 0 2172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2-03-02T03:21:28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12236 7711 0,'0'35'594,"0"-1"-563,0 35 48,34-69 14,1 0-61,-1 0 30,0 0-15,-34 34 94,35 0-110,-1 0 0,-34 1-15,34-1-1,0-34 1,-34 34 0,35 0-1,-35 1 79,0-1-63,34-34 0,-34 34 1,0 1-1,0-1 16,0 0-32,34 0 1,0 1 172,1-1 343,-1 34-516,0-68 1,-34 35 218,0-1-202,-34 0-32,0 1 15,-1-1 17,35 0-1,-34-34-16,0 34 1,0-34 0,-1 35 15,1-35-15,0 34-1,34 0 1,-34-34-1,34 34 1,-35-34 15,35 35-31,-34-35 16,0 0 15,-1 34-15,35 0-1,-34-34 1,34 35-16,-34-35 16,-35 68-1,35-34 32,0-34-31,0 35-1,34-1 1,-35-34 0,1 34-1,0-34 1,-35 69 0,35-35-16,-69 0 31,69 1 63,0-35-79,34 34 16,-35 0 1,1-34-17,34 34 17,0 1-1,-34-35-16,-1 68 48,1 1-32,0-35-15,34 0 62,-34 1-47,-1-1 0,35 0 1,35 0 140,-35 1-157,34-35-15,0 0 16,0 0-1,1 34-15,-1-34 16,0 68 0,35-68 15,34 0-15,-69 0-1,0 0 1,0 0-1,1 0 17,-1 0-1,0 0 0,1 0-15,-1 0 15,0 0-15,0 0 15,-34 35 156,-34-1-171,34 0-16,-34 1 31,0 33-15,34-34 0,-35-34-1,35 35-15,-34 33 16,34-34 15,-34 1-15,34-1 77,-35 0-77,35 1 0,0-1 15,0 0-15,0 0 15,0 35-16,0-35 1,0 0 15,0 1-15,35-35 31,-35 34-32,34-34 17,-34 34-32,34-34 15,1 35 17,-1-35-17,0 0 1,35 0-1,-35 0 17,34 0-17,1-35 1,-35 1 0,1 34-1,-1-34 1,0-1 15,-34 1 0,34 0 1,-34 0-1,35 34-16,-35-35 17,34 35-17,-34-34 32,0 0-31,0 0 46,34-1-15,0 1-16,35 34 141,0 69-140,-35-69-17,-34 34-15,34-34 16,35 205-1,-35-205 1,0 35 0,0-1 46,35 0-31,0-34-15,-35 0 0,0 35-1,0-35 1,1 0 0,-1 0-1,0 0 1,0 0 15,1 0-15,-1 0 15,0 0-15,-34-35-1,0 1 1,0 0-1,0-1 1,0 1 0,0 0-1,35 34 1,-35-34 0,0-1-1,0 1 1,34-34-1,-34 33-15,0 1 16,0-35 0,0 35-1,34 34 1,-34-34 0,34-35 30,-34 35-30,0 0 0,0 0-1,0-1 1,35-33 0,-35 33 15,34 1-16,-34 0 1,0 0 0,34-35-1,-34 35 17,0 0-32,0-35 15,34 35 1,-34-1-1,0 1 1,35-34 15,-35 33-15,0 1 31,0 0-16,0 0 32,0-1-32,34 1-16,0 0 1,1-1 0,-35-33-1,34 68 1,0-69 0,0 35-1,35 0 1,-69-35-1,34 1 1,35 33 0,-35 1-1,0 34 1,-34-34 0,35 0 15,33-1 0,-68 1 0,34-69-15,1 69 0,-1 34-1,-34-34 1,34-1-1,-34 1 1,34 0 0,-34 0 46,0-1 16,0 1-62,0 0 0,0 0-1,0-1-15,0 1 16,-34 0-1,0-1 1,0 1 0,-1 0 15,1 0-15,34-1-1,-34 35 1,0-34 15,-1 0-15,1 0 46,34-1-46,-34 1-1,34 0 1,0-1 31,-35 1-47,35 0 109,-34 0-93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34728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7122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0642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613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3939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6675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0676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7062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5357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12" Type="http://schemas.openxmlformats.org/officeDocument/2006/relationships/image" Target="../media/image5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customXml" Target="../ink/ink3.xml"/><Relationship Id="rId5" Type="http://schemas.microsoft.com/office/2007/relationships/hdphoto" Target="../media/hdphoto5.wdp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openxmlformats.org/officeDocument/2006/relationships/customXml" Target="../ink/ink1.xml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001362" y="299044"/>
            <a:ext cx="1440122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chemeClr val="tx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    </a:t>
            </a:r>
            <a:r>
              <a:rPr lang="en-US" altLang="zh-CN" sz="3200" b="1" dirty="0">
                <a:solidFill>
                  <a:schemeClr val="tx2"/>
                </a:solidFill>
                <a:latin typeface="#9Slide03 AllRoundGothic" panose="020B0703020202020104" pitchFamily="34" charset="0"/>
                <a:ea typeface="黑体" panose="02010609060101010101" pitchFamily="2" charset="-122"/>
              </a:rPr>
              <a:t>PHÒNG GIÁO DỤC VÀ ĐÀO TẠO QUẬN LONG BIÊN</a:t>
            </a:r>
            <a:endParaRPr lang="en-US" altLang="zh-CN" sz="4400" b="1" dirty="0">
              <a:solidFill>
                <a:schemeClr val="tx2"/>
              </a:solidFill>
              <a:latin typeface="#9Slide03 AllRoundGothic" panose="020B0703020202020104" pitchFamily="34" charset="0"/>
              <a:ea typeface="黑体" panose="02010609060101010101" pitchFamily="2" charset="-122"/>
            </a:endParaRPr>
          </a:p>
        </p:txBody>
      </p:sp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425" y="97615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412480" y="4229269"/>
            <a:ext cx="1332147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           </a:t>
            </a:r>
          </a:p>
          <a:p>
            <a:r>
              <a:rPr lang="en-US" sz="4400" b="1" dirty="0"/>
              <a:t>         </a:t>
            </a:r>
            <a:r>
              <a:rPr lang="en-US" sz="4400" b="1" dirty="0" err="1"/>
              <a:t>Chủ</a:t>
            </a:r>
            <a:r>
              <a:rPr lang="en-US" sz="4400" b="1" dirty="0"/>
              <a:t> </a:t>
            </a:r>
            <a:r>
              <a:rPr lang="en-US" sz="4400" b="1" dirty="0" err="1"/>
              <a:t>đề</a:t>
            </a:r>
            <a:r>
              <a:rPr lang="en-US" sz="4400" b="1" dirty="0"/>
              <a:t>: KHU RỪNG NHIỆT ĐỚI</a:t>
            </a:r>
            <a:endParaRPr lang="en-US" sz="4400" dirty="0"/>
          </a:p>
          <a:p>
            <a:r>
              <a:rPr lang="en-US" sz="4400" b="1" dirty="0"/>
              <a:t>                      </a:t>
            </a:r>
            <a:r>
              <a:rPr lang="en-US" sz="4400" b="1" dirty="0" err="1"/>
              <a:t>Bài</a:t>
            </a:r>
            <a:r>
              <a:rPr lang="en-US" sz="4400" b="1" dirty="0"/>
              <a:t> 3: TẮC KÈ HOA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6300912" y="3153718"/>
            <a:ext cx="38021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     MĨ THUẬT LỚP 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780D1B-F7D6-4F4A-AEFC-1209EE408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" y="0"/>
            <a:ext cx="16778288" cy="9437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0966" descr="1-39">
            <a:extLst>
              <a:ext uri="{FF2B5EF4-FFF2-40B4-BE49-F238E27FC236}">
                <a16:creationId xmlns:a16="http://schemas.microsoft.com/office/drawing/2014/main" id="{CE7C17D2-8110-4C89-BA7F-63CED1C9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3" y="488045"/>
            <a:ext cx="16415683" cy="46696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560" y="7305946"/>
            <a:ext cx="3599432" cy="26481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04" y="4927145"/>
            <a:ext cx="16463584" cy="46696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DFBC44-AFAB-49A5-B5A4-6501D677A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8818" y="440668"/>
            <a:ext cx="2890091" cy="4533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A505C-2DED-457B-9144-75260E688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72" y="5574082"/>
            <a:ext cx="4530919" cy="3175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F0FB27-AF99-44C3-908C-ED1C8D2693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72" y="1207151"/>
            <a:ext cx="4530919" cy="32113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AC205AE-0BB1-4806-986B-397FFA3D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197" y="1122810"/>
            <a:ext cx="4530919" cy="321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BA6E896-ECB9-418C-81E4-3C822661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886" y="5509161"/>
            <a:ext cx="4626698" cy="326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🦎🦎🦎☀️😉 #пластилин">
            <a:extLst>
              <a:ext uri="{FF2B5EF4-FFF2-40B4-BE49-F238E27FC236}">
                <a16:creationId xmlns:a16="http://schemas.microsoft.com/office/drawing/2014/main" id="{A8A0927B-6BCE-4ACC-ACC1-A067AE27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84" y="5566078"/>
            <a:ext cx="4530918" cy="317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632153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3211160-178D-4CD7-8E59-E15979E67508}"/>
              </a:ext>
            </a:extLst>
          </p:cNvPr>
          <p:cNvSpPr/>
          <p:nvPr/>
        </p:nvSpPr>
        <p:spPr>
          <a:xfrm>
            <a:off x="907928" y="482193"/>
            <a:ext cx="1936600" cy="13753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356F28-7D3B-4A8C-AA4F-892FBC25F752}"/>
              </a:ext>
            </a:extLst>
          </p:cNvPr>
          <p:cNvSpPr/>
          <p:nvPr/>
        </p:nvSpPr>
        <p:spPr>
          <a:xfrm>
            <a:off x="907928" y="1569542"/>
            <a:ext cx="712464" cy="5297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E13865A-8AE8-4B5A-9E68-0EF5F1123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0" y="385594"/>
            <a:ext cx="4991123" cy="850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mock-up chameleon | Flickr : partage de photos !">
            <a:extLst>
              <a:ext uri="{FF2B5EF4-FFF2-40B4-BE49-F238E27FC236}">
                <a16:creationId xmlns:a16="http://schemas.microsoft.com/office/drawing/2014/main" id="{4513D455-DFEC-4295-B9FB-14760779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19" y="368424"/>
            <a:ext cx="5363985" cy="85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85E668D-11DC-4080-A56F-2F13559D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430" y="5068617"/>
            <a:ext cx="3916868" cy="391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izard craft activity! by Surfer Kids Clip Art | TpT">
            <a:extLst>
              <a:ext uri="{FF2B5EF4-FFF2-40B4-BE49-F238E27FC236}">
                <a16:creationId xmlns:a16="http://schemas.microsoft.com/office/drawing/2014/main" id="{CE4678D7-4AF3-4F54-B921-8F0352C87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4703" r="9370" b="5922"/>
          <a:stretch/>
        </p:blipFill>
        <p:spPr bwMode="auto">
          <a:xfrm rot="16200000">
            <a:off x="1096406" y="4477454"/>
            <a:ext cx="3928293" cy="49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7DFF7B2-81C0-499A-97B9-60EBDB6510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0" end="2632.9024"/>
                </p14:media>
              </p:ext>
            </p:extLst>
          </p:nvPr>
        </p:nvPicPr>
        <p:blipFill rotWithShape="1">
          <a:blip r:embed="rId9"/>
          <a:srcRect t="7581" b="10939"/>
          <a:stretch/>
        </p:blipFill>
        <p:spPr>
          <a:xfrm>
            <a:off x="12296430" y="368424"/>
            <a:ext cx="3916868" cy="48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350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5" y="0"/>
            <a:ext cx="16417329" cy="934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1" y="583387"/>
            <a:ext cx="4751833" cy="829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0442" y="-284145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440" y="5797938"/>
            <a:ext cx="4507578" cy="2991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FAA31D-7266-4CF9-AC90-B7ABA6483D43}"/>
              </a:ext>
            </a:extLst>
          </p:cNvPr>
          <p:cNvSpPr/>
          <p:nvPr/>
        </p:nvSpPr>
        <p:spPr>
          <a:xfrm>
            <a:off x="4140672" y="3158386"/>
            <a:ext cx="105131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DFF74D-2877-4FC4-9DB5-CF4DEF4BA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5771" y="6631295"/>
            <a:ext cx="3406092" cy="2261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AE236-5014-434A-A426-DB25DD196670}"/>
              </a:ext>
            </a:extLst>
          </p:cNvPr>
          <p:cNvSpPr txBox="1"/>
          <p:nvPr/>
        </p:nvSpPr>
        <p:spPr>
          <a:xfrm>
            <a:off x="5615207" y="1340985"/>
            <a:ext cx="9403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911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25629-7A86-4DAC-A508-493017B39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4" t="27203" r="32775" b="21883"/>
          <a:stretch/>
        </p:blipFill>
        <p:spPr>
          <a:xfrm rot="16200000">
            <a:off x="3214515" y="-333192"/>
            <a:ext cx="3960441" cy="5645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7F5D6-EDEA-41FC-9AC0-F3505864C2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4" t="19604" r="31762" b="18083"/>
          <a:stretch/>
        </p:blipFill>
        <p:spPr>
          <a:xfrm rot="16200000">
            <a:off x="6036751" y="4182441"/>
            <a:ext cx="3962112" cy="5645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BD2FB0-3013-4204-B0CE-4A6841B4F4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601" r="16434" b="8977"/>
          <a:stretch/>
        </p:blipFill>
        <p:spPr>
          <a:xfrm rot="16200000">
            <a:off x="7835284" y="781843"/>
            <a:ext cx="3962112" cy="3377269"/>
          </a:xfrm>
          <a:prstGeom prst="rect">
            <a:avLst/>
          </a:prstGeom>
        </p:spPr>
      </p:pic>
      <p:pic>
        <p:nvPicPr>
          <p:cNvPr id="7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7128E391-1D77-4430-828B-328731A5A8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0" end="2632.9024"/>
                </p14:media>
              </p:ext>
            </p:extLst>
          </p:nvPr>
        </p:nvPicPr>
        <p:blipFill rotWithShape="1">
          <a:blip r:embed="rId10"/>
          <a:srcRect t="7581" b="10939"/>
          <a:stretch/>
        </p:blipFill>
        <p:spPr>
          <a:xfrm>
            <a:off x="12462934" y="509456"/>
            <a:ext cx="3916868" cy="48463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BD61C5E-E31D-4D07-AF9D-540099A1F5B6}"/>
                  </a:ext>
                </a:extLst>
              </p14:cNvPr>
              <p14:cNvContentPartPr/>
              <p14:nvPr/>
            </p14:nvContentPartPr>
            <p14:xfrm>
              <a:off x="4096440" y="2739240"/>
              <a:ext cx="1135440" cy="1172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BD61C5E-E31D-4D07-AF9D-540099A1F5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87080" y="2729880"/>
                <a:ext cx="1154160" cy="11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828429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5818188"/>
            <a:ext cx="4965700" cy="329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D25371-CDCD-4FA1-85E4-DA34C226A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6" y="0"/>
            <a:ext cx="16778288" cy="97573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E39AA9-2796-40AB-8E05-1F78EE9D6FEB}"/>
              </a:ext>
            </a:extLst>
          </p:cNvPr>
          <p:cNvSpPr/>
          <p:nvPr/>
        </p:nvSpPr>
        <p:spPr>
          <a:xfrm>
            <a:off x="2268464" y="201390"/>
            <a:ext cx="86208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HĐ4.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6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E50FD-257D-4BE0-89EE-5665772033E1}"/>
              </a:ext>
            </a:extLst>
          </p:cNvPr>
          <p:cNvSpPr/>
          <p:nvPr/>
        </p:nvSpPr>
        <p:spPr>
          <a:xfrm>
            <a:off x="2556496" y="2800502"/>
            <a:ext cx="12241360" cy="403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31201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F2EDDF-77B1-48D9-9509-E4415D768E61}"/>
              </a:ext>
            </a:extLst>
          </p:cNvPr>
          <p:cNvSpPr/>
          <p:nvPr/>
        </p:nvSpPr>
        <p:spPr>
          <a:xfrm>
            <a:off x="4140672" y="303020"/>
            <a:ext cx="9683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6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DBF83-C6B8-4C21-891D-644C5506FB8E}"/>
              </a:ext>
            </a:extLst>
          </p:cNvPr>
          <p:cNvSpPr/>
          <p:nvPr/>
        </p:nvSpPr>
        <p:spPr>
          <a:xfrm>
            <a:off x="2268464" y="1817091"/>
            <a:ext cx="13321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58530-F386-4C67-B844-7A777D10E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" r="2974"/>
          <a:stretch/>
        </p:blipFill>
        <p:spPr>
          <a:xfrm>
            <a:off x="9746838" y="3504687"/>
            <a:ext cx="6333142" cy="5118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B22A3-0DE0-419A-845B-7E60A865F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2" y="4327300"/>
            <a:ext cx="3869878" cy="4389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32648-B602-486E-A9BB-E457D5BDD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15" y="4590277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572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B88F-3CA6-484E-BD2B-DC9B78F0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20E766-F562-44D0-A762-F0BB5D979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2866231"/>
            <a:ext cx="2997200" cy="19939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C3029-D0A3-413A-A588-7731DDE19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48"/>
            <a:ext cx="16778288" cy="9182292"/>
          </a:xfrm>
          <a:prstGeom prst="rect">
            <a:avLst/>
          </a:prstGeom>
        </p:spPr>
      </p:pic>
      <p:sp>
        <p:nvSpPr>
          <p:cNvPr id="5" name="Cloud Callout 10">
            <a:extLst>
              <a:ext uri="{FF2B5EF4-FFF2-40B4-BE49-F238E27FC236}">
                <a16:creationId xmlns:a16="http://schemas.microsoft.com/office/drawing/2014/main" id="{E2297075-7EC8-4C93-B6FF-D80C12B8338C}"/>
              </a:ext>
            </a:extLst>
          </p:cNvPr>
          <p:cNvSpPr/>
          <p:nvPr/>
        </p:nvSpPr>
        <p:spPr>
          <a:xfrm>
            <a:off x="2412480" y="1378426"/>
            <a:ext cx="10513168" cy="5544616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48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bị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sau</a:t>
            </a:r>
            <a:endParaRPr lang="en-US" sz="4800" dirty="0">
              <a:solidFill>
                <a:srgbClr val="035457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1633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08BEE-A72E-4C1B-95B1-C3AEB3C1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0" y="337330"/>
            <a:ext cx="15859165" cy="880112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199651" y="656317"/>
            <a:ext cx="3267955" cy="1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99370" y="1225262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51084" y="1833588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8291" y="2378286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2684058" y="5650297"/>
            <a:ext cx="3267955" cy="1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4734619" y="7419601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896981" y="7429093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3086067" y="7915308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2D3151-8420-4528-BA6E-29450FF26119}"/>
              </a:ext>
            </a:extLst>
          </p:cNvPr>
          <p:cNvSpPr txBox="1"/>
          <p:nvPr/>
        </p:nvSpPr>
        <p:spPr>
          <a:xfrm>
            <a:off x="1599371" y="3009702"/>
            <a:ext cx="1363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  <a:p>
            <a:pPr algn="ctr"/>
            <a:r>
              <a:rPr lang="en-US" sz="48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VÀO TIẾT HỌC SAU!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96">
        <p14:ripple/>
      </p:transition>
    </mc:Choice>
    <mc:Fallback xmlns="">
      <p:transition spd="slow" advTm="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6FC98-9376-4FC9-B955-54A8684E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0F7E6C-E6FC-47A4-B4E1-8F2DB4FA1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10" y="1600200"/>
            <a:ext cx="6794979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B24E30-93E2-4B0F-BDAA-33B2E09A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00"/>
            <a:ext cx="16778288" cy="9437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D64A3-39E8-49BF-88EC-0D775F67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9" y="291504"/>
            <a:ext cx="6014209" cy="2950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E66D8-E9E7-48CE-88E2-8B445B155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60" y="274954"/>
            <a:ext cx="5356984" cy="2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808" y="142676"/>
            <a:ext cx="16777864" cy="933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733C6-5EE8-4D65-BB56-F3E37F6FF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6" y="879780"/>
            <a:ext cx="14761640" cy="77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96" y="-32244"/>
            <a:ext cx="16417329" cy="934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07" y="-728507"/>
            <a:ext cx="6769472" cy="10224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6237" y="-341312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98" y="5673998"/>
            <a:ext cx="3594634" cy="38300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126546-BB27-41FB-9A1F-6CB4C74ED045}"/>
              </a:ext>
            </a:extLst>
          </p:cNvPr>
          <p:cNvSpPr/>
          <p:nvPr/>
        </p:nvSpPr>
        <p:spPr>
          <a:xfrm>
            <a:off x="5978561" y="1086701"/>
            <a:ext cx="54328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40624-2C1F-4069-9137-A6ED4C7771C0}"/>
              </a:ext>
            </a:extLst>
          </p:cNvPr>
          <p:cNvSpPr txBox="1"/>
          <p:nvPr/>
        </p:nvSpPr>
        <p:spPr>
          <a:xfrm>
            <a:off x="3060552" y="2289622"/>
            <a:ext cx="129614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39540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532940-56D0-4C38-8764-1F39F53D088A}"/>
              </a:ext>
            </a:extLst>
          </p:cNvPr>
          <p:cNvSpPr/>
          <p:nvPr/>
        </p:nvSpPr>
        <p:spPr>
          <a:xfrm>
            <a:off x="3564608" y="103718"/>
            <a:ext cx="8988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GB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8E9EC-D49C-44FC-83AC-FE4485AFC857}"/>
              </a:ext>
            </a:extLst>
          </p:cNvPr>
          <p:cNvSpPr txBox="1"/>
          <p:nvPr/>
        </p:nvSpPr>
        <p:spPr>
          <a:xfrm>
            <a:off x="2484488" y="6682110"/>
            <a:ext cx="14539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63C850-686C-4DB6-9D0D-4F1FDC3006EF}"/>
              </a:ext>
            </a:extLst>
          </p:cNvPr>
          <p:cNvSpPr/>
          <p:nvPr/>
        </p:nvSpPr>
        <p:spPr>
          <a:xfrm>
            <a:off x="2747256" y="5529982"/>
            <a:ext cx="1008112" cy="792088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74F3EF-BF2B-4B5F-BCDE-FF51AC666E24}"/>
              </a:ext>
            </a:extLst>
          </p:cNvPr>
          <p:cNvSpPr/>
          <p:nvPr/>
        </p:nvSpPr>
        <p:spPr>
          <a:xfrm>
            <a:off x="8158831" y="5529982"/>
            <a:ext cx="1008112" cy="79208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3EDD11-0AC2-43AA-8BF1-ADA4C7153F32}"/>
              </a:ext>
            </a:extLst>
          </p:cNvPr>
          <p:cNvSpPr/>
          <p:nvPr/>
        </p:nvSpPr>
        <p:spPr>
          <a:xfrm>
            <a:off x="13357696" y="5529982"/>
            <a:ext cx="1008112" cy="79208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1313FA-2396-492D-97B2-F0A8BE222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319" y="1687267"/>
            <a:ext cx="4414121" cy="355468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513CE2E-94AB-485E-9796-50512551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0995" y="1087027"/>
            <a:ext cx="3595126" cy="47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EEED0E6C-2CE8-43F1-8A4D-3D5F9E4C2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9"/>
          <a:stretch/>
        </p:blipFill>
        <p:spPr bwMode="auto">
          <a:xfrm>
            <a:off x="730894" y="1681136"/>
            <a:ext cx="5215905" cy="35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603" y="-518690"/>
            <a:ext cx="18111558" cy="10220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32940-56D0-4C38-8764-1F39F53D088A}"/>
              </a:ext>
            </a:extLst>
          </p:cNvPr>
          <p:cNvSpPr/>
          <p:nvPr/>
        </p:nvSpPr>
        <p:spPr>
          <a:xfrm rot="19604239">
            <a:off x="484248" y="1644946"/>
            <a:ext cx="4968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6B23C-E8B9-49A4-87D7-0DB3C6309F8E}"/>
              </a:ext>
            </a:extLst>
          </p:cNvPr>
          <p:cNvSpPr txBox="1"/>
          <p:nvPr/>
        </p:nvSpPr>
        <p:spPr>
          <a:xfrm>
            <a:off x="3420592" y="2793678"/>
            <a:ext cx="11521280" cy="4391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5386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568" y="-506382"/>
            <a:ext cx="4397851" cy="2806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D43DA-BC92-4DA1-8DAC-8433974B4000}"/>
              </a:ext>
            </a:extLst>
          </p:cNvPr>
          <p:cNvSpPr/>
          <p:nvPr/>
        </p:nvSpPr>
        <p:spPr>
          <a:xfrm>
            <a:off x="1116336" y="345406"/>
            <a:ext cx="10101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2-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34935-FC78-42B1-A8A7-53F9010EB40C}"/>
              </a:ext>
            </a:extLst>
          </p:cNvPr>
          <p:cNvSpPr txBox="1"/>
          <p:nvPr/>
        </p:nvSpPr>
        <p:spPr>
          <a:xfrm>
            <a:off x="418572" y="5673998"/>
            <a:ext cx="565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B1.Vẽ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B91FE-40A9-4ED3-87F6-49D5D77B62AF}"/>
              </a:ext>
            </a:extLst>
          </p:cNvPr>
          <p:cNvSpPr txBox="1"/>
          <p:nvPr/>
        </p:nvSpPr>
        <p:spPr>
          <a:xfrm>
            <a:off x="6156896" y="5673998"/>
            <a:ext cx="496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1D285C-9872-463C-BC2B-A904C74BA5D8}"/>
              </a:ext>
            </a:extLst>
          </p:cNvPr>
          <p:cNvSpPr txBox="1"/>
          <p:nvPr/>
        </p:nvSpPr>
        <p:spPr>
          <a:xfrm>
            <a:off x="12421592" y="5673997"/>
            <a:ext cx="473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B3.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FB201-C58B-4DBB-8D77-3376DE181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2" t="19551" r="25446" b="20364"/>
          <a:stretch/>
        </p:blipFill>
        <p:spPr>
          <a:xfrm rot="16200000">
            <a:off x="1633835" y="1078140"/>
            <a:ext cx="3222314" cy="5250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8243DD-8F8B-4ED4-A1D2-ED267B8D33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4" t="19982" r="27048" b="20363"/>
          <a:stretch/>
        </p:blipFill>
        <p:spPr>
          <a:xfrm rot="16200000">
            <a:off x="7001906" y="1161555"/>
            <a:ext cx="3222314" cy="5083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D4263B-3F28-4626-A710-03AA81C7FE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4" t="27203" r="32775" b="21883"/>
          <a:stretch/>
        </p:blipFill>
        <p:spPr>
          <a:xfrm rot="16200000">
            <a:off x="12192176" y="1406447"/>
            <a:ext cx="3222314" cy="45935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DD00E28-19BC-4455-AC7F-CD2BE0BB7D7B}"/>
                  </a:ext>
                </a:extLst>
              </p14:cNvPr>
              <p14:cNvContentPartPr/>
              <p14:nvPr/>
            </p14:nvContentPartPr>
            <p14:xfrm>
              <a:off x="11573640" y="3491640"/>
              <a:ext cx="790200" cy="198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DD00E28-19BC-4455-AC7F-CD2BE0BB7D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64280" y="3482280"/>
                <a:ext cx="80892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6567FA-FDDF-4749-9845-785AFFC82CA7}"/>
                  </a:ext>
                </a:extLst>
              </p14:cNvPr>
              <p14:cNvContentPartPr/>
              <p14:nvPr/>
            </p14:nvContentPartPr>
            <p14:xfrm>
              <a:off x="8340840" y="3158640"/>
              <a:ext cx="7144560" cy="2036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6567FA-FDDF-4749-9845-785AFFC82C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31480" y="3149280"/>
                <a:ext cx="7163280" cy="205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F6045A-2475-458F-8B3C-3A562D295519}"/>
              </a:ext>
            </a:extLst>
          </p:cNvPr>
          <p:cNvSpPr txBox="1"/>
          <p:nvPr/>
        </p:nvSpPr>
        <p:spPr>
          <a:xfrm>
            <a:off x="1375252" y="6682110"/>
            <a:ext cx="8505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 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37715EF-5CBF-432C-8749-523DC717FBDA}"/>
              </a:ext>
            </a:extLst>
          </p:cNvPr>
          <p:cNvSpPr/>
          <p:nvPr/>
        </p:nvSpPr>
        <p:spPr>
          <a:xfrm>
            <a:off x="420431" y="6944300"/>
            <a:ext cx="936104" cy="337974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09941-A3E0-408C-9F5A-4D166CB34A79}"/>
              </a:ext>
            </a:extLst>
          </p:cNvPr>
          <p:cNvSpPr txBox="1"/>
          <p:nvPr/>
        </p:nvSpPr>
        <p:spPr>
          <a:xfrm>
            <a:off x="7008054" y="4858109"/>
            <a:ext cx="88175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49707-8706-4CA6-9CB5-B3CF36E32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4" t="19604" r="31762" b="18083"/>
          <a:stretch/>
        </p:blipFill>
        <p:spPr>
          <a:xfrm rot="16200000">
            <a:off x="10599110" y="-490529"/>
            <a:ext cx="3962112" cy="5645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429E6-257E-4937-B823-53DF41BF82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16434" b="59364"/>
          <a:stretch/>
        </p:blipFill>
        <p:spPr>
          <a:xfrm rot="16200000">
            <a:off x="6614806" y="1030180"/>
            <a:ext cx="3962112" cy="2568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938A5-C992-4919-AF55-EAFC8AEF1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601" r="16434" b="8977"/>
          <a:stretch/>
        </p:blipFill>
        <p:spPr>
          <a:xfrm rot="16200000">
            <a:off x="946576" y="701465"/>
            <a:ext cx="3962112" cy="3377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0D0FA3-37C7-456B-B225-E128FFDE1A12}"/>
              </a:ext>
            </a:extLst>
          </p:cNvPr>
          <p:cNvSpPr txBox="1"/>
          <p:nvPr/>
        </p:nvSpPr>
        <p:spPr>
          <a:xfrm>
            <a:off x="383318" y="4863599"/>
            <a:ext cx="5976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endParaRPr lang="en-US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0C1D5F88-1C5A-47C8-BAEC-2B51D8EF4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52"/>
          <a:stretch/>
        </p:blipFill>
        <p:spPr bwMode="auto">
          <a:xfrm>
            <a:off x="10376990" y="6272945"/>
            <a:ext cx="4991123" cy="28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590110"/>
      </p:ext>
    </p:extLst>
  </p:cSld>
  <p:clrMapOvr>
    <a:masterClrMapping/>
  </p:clrMapOvr>
  <p:transition advClick="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9A18-3432-48E5-A58A-93EA64FF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6C3B7E-3770-4C8F-903D-0001A8863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47"/>
            <a:ext cx="16778288" cy="9361941"/>
          </a:xfrm>
        </p:spPr>
      </p:pic>
      <p:sp>
        <p:nvSpPr>
          <p:cNvPr id="5" name="Cloud Callout 10">
            <a:extLst>
              <a:ext uri="{FF2B5EF4-FFF2-40B4-BE49-F238E27FC236}">
                <a16:creationId xmlns:a16="http://schemas.microsoft.com/office/drawing/2014/main" id="{82696951-7CDC-4302-90A0-57376621B800}"/>
              </a:ext>
            </a:extLst>
          </p:cNvPr>
          <p:cNvSpPr/>
          <p:nvPr/>
        </p:nvSpPr>
        <p:spPr>
          <a:xfrm>
            <a:off x="3600612" y="2058513"/>
            <a:ext cx="9577064" cy="5472608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3923162277"/>
      </p:ext>
    </p:extLst>
  </p:cSld>
  <p:clrMapOvr>
    <a:masterClrMapping/>
  </p:clrMapOvr>
  <p:transition advClick="0" advTm="3000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86&quot;/&gt;&lt;/object&gt;&lt;object type=&quot;3&quot; unique_id=&quot;10005&quot;&gt;&lt;property id=&quot;20148&quot; value=&quot;5&quot;/&gt;&lt;property id=&quot;20300&quot; value=&quot;Slide 3&quot;/&gt;&lt;property id=&quot;20307&quot; value=&quot;285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5&quot;/&gt;&lt;property id=&quot;20307&quot; value=&quot;287&quot;/&gt;&lt;/object&gt;&lt;object type=&quot;3&quot; unique_id=&quot;10008&quot;&gt;&lt;property id=&quot;20148&quot; value=&quot;5&quot;/&gt;&lt;property id=&quot;20300&quot; value=&quot;Slide 6&quot;/&gt;&lt;property id=&quot;20307&quot; value=&quot;288&quot;/&gt;&lt;/object&gt;&lt;object type=&quot;3&quot; unique_id=&quot;10009&quot;&gt;&lt;property id=&quot;20148&quot; value=&quot;5&quot;/&gt;&lt;property id=&quot;20300&quot; value=&quot;Slide 7&quot;/&gt;&lt;property id=&quot;20307&quot; value=&quot;289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258&quot;/&gt;&lt;/object&gt;&lt;object type=&quot;3&quot; unique_id=&quot;10013&quot;&gt;&lt;property id=&quot;20148&quot; value=&quot;5&quot;/&gt;&lt;property id=&quot;20300&quot; value=&quot;Slide 11&quot;/&gt;&lt;property id=&quot;20307&quot; value=&quot;270&quot;/&gt;&lt;/object&gt;&lt;object type=&quot;3&quot; unique_id=&quot;10014&quot;&gt;&lt;property id=&quot;20148&quot; value=&quot;5&quot;/&gt;&lt;property id=&quot;20300&quot; value=&quot;Slide 12&quot;/&gt;&lt;property id=&quot;20307&quot; value=&quot;271&quot;/&gt;&lt;/object&gt;&lt;object type=&quot;3&quot; unique_id=&quot;10015&quot;&gt;&lt;property id=&quot;20148&quot; value=&quot;5&quot;/&gt;&lt;property id=&quot;20300&quot; value=&quot;Slide 13&quot;/&gt;&lt;property id=&quot;20307&quot; value=&quot;272&quot;/&gt;&lt;/object&gt;&lt;object type=&quot;3&quot; unique_id=&quot;10016&quot;&gt;&lt;property id=&quot;20148&quot; value=&quot;5&quot;/&gt;&lt;property id=&quot;20300&quot; value=&quot;Slide 14&quot;/&gt;&lt;property id=&quot;20307&quot; value=&quot;273&quot;/&gt;&lt;/object&gt;&lt;object type=&quot;3&quot; unique_id=&quot;10017&quot;&gt;&lt;property id=&quot;20148&quot; value=&quot;5&quot;/&gt;&lt;property id=&quot;20300&quot; value=&quot;Slide 15&quot;/&gt;&lt;property id=&quot;20307&quot; value=&quot;278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6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1&quot;&gt;&lt;property id=&quot;20148&quot; value=&quot;5&quot;/&gt;&lt;property id=&quot;20300&quot; value=&quot;Slide 19&quot;/&gt;&lt;property id=&quot;20307&quot; value=&quot;280&quot;/&gt;&lt;/object&gt;&lt;object type=&quot;3&quot; unique_id=&quot;10022&quot;&gt;&lt;property id=&quot;20148&quot; value=&quot;5&quot;/&gt;&lt;property id=&quot;20300&quot; value=&quot;Slide 20&quot;/&gt;&lt;property id=&quot;20307&quot; value=&quot;279&quot;/&gt;&lt;/object&gt;&lt;object type=&quot;3&quot; unique_id=&quot;10023&quot;&gt;&lt;property id=&quot;20148&quot; value=&quot;5&quot;/&gt;&lt;property id=&quot;20300&quot; value=&quot;Slide 21&quot;/&gt;&lt;property id=&quot;20307&quot; value=&quot;274&quot;/&gt;&lt;/object&gt;&lt;object type=&quot;3&quot; unique_id=&quot;10024&quot;&gt;&lt;property id=&quot;20148&quot; value=&quot;5&quot;/&gt;&lt;property id=&quot;20300&quot; value=&quot;Slide 22&quot;/&gt;&lt;property id=&quot;20307&quot; value=&quot;281&quot;/&gt;&lt;/object&gt;&lt;object type=&quot;3&quot; unique_id=&quot;10025&quot;&gt;&lt;property id=&quot;20148&quot; value=&quot;5&quot;/&gt;&lt;property id=&quot;20300&quot; value=&quot;Slide 23&quot;/&gt;&lt;property id=&quot;20307&quot; value=&quot;282&quot;/&gt;&lt;/object&gt;&lt;object type=&quot;3&quot; unique_id=&quot;10026&quot;&gt;&lt;property id=&quot;20148&quot; value=&quot;5&quot;/&gt;&lt;property id=&quot;20300&quot; value=&quot;Slide 24&quot;/&gt;&lt;property id=&quot;20307&quot; value=&quot;259&quot;/&gt;&lt;/object&gt;&lt;object type=&quot;3&quot; unique_id=&quot;10027&quot;&gt;&lt;property id=&quot;20148&quot; value=&quot;5&quot;/&gt;&lt;property id=&quot;20300&quot; value=&quot;Slide 25&quot;/&gt;&lt;property id=&quot;20307&quot; value=&quot;260&quot;/&gt;&lt;/object&gt;&lt;object type=&quot;3&quot; unique_id=&quot;10028&quot;&gt;&lt;property id=&quot;20148&quot; value=&quot;5&quot;/&gt;&lt;property id=&quot;20300&quot; value=&quot;Slide 26&quot;/&gt;&lt;property id=&quot;20307&quot; value=&quot;261&quot;/&gt;&lt;/object&gt;&lt;object type=&quot;3&quot; unique_id=&quot;10029&quot;&gt;&lt;property id=&quot;20148&quot; value=&quot;5&quot;/&gt;&lt;property id=&quot;20300&quot; value=&quot;Slide 27&quot;/&gt;&lt;property id=&quot;20307&quot; value=&quot;262&quot;/&gt;&lt;/object&gt;&lt;object type=&quot;3&quot; unique_id=&quot;10030&quot;&gt;&lt;property id=&quot;20148&quot; value=&quot;5&quot;/&gt;&lt;property id=&quot;20300&quot; value=&quot;Slide 28&quot;/&gt;&lt;property id=&quot;20307&quot; value=&quot;263&quot;/&gt;&lt;/object&gt;&lt;object type=&quot;3&quot; unique_id=&quot;10031&quot;&gt;&lt;property id=&quot;20148&quot; value=&quot;5&quot;/&gt;&lt;property id=&quot;20300&quot; value=&quot;Slide 29&quot;/&gt;&lt;property id=&quot;20307&quot; value=&quot;264&quot;/&gt;&lt;/object&gt;&lt;object type=&quot;3&quot; unique_id=&quot;10032&quot;&gt;&lt;property id=&quot;20148&quot; value=&quot;5&quot;/&gt;&lt;property id=&quot;20300&quot; value=&quot;Slide 30&quot;/&gt;&lt;property id=&quot;20307&quot; value=&quot;265&quot;/&gt;&lt;/object&gt;&lt;object type=&quot;3&quot; unique_id=&quot;10033&quot;&gt;&lt;property id=&quot;20148&quot; value=&quot;5&quot;/&gt;&lt;property id=&quot;20300&quot; value=&quot;Slide 31&quot;/&gt;&lt;property id=&quot;20307&quot; value=&quot;266&quot;/&gt;&lt;/object&gt;&lt;object type=&quot;3&quot; unique_id=&quot;10034&quot;&gt;&lt;property id=&quot;20148&quot; value=&quot;5&quot;/&gt;&lt;property id=&quot;20300&quot; value=&quot;Slide 32&quot;/&gt;&lt;property id=&quot;20307&quot; value=&quot;268&quot;/&gt;&lt;/object&gt;&lt;object type=&quot;3&quot; unique_id=&quot;10035&quot;&gt;&lt;property id=&quot;20148&quot; value=&quot;5&quot;/&gt;&lt;property id=&quot;20300&quot; value=&quot;Slide 33&quot;/&gt;&lt;property id=&quot;20307&quot; value=&quot;267&quot;/&gt;&lt;/object&gt;&lt;object type=&quot;3&quot; unique_id=&quot;10036&quot;&gt;&lt;property id=&quot;20148&quot; value=&quot;5&quot;/&gt;&lt;property id=&quot;20300&quot; value=&quot;Slide 34&quot;/&gt;&lt;property id=&quot;20307&quot; value=&quot;269&quot;/&gt;&lt;/object&gt;&lt;object type=&quot;3&quot; unique_id=&quot;10037&quot;&gt;&lt;property id=&quot;20148&quot; value=&quot;5&quot;/&gt;&lt;property id=&quot;20300&quot; value=&quot;Slide 35&quot;/&gt;&lt;property id=&quot;20307&quot; value=&quot;283&quot;/&gt;&lt;/object&gt;&lt;object type=&quot;3&quot; unique_id=&quot;10038&quot;&gt;&lt;property id=&quot;20148&quot; value=&quot;5&quot;/&gt;&lt;property id=&quot;20300&quot; value=&quot;Slide 36&quot;/&gt;&lt;property id=&quot;20307&quot; value=&quot;292&quot;/&gt;&lt;/object&gt;&lt;object type=&quot;3&quot; unique_id=&quot;10039&quot;&gt;&lt;property id=&quot;20148&quot; value=&quot;5&quot;/&gt;&lt;property id=&quot;20300&quot; value=&quot;Slide 37&quot;/&gt;&lt;property id=&quot;20307&quot; value=&quot;284&quot;/&gt;&lt;/object&gt;&lt;/object&gt;&lt;object type=&quot;8&quot; unique_id=&quot;1007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431</Words>
  <Application>Microsoft Office PowerPoint</Application>
  <PresentationFormat>Custom</PresentationFormat>
  <Paragraphs>57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黑体</vt:lpstr>
      <vt:lpstr>#9Slide03 AllRoundGothic</vt:lpstr>
      <vt:lpstr>Arial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Nhung Nguyễn</cp:lastModifiedBy>
  <cp:revision>71</cp:revision>
  <dcterms:created xsi:type="dcterms:W3CDTF">2015-09-14T06:10:05Z</dcterms:created>
  <dcterms:modified xsi:type="dcterms:W3CDTF">2024-03-05T05:50:06Z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