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7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25C"/>
    <a:srgbClr val="441D61"/>
    <a:srgbClr val="552579"/>
    <a:srgbClr val="C6183D"/>
    <a:srgbClr val="F5ADBC"/>
    <a:srgbClr val="FAD4DC"/>
    <a:srgbClr val="500000"/>
    <a:srgbClr val="2E00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7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7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9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8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0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5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0F902-45A0-4706-BD9C-2B68E1F910A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626E1-7421-4322-BBAF-9B4C3CAD2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18" Type="http://schemas.openxmlformats.org/officeDocument/2006/relationships/image" Target="../media/image16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microsoft.com/office/2007/relationships/hdphoto" Target="../media/hdphoto11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8278" y="2295316"/>
            <a:ext cx="8652726" cy="21390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05572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12770" r="16822" b="13427"/>
          <a:stretch/>
        </p:blipFill>
        <p:spPr>
          <a:xfrm>
            <a:off x="1714297" y="1428043"/>
            <a:ext cx="2809790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6714" r="4380" b="11736"/>
          <a:stretch/>
        </p:blipFill>
        <p:spPr>
          <a:xfrm>
            <a:off x="4875832" y="1428042"/>
            <a:ext cx="2658309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" t="6385" r="4344" b="5916"/>
          <a:stretch/>
        </p:blipFill>
        <p:spPr>
          <a:xfrm>
            <a:off x="7070070" y="3965558"/>
            <a:ext cx="2869301" cy="208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9" t="35493" r="14931" b="21127"/>
          <a:stretch/>
        </p:blipFill>
        <p:spPr>
          <a:xfrm>
            <a:off x="3916672" y="3965557"/>
            <a:ext cx="2769544" cy="20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24977" r="23792" b="33145"/>
          <a:stretch/>
        </p:blipFill>
        <p:spPr>
          <a:xfrm>
            <a:off x="7847249" y="1428042"/>
            <a:ext cx="2700548" cy="23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0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6233" y="1300006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741" y="102307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923" y="2070638"/>
            <a:ext cx="77788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TinhYeuDieuKy-Piano-3095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958" y="5099517"/>
            <a:ext cx="849448" cy="84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4346" y="1304861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2785" y="2069856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27293" y="2540230"/>
            <a:ext cx="749550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*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món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ăn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5294" y="10042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45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3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3399" b="54929"/>
          <a:stretch/>
        </p:blipFill>
        <p:spPr>
          <a:xfrm>
            <a:off x="2577985" y="2165249"/>
            <a:ext cx="7119806" cy="427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21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4157" y="1776294"/>
            <a:ext cx="7465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i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sau.</a:t>
            </a:r>
            <a:endParaRPr lang="en-US" sz="3500" b="1" i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4640" y="852964"/>
            <a:ext cx="2840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rgbClr val="4B2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222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73" y="2607062"/>
            <a:ext cx="7418231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</a:t>
            </a:r>
          </a:p>
          <a:p>
            <a:pPr algn="ctr"/>
            <a:r>
              <a:rPr lang="en-US" sz="5500" b="1" spc="50" dirty="0">
                <a:ln w="0"/>
                <a:solidFill>
                  <a:srgbClr val="5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88457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78" y="0"/>
            <a:ext cx="11196037" cy="6297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97862" y="4590073"/>
            <a:ext cx="5105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5ADB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CHIẾC BỤNG ĐÓI</a:t>
            </a:r>
            <a:endParaRPr lang="en-US" sz="5400" b="1" cap="none" spc="50" dirty="0">
              <a:ln w="0"/>
              <a:solidFill>
                <a:srgbClr val="F5ADB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0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51712" y="1983333"/>
            <a:ext cx="90250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ĐẤT NƯỚC</a:t>
            </a:r>
          </a:p>
          <a:p>
            <a:pPr algn="ctr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MÓN ĂN TRUYỀN THỐNG (TIẾT 1)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5781" y="15379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94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5700" y="2174904"/>
            <a:ext cx="447269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5230" y="125157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1354" y="9655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5317" r="8207" b="3144"/>
          <a:stretch/>
        </p:blipFill>
        <p:spPr>
          <a:xfrm rot="19903685">
            <a:off x="6715498" y="3455001"/>
            <a:ext cx="1506912" cy="2065927"/>
          </a:xfrm>
          <a:prstGeom prst="rect">
            <a:avLst/>
          </a:prstGeom>
        </p:spPr>
      </p:pic>
      <p:pic>
        <p:nvPicPr>
          <p:cNvPr id="1026" name="Picture 2" descr="321605790_1808633042835331_7372028863211572283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8557">
            <a:off x="4437226" y="3550144"/>
            <a:ext cx="1398832" cy="2066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57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0284" y="813694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4406" y="1738633"/>
            <a:ext cx="902809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 và kết hợp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sản phẩm mĩ thuật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7154" y="6452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17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5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226"/>
          <a:stretch/>
        </p:blipFill>
        <p:spPr>
          <a:xfrm>
            <a:off x="412125" y="1262124"/>
            <a:ext cx="2720300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3394161"/>
            <a:ext cx="2581528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4" y="1262124"/>
            <a:ext cx="1834619" cy="177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" r="10584"/>
          <a:stretch/>
        </p:blipFill>
        <p:spPr>
          <a:xfrm>
            <a:off x="5424962" y="1250582"/>
            <a:ext cx="2704563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" r="9129"/>
          <a:stretch/>
        </p:blipFill>
        <p:spPr>
          <a:xfrm>
            <a:off x="3215517" y="3394161"/>
            <a:ext cx="2493264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7286" r="3837" b="12805"/>
          <a:stretch/>
        </p:blipFill>
        <p:spPr>
          <a:xfrm>
            <a:off x="8358484" y="1243473"/>
            <a:ext cx="3440056" cy="178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9" t="6558" r="10339" b="12012"/>
          <a:stretch/>
        </p:blipFill>
        <p:spPr>
          <a:xfrm>
            <a:off x="5951656" y="3394161"/>
            <a:ext cx="2930701" cy="193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6374"/>
          <a:stretch/>
        </p:blipFill>
        <p:spPr>
          <a:xfrm>
            <a:off x="9148749" y="3394161"/>
            <a:ext cx="2635421" cy="193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940159" y="5550792"/>
            <a:ext cx="10344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46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7542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2E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6945" y="802871"/>
            <a:ext cx="6028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2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0432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19248"/>
          <a:stretch/>
        </p:blipFill>
        <p:spPr>
          <a:xfrm>
            <a:off x="1693835" y="1218369"/>
            <a:ext cx="5904695" cy="554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0210" y="1218369"/>
            <a:ext cx="2864704" cy="54938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56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2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2288" y="2475069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459869" y="3106011"/>
            <a:ext cx="7405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00" dirty="0">
                <a:solidFill>
                  <a:srgbClr val="5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solidFill>
                <a:srgbClr val="5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8324" y="168678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r="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1550" r="30553" b="28450"/>
          <a:stretch/>
        </p:blipFill>
        <p:spPr>
          <a:xfrm>
            <a:off x="1906073" y="1524059"/>
            <a:ext cx="3463019" cy="31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" t="5737" b="13712"/>
          <a:stretch/>
        </p:blipFill>
        <p:spPr>
          <a:xfrm>
            <a:off x="5718218" y="1524059"/>
            <a:ext cx="4997003" cy="402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00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620</Words>
  <Application>Microsoft Office PowerPoint</Application>
  <PresentationFormat>Widescreen</PresentationFormat>
  <Paragraphs>61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85</cp:revision>
  <dcterms:created xsi:type="dcterms:W3CDTF">2023-07-11T08:51:56Z</dcterms:created>
  <dcterms:modified xsi:type="dcterms:W3CDTF">2024-03-05T05:52:32Z</dcterms:modified>
</cp:coreProperties>
</file>