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6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7363-56BB-4A4B-BA9A-6FDB63EDE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B2C4A-114F-468F-9921-292809EFB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F56BC-8170-47A0-AFB5-ED77CD71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FF36-9316-4EB7-BDE6-46490BBA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02BCB-13E5-49D3-9C7A-B8611B22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9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0E0B-9B22-4BA4-8BBE-C10D1622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3AFAC-FC68-48CA-AACA-1A7C9409A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FECC-5377-4E88-A2B3-7CF8E6429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5C7FC-C328-4C34-992D-CCB94467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1EA71-22A1-4440-8AE6-80B7A7AD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2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169E0-64FA-4156-9880-495A4618D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B38E8-0BE6-4D32-8A76-2351A054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96426-676B-49EF-AFA2-AAB78820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7FC51-48C1-46BA-966D-904E15CD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5A8E-4A4B-4B74-840B-021348BA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9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295D-9BEF-4F13-8A92-1994A56B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AB4F5-4A31-41B7-830A-2B39B7DD9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E3531-FC36-43F6-8B24-41B4E5E7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C80C1-2F55-4BF4-B97A-15227DD6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AB9E5-F018-41F8-8845-4E48AABF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DA1C-2B45-4E97-BB3A-28BBAC0D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67A0-A710-4680-A6CB-E47A274D8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C1EAF-3659-4DF6-B300-A70A11E8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E6182-F53E-4618-A2F7-C1043CC0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6A98B-6997-4677-9CF5-786EB5B8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3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42179-A6E7-4AEB-A944-56896517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5A63A-D2E5-488C-A6D5-4C7DF9B2B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88ECE-9441-443B-956D-CBBC8BE6C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AB2A9-12A8-476B-A2FF-3F8A93FC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7DD9D-726E-47C6-B44A-5176BA53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67468-51D0-4E2B-AD6C-2E93C8E5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5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F21C-85B7-4633-8F8F-A319545C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D906A-E7EA-4CEB-9A51-2109BE4C7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7D872-83ED-4FFB-9802-F1A0F33EB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7D222-1051-4428-8CEB-6FDB0AD75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F0CBB-81C7-4F8D-948A-6CE0A5738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63A9F-00D6-4A4D-89A3-6D9AD5EC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928A0-4DBF-49BE-916F-01BD5076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CF1A6-AF7E-47FB-9F3B-3BB162C0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4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1E671-0F63-4DED-85FC-B362F579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15C00-3897-4A18-A86B-449E878B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02535-2040-44F9-AE8C-FE2EF5CC3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D1376-5695-4761-AD92-5A32D5DA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4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772D5-7F26-47C9-AA73-1EBD73D94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D19F0-05FA-47A2-AE0B-C21E7813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8C4DE-721E-4668-A1DB-114E3702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4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61AF-9BE0-47DB-B6F2-FA0CB89B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144CC-AB39-4F06-9E94-E758951E1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7F0B-DFB3-4A55-83BC-DA0B34A68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59E53-514C-400D-B8F0-382A8D09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D83D6-438F-48A1-A28C-2B0F5709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61CBA-5BC7-448F-A891-AC7B30E5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9896-A83F-488E-BEC3-E1F62F56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6B866-1678-4ACD-BEE8-475AE238A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7960A-27FC-41ED-BB95-90ED20138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872C9-38C2-4269-AAB2-DD522A4E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29516-4F76-4C98-B31E-28442A69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0CD7B-3BA9-4056-8AFD-17727DBF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3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CBFCCA-504D-4AAE-8F90-99A37883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05215-7A5A-4756-BF7F-13435ECDB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A1DA3-07DF-4C2C-9E12-1AA3D78E4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DA8C9-522F-4290-AD3D-4180BB7C10F6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BCF8B-79AC-4710-B7CA-0FBAC9FC4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22C7-B6FB-4E7A-A791-73FC5464C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0BE7-A940-4DCA-9ED9-993462BBB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14.jpeg"/><Relationship Id="rId17" Type="http://schemas.microsoft.com/office/2007/relationships/hdphoto" Target="../media/hdphoto14.wdp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2.wdp"/><Relationship Id="rId5" Type="http://schemas.openxmlformats.org/officeDocument/2006/relationships/image" Target="../media/image26.png"/><Relationship Id="rId15" Type="http://schemas.openxmlformats.org/officeDocument/2006/relationships/image" Target="../media/image31.jpeg"/><Relationship Id="rId10" Type="http://schemas.openxmlformats.org/officeDocument/2006/relationships/image" Target="../media/image29.png"/><Relationship Id="rId19" Type="http://schemas.microsoft.com/office/2007/relationships/hdphoto" Target="../media/hdphoto15.wdp"/><Relationship Id="rId4" Type="http://schemas.microsoft.com/office/2007/relationships/hdphoto" Target="../media/hdphoto9.wdp"/><Relationship Id="rId9" Type="http://schemas.microsoft.com/office/2007/relationships/hdphoto" Target="../media/hdphoto11.wdp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D47B9-2802-4648-B5D0-3FE00BDD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E6B15-95E0-4278-AF1F-33AF5179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1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C6246-A8F0-4FAF-9846-D752D517E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4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7E146-9EA0-45B2-BB0B-A138837D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145E7-7E24-4E08-9539-D4EE8FAE4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7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AC606-A8C1-4A2E-9C49-6AD91E30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2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C941F-5A79-44C5-83DD-1188264A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6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C8F8A-E479-41A4-8F3C-66AEDBC35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id="{53C18FC1-A3D7-46BB-AE67-685121FDA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128714"/>
            <a:ext cx="2728911" cy="28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ắc màu dân tộc; Trang phục người Mông - Những đóa hoa của núi - YouTube">
            <a:extLst>
              <a:ext uri="{FF2B5EF4-FFF2-40B4-BE49-F238E27FC236}">
                <a16:creationId xmlns:a16="http://schemas.microsoft.com/office/drawing/2014/main" id="{932DBA6B-A830-4F76-A859-EEF0956FE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r="20000"/>
          <a:stretch/>
        </p:blipFill>
        <p:spPr bwMode="auto">
          <a:xfrm>
            <a:off x="3652837" y="1128713"/>
            <a:ext cx="2180629" cy="28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ịa điểm bán áo dài trẻ em cao cấp ở Hà Nội">
            <a:extLst>
              <a:ext uri="{FF2B5EF4-FFF2-40B4-BE49-F238E27FC236}">
                <a16:creationId xmlns:a16="http://schemas.microsoft.com/office/drawing/2014/main" id="{8A748B3D-FAF9-4E91-9ECC-836535CE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78" y="1128713"/>
            <a:ext cx="1897560" cy="28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ẹo chọn quần áo mùa hè cho bé">
            <a:extLst>
              <a:ext uri="{FF2B5EF4-FFF2-40B4-BE49-F238E27FC236}">
                <a16:creationId xmlns:a16="http://schemas.microsoft.com/office/drawing/2014/main" id="{13D9BBA0-F6A6-400A-AC29-FB912294A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56650" y="1128714"/>
            <a:ext cx="1466371" cy="28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chọn quần áo mùa hè cho bé gái - Thời trang bé Gái, các mẫu quần  áo cho bé đẹp nhất">
            <a:extLst>
              <a:ext uri="{FF2B5EF4-FFF2-40B4-BE49-F238E27FC236}">
                <a16:creationId xmlns:a16="http://schemas.microsoft.com/office/drawing/2014/main" id="{B039D0C2-1FA4-4230-AB59-17DFC9714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1"/>
          <a:stretch/>
        </p:blipFill>
        <p:spPr bwMode="auto">
          <a:xfrm>
            <a:off x="9423021" y="1128714"/>
            <a:ext cx="1466371" cy="28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6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5ADB8-BF01-4574-BCC8-A116048E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050" name="Picture 2" descr="Những chiếc váy đẹp làm từ hoa và rau xà lách-Bí quyết mặc đẹp">
            <a:extLst>
              <a:ext uri="{FF2B5EF4-FFF2-40B4-BE49-F238E27FC236}">
                <a16:creationId xmlns:a16="http://schemas.microsoft.com/office/drawing/2014/main" id="{86C444DA-E95F-41F0-B167-506AD7934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r="19811"/>
          <a:stretch/>
        </p:blipFill>
        <p:spPr bwMode="auto">
          <a:xfrm>
            <a:off x="3260932" y="1163693"/>
            <a:ext cx="1954008" cy="30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é tập vẽ / trang phục yêu thích / mĩ thuật lớp 5 - YouTube">
            <a:extLst>
              <a:ext uri="{FF2B5EF4-FFF2-40B4-BE49-F238E27FC236}">
                <a16:creationId xmlns:a16="http://schemas.microsoft.com/office/drawing/2014/main" id="{0B32E11C-63F9-495B-B68D-9D4585A54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/>
          <a:stretch/>
        </p:blipFill>
        <p:spPr bwMode="auto">
          <a:xfrm>
            <a:off x="5200651" y="1163695"/>
            <a:ext cx="5384799" cy="309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ĩ thuật lớp 5 | chủ đề 9: Trang phục yêu thích | Huỳnh Ngọc | học vẽ lớp 5  | Tự học vẽ tranh đẹp tại nhà - HỖ TRỢ SINH VIÊN">
            <a:extLst>
              <a:ext uri="{FF2B5EF4-FFF2-40B4-BE49-F238E27FC236}">
                <a16:creationId xmlns:a16="http://schemas.microsoft.com/office/drawing/2014/main" id="{A403CCBC-553A-425D-A403-056CC4BB8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34861" r="37673" b="2247"/>
          <a:stretch/>
        </p:blipFill>
        <p:spPr bwMode="auto">
          <a:xfrm>
            <a:off x="7847480" y="1157607"/>
            <a:ext cx="2168058" cy="310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P 5 TRANG PHUC YEU THICH - YouTube">
            <a:extLst>
              <a:ext uri="{FF2B5EF4-FFF2-40B4-BE49-F238E27FC236}">
                <a16:creationId xmlns:a16="http://schemas.microsoft.com/office/drawing/2014/main" id="{250B9DCB-E477-40A2-9BAD-8CF30EF8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2986" r="37917" b="10972"/>
          <a:stretch/>
        </p:blipFill>
        <p:spPr bwMode="auto">
          <a:xfrm>
            <a:off x="205083" y="1163695"/>
            <a:ext cx="3082630" cy="309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ĩ thuật lớp 5 | chủ đề 9: Trang phục yêu thích | Huỳnh Ngọc | học vẽ lớp 5  | Tự học vẽ tranh đẹp tại nhà - HỖ TRỢ SINH VIÊN">
            <a:extLst>
              <a:ext uri="{FF2B5EF4-FFF2-40B4-BE49-F238E27FC236}">
                <a16:creationId xmlns:a16="http://schemas.microsoft.com/office/drawing/2014/main" id="{2D760EEA-1753-476B-AAF4-2A8727428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3" t="39463" r="13125" b="2247"/>
          <a:stretch/>
        </p:blipFill>
        <p:spPr bwMode="auto">
          <a:xfrm>
            <a:off x="9973582" y="1157607"/>
            <a:ext cx="1996168" cy="310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6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E99D2-EB13-4493-894A-2AFBEDE1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1CE4A-BB0C-4691-BED8-A6F134965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671" r="38945"/>
          <a:stretch/>
        </p:blipFill>
        <p:spPr>
          <a:xfrm>
            <a:off x="6612414" y="1128711"/>
            <a:ext cx="2412967" cy="3629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E2C98-ECA6-4EA0-B56A-FB72814EE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883" r="34375"/>
          <a:stretch/>
        </p:blipFill>
        <p:spPr>
          <a:xfrm>
            <a:off x="869555" y="1128710"/>
            <a:ext cx="2412966" cy="3629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FB310-0DB2-465C-8D5F-16D2007579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2344" r="30625"/>
          <a:stretch/>
        </p:blipFill>
        <p:spPr>
          <a:xfrm>
            <a:off x="3763674" y="1128710"/>
            <a:ext cx="2638859" cy="3629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29048C-4646-48C8-9806-853F45308B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549" r="27568"/>
          <a:stretch/>
        </p:blipFill>
        <p:spPr>
          <a:xfrm>
            <a:off x="9025381" y="1128710"/>
            <a:ext cx="2638859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36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4D2AE-3130-4F5A-B45A-B01CA9A30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406" t="1655" r="34610" b="19569"/>
          <a:stretch/>
        </p:blipFill>
        <p:spPr>
          <a:xfrm>
            <a:off x="214313" y="717587"/>
            <a:ext cx="3924756" cy="5114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D36F4-EB60-470B-8AF4-60A3B8108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874" t="8105" r="35312" b="13315"/>
          <a:stretch/>
        </p:blipFill>
        <p:spPr>
          <a:xfrm>
            <a:off x="4272837" y="717588"/>
            <a:ext cx="3798884" cy="511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E117EB-6B5F-4D11-97A4-A17A81ADB2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875" t="6854" r="35430" b="12898"/>
          <a:stretch/>
        </p:blipFill>
        <p:spPr>
          <a:xfrm>
            <a:off x="8213877" y="717589"/>
            <a:ext cx="3706661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54389-28DF-4E19-9B1A-71E0E73E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89"/>
            <a:ext cx="12192000" cy="6854653"/>
          </a:xfrm>
          <a:prstGeom prst="rect">
            <a:avLst/>
          </a:prstGeom>
        </p:spPr>
      </p:pic>
      <p:pic>
        <p:nvPicPr>
          <p:cNvPr id="13" name="Picture 2" descr="Dạy vẽ: Trang phục yêu thích - YouTube">
            <a:extLst>
              <a:ext uri="{FF2B5EF4-FFF2-40B4-BE49-F238E27FC236}">
                <a16:creationId xmlns:a16="http://schemas.microsoft.com/office/drawing/2014/main" id="{3268082C-12C0-46AF-A1D7-8466AFF12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17761" r="24659" b="21930"/>
          <a:stretch/>
        </p:blipFill>
        <p:spPr bwMode="auto">
          <a:xfrm>
            <a:off x="0" y="1188441"/>
            <a:ext cx="7615237" cy="33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ạy vẽ: Trang phục yêu thích - YouTube">
            <a:extLst>
              <a:ext uri="{FF2B5EF4-FFF2-40B4-BE49-F238E27FC236}">
                <a16:creationId xmlns:a16="http://schemas.microsoft.com/office/drawing/2014/main" id="{44181066-D530-4705-91D2-84513744E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8" t="17761" r="44343" b="21930"/>
          <a:stretch/>
        </p:blipFill>
        <p:spPr bwMode="auto">
          <a:xfrm>
            <a:off x="1819093" y="1207915"/>
            <a:ext cx="1809931" cy="33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Ĩ THUẬT LỚP 5 TUẦN 23 - TRANG PHỤC YÊU THÍCH (TIẾT 1+2) - YouTube">
            <a:extLst>
              <a:ext uri="{FF2B5EF4-FFF2-40B4-BE49-F238E27FC236}">
                <a16:creationId xmlns:a16="http://schemas.microsoft.com/office/drawing/2014/main" id="{A7D6B85E-87B4-422C-9E2C-1485D668B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9028" r="15937" b="15764"/>
          <a:stretch/>
        </p:blipFill>
        <p:spPr bwMode="auto">
          <a:xfrm>
            <a:off x="7615237" y="1188440"/>
            <a:ext cx="4576763" cy="33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ạy bé học tập vẽ váy thời trang 2 | Day be hoc tap ve vay thoi trang | Dạy  bé học - Hướng dẫn vẽ đơn giản và đẹp nhất -">
            <a:extLst>
              <a:ext uri="{FF2B5EF4-FFF2-40B4-BE49-F238E27FC236}">
                <a16:creationId xmlns:a16="http://schemas.microsoft.com/office/drawing/2014/main" id="{DEC3261F-B46D-4676-9A25-B3E69E954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9584" b="14166"/>
          <a:stretch/>
        </p:blipFill>
        <p:spPr bwMode="auto">
          <a:xfrm>
            <a:off x="-1" y="4514846"/>
            <a:ext cx="3629025" cy="23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ản phẩm môn Mĩ Thuật của học sinh lớp 5. Chủ đề: Trang phục yêu thích -  Diễn đàn Giáo dục Tiểu học Hà Tĩnh">
            <a:extLst>
              <a:ext uri="{FF2B5EF4-FFF2-40B4-BE49-F238E27FC236}">
                <a16:creationId xmlns:a16="http://schemas.microsoft.com/office/drawing/2014/main" id="{2B1F5A0E-2BE6-46E5-B475-81B4240A4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11810" r="18041" b="17534"/>
          <a:stretch/>
        </p:blipFill>
        <p:spPr bwMode="auto">
          <a:xfrm>
            <a:off x="3357561" y="4514845"/>
            <a:ext cx="1784900" cy="23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ĩ thuật lớp 5 | chủ đề 9: Trang phục yêu thích | Huỳnh Ngọc - YouTube">
            <a:extLst>
              <a:ext uri="{FF2B5EF4-FFF2-40B4-BE49-F238E27FC236}">
                <a16:creationId xmlns:a16="http://schemas.microsoft.com/office/drawing/2014/main" id="{D554AB3A-D1D1-48E1-BC65-A6009CEC5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35278" r="64570" b="4722"/>
          <a:stretch/>
        </p:blipFill>
        <p:spPr bwMode="auto">
          <a:xfrm>
            <a:off x="5142461" y="4514845"/>
            <a:ext cx="1558377" cy="23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hủ đề 9 Trang phục yêu thích - YouTube">
            <a:extLst>
              <a:ext uri="{FF2B5EF4-FFF2-40B4-BE49-F238E27FC236}">
                <a16:creationId xmlns:a16="http://schemas.microsoft.com/office/drawing/2014/main" id="{3716B6DC-DA99-493F-BEF1-60A94AAB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2" t="50000" r="34271" b="5281"/>
          <a:stretch/>
        </p:blipFill>
        <p:spPr bwMode="auto">
          <a:xfrm>
            <a:off x="6710183" y="4500776"/>
            <a:ext cx="1809931" cy="23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rang Phục Trong Lễ Hội Lớp 6 - Việt Nam Overnight">
            <a:extLst>
              <a:ext uri="{FF2B5EF4-FFF2-40B4-BE49-F238E27FC236}">
                <a16:creationId xmlns:a16="http://schemas.microsoft.com/office/drawing/2014/main" id="{98BDB5A3-C402-45AD-9CFD-71E91067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18" y="1188440"/>
            <a:ext cx="2114769" cy="33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F84BDA-46B8-4FDE-B18C-94A6B282D21F}"/>
              </a:ext>
            </a:extLst>
          </p:cNvPr>
          <p:cNvGrpSpPr/>
          <p:nvPr/>
        </p:nvGrpSpPr>
        <p:grpSpPr>
          <a:xfrm>
            <a:off x="3628990" y="1204002"/>
            <a:ext cx="2114769" cy="3308423"/>
            <a:chOff x="4390475" y="-12613"/>
            <a:chExt cx="4072487" cy="6870613"/>
          </a:xfrm>
        </p:grpSpPr>
        <p:pic>
          <p:nvPicPr>
            <p:cNvPr id="3088" name="Picture 16" descr="Trang Phục Trong Lễ Hội Lớp 6 - Việt Nam Overnight">
              <a:extLst>
                <a:ext uri="{FF2B5EF4-FFF2-40B4-BE49-F238E27FC236}">
                  <a16:creationId xmlns:a16="http://schemas.microsoft.com/office/drawing/2014/main" id="{5E285621-2309-48FF-8A58-2302E50508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9" r="9932"/>
            <a:stretch/>
          </p:blipFill>
          <p:spPr bwMode="auto">
            <a:xfrm>
              <a:off x="4390475" y="1"/>
              <a:ext cx="3604774" cy="685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784AF9F-C66B-4FEC-934B-564757356420}"/>
                </a:ext>
              </a:extLst>
            </p:cNvPr>
            <p:cNvSpPr/>
            <p:nvPr/>
          </p:nvSpPr>
          <p:spPr>
            <a:xfrm>
              <a:off x="7296148" y="-12613"/>
              <a:ext cx="1166814" cy="384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90" name="Picture 18" descr="Dạy bé học tập vẽ váy thời trang quần áo trang phục 2 | Dạy bé học - Hướng  dẫn vẽ đơn giản và đẹp nhất - Foci - Thời Trang Cao Cấp Cho Người Việt">
            <a:extLst>
              <a:ext uri="{FF2B5EF4-FFF2-40B4-BE49-F238E27FC236}">
                <a16:creationId xmlns:a16="http://schemas.microsoft.com/office/drawing/2014/main" id="{DCB043D8-BE44-4DFB-957B-1D83A5197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3" t="22500" r="3463" b="17879"/>
          <a:stretch/>
        </p:blipFill>
        <p:spPr bwMode="auto">
          <a:xfrm>
            <a:off x="8520113" y="4496862"/>
            <a:ext cx="3652153" cy="23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40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7</cp:revision>
  <dcterms:created xsi:type="dcterms:W3CDTF">2022-02-18T10:53:35Z</dcterms:created>
  <dcterms:modified xsi:type="dcterms:W3CDTF">2024-03-05T06:01:31Z</dcterms:modified>
</cp:coreProperties>
</file>