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54" r:id="rId2"/>
    <p:sldId id="348" r:id="rId3"/>
    <p:sldId id="359" r:id="rId4"/>
    <p:sldId id="345" r:id="rId5"/>
    <p:sldId id="350" r:id="rId6"/>
    <p:sldId id="360" r:id="rId7"/>
    <p:sldId id="361" r:id="rId8"/>
    <p:sldId id="363" r:id="rId9"/>
    <p:sldId id="364" r:id="rId10"/>
    <p:sldId id="365" r:id="rId11"/>
    <p:sldId id="366" r:id="rId12"/>
    <p:sldId id="367" r:id="rId13"/>
    <p:sldId id="368" r:id="rId14"/>
    <p:sldId id="370" r:id="rId15"/>
    <p:sldId id="371" r:id="rId16"/>
    <p:sldId id="372" r:id="rId17"/>
    <p:sldId id="373" r:id="rId18"/>
    <p:sldId id="374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Bahnschrift" panose="020B0502040204020203" pitchFamily="34" charset="0"/>
      <p:regular r:id="rId23"/>
      <p:bold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Tulpen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chức cho HS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sử dụng vật liệu nào để tạo </a:t>
            </a:r>
            <a:r>
              <a:rPr lang="en-US" altLang="zh-CN" sz="2000" b="1" dirty="0" err="1">
                <a:solidFill>
                  <a:srgbClr val="7030A0"/>
                </a:solidFill>
              </a:rPr>
              <a:t>cây</a:t>
            </a:r>
            <a:r>
              <a:rPr lang="en-US" altLang="zh-CN" sz="2000" b="1" dirty="0">
                <a:solidFill>
                  <a:srgbClr val="7030A0"/>
                </a:solidFill>
              </a:rPr>
              <a:t> </a:t>
            </a:r>
            <a:r>
              <a:rPr lang="vi-VN" altLang="zh-CN" sz="2000" b="1" dirty="0">
                <a:solidFill>
                  <a:srgbClr val="7030A0"/>
                </a:solidFill>
              </a:rPr>
              <a:t>?</a:t>
            </a:r>
            <a:endParaRPr lang="en-US" altLang="zh-CN" sz="2000" b="1" dirty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Nêu 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sử dụng sản phẩm của mình như thế 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trong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nhiều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sắc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nhau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nguồn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cấp</a:t>
            </a:r>
            <a:r>
              <a:rPr lang="en-US" sz="2400" b="1" dirty="0">
                <a:solidFill>
                  <a:srgbClr val="7030A0"/>
                </a:solidFill>
              </a:rPr>
              <a:t> ô- xi </a:t>
            </a:r>
            <a:r>
              <a:rPr lang="en-US" sz="2400" b="1" dirty="0" err="1">
                <a:solidFill>
                  <a:srgbClr val="7030A0"/>
                </a:solidFill>
              </a:rPr>
              <a:t>cho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cuộc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sống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chúng</a:t>
            </a:r>
            <a:r>
              <a:rPr lang="en-US" sz="2400" b="1" dirty="0">
                <a:solidFill>
                  <a:srgbClr val="7030A0"/>
                </a:solidFill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</a:rPr>
              <a:t>nên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cần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chăm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sóc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bảo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vệ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561</Words>
  <Application>Microsoft Office PowerPoint</Application>
  <PresentationFormat>On-screen Show (16:9)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Tulpen One</vt:lpstr>
      <vt:lpstr>Arial</vt:lpstr>
      <vt:lpstr>微软雅黑</vt:lpstr>
      <vt:lpstr>方正大标宋简体</vt:lpstr>
      <vt:lpstr>Barlow</vt:lpstr>
      <vt:lpstr>Times New Roman</vt:lpstr>
      <vt:lpstr>Bahnschrift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Nhung Nguyễn</cp:lastModifiedBy>
  <cp:revision>133</cp:revision>
  <dcterms:modified xsi:type="dcterms:W3CDTF">2024-03-05T05:50:52Z</dcterms:modified>
</cp:coreProperties>
</file>