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1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2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3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4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4" r:id="rId2"/>
    <p:sldMasterId id="2147484009" r:id="rId3"/>
    <p:sldMasterId id="2147484116" r:id="rId4"/>
    <p:sldMasterId id="2147484130" r:id="rId5"/>
    <p:sldMasterId id="2147484160" r:id="rId6"/>
    <p:sldMasterId id="2147484172" r:id="rId7"/>
    <p:sldMasterId id="2147484197" r:id="rId8"/>
    <p:sldMasterId id="2147484212" r:id="rId9"/>
    <p:sldMasterId id="2147484215" r:id="rId10"/>
    <p:sldMasterId id="2147484218" r:id="rId11"/>
    <p:sldMasterId id="2147484221" r:id="rId12"/>
    <p:sldMasterId id="2147484224" r:id="rId13"/>
    <p:sldMasterId id="2147484230" r:id="rId14"/>
    <p:sldMasterId id="2147484242" r:id="rId15"/>
  </p:sldMasterIdLst>
  <p:notesMasterIdLst>
    <p:notesMasterId r:id="rId44"/>
  </p:notesMasterIdLst>
  <p:sldIdLst>
    <p:sldId id="441" r:id="rId16"/>
    <p:sldId id="442" r:id="rId17"/>
    <p:sldId id="443" r:id="rId18"/>
    <p:sldId id="468" r:id="rId19"/>
    <p:sldId id="469" r:id="rId20"/>
    <p:sldId id="470" r:id="rId21"/>
    <p:sldId id="473" r:id="rId22"/>
    <p:sldId id="472" r:id="rId23"/>
    <p:sldId id="471" r:id="rId24"/>
    <p:sldId id="474" r:id="rId25"/>
    <p:sldId id="308" r:id="rId26"/>
    <p:sldId id="444" r:id="rId27"/>
    <p:sldId id="445" r:id="rId28"/>
    <p:sldId id="448" r:id="rId29"/>
    <p:sldId id="447" r:id="rId30"/>
    <p:sldId id="449" r:id="rId31"/>
    <p:sldId id="450" r:id="rId32"/>
    <p:sldId id="446" r:id="rId33"/>
    <p:sldId id="452" r:id="rId34"/>
    <p:sldId id="453" r:id="rId35"/>
    <p:sldId id="434" r:id="rId36"/>
    <p:sldId id="435" r:id="rId37"/>
    <p:sldId id="436" r:id="rId38"/>
    <p:sldId id="437" r:id="rId39"/>
    <p:sldId id="438" r:id="rId40"/>
    <p:sldId id="439" r:id="rId41"/>
    <p:sldId id="414" r:id="rId42"/>
    <p:sldId id="440" r:id="rId43"/>
  </p:sldIdLst>
  <p:sldSz cx="9144000" cy="6858000" type="screen4x3"/>
  <p:notesSz cx="6858000" cy="9144000"/>
  <p:defaultTextStyle>
    <a:defPPr>
      <a:defRPr lang="vi-VN"/>
    </a:defPPr>
    <a:lvl1pPr marL="0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489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975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467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953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439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8930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418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1907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441"/>
            <p14:sldId id="442"/>
            <p14:sldId id="443"/>
            <p14:sldId id="468"/>
            <p14:sldId id="469"/>
            <p14:sldId id="470"/>
            <p14:sldId id="473"/>
            <p14:sldId id="472"/>
            <p14:sldId id="471"/>
            <p14:sldId id="474"/>
            <p14:sldId id="308"/>
            <p14:sldId id="444"/>
            <p14:sldId id="445"/>
            <p14:sldId id="448"/>
            <p14:sldId id="447"/>
            <p14:sldId id="449"/>
            <p14:sldId id="450"/>
            <p14:sldId id="446"/>
            <p14:sldId id="452"/>
            <p14:sldId id="453"/>
            <p14:sldId id="434"/>
            <p14:sldId id="435"/>
            <p14:sldId id="436"/>
            <p14:sldId id="437"/>
            <p14:sldId id="438"/>
            <p14:sldId id="439"/>
            <p14:sldId id="414"/>
            <p14:sldId id="440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336600"/>
    <a:srgbClr val="7AAA1A"/>
    <a:srgbClr val="2CFE22"/>
    <a:srgbClr val="FF3399"/>
    <a:srgbClr val="F0FA90"/>
    <a:srgbClr val="EBCCBF"/>
    <a:srgbClr val="EBB621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336" autoAdjust="0"/>
  </p:normalViewPr>
  <p:slideViewPr>
    <p:cSldViewPr>
      <p:cViewPr varScale="1">
        <p:scale>
          <a:sx n="63" d="100"/>
          <a:sy n="63" d="100"/>
        </p:scale>
        <p:origin x="1398" y="48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presProps" Target="presProps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489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975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467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953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439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930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418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907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23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307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804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23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23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4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" y="0"/>
            <a:ext cx="9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2534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" y="0"/>
            <a:ext cx="9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2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5641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" y="0"/>
            <a:ext cx="9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88240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" y="0"/>
            <a:ext cx="9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9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54558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zh-CN" noProof="0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CN" altLang="zh-CN" noProof="0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744DD9A-2675-438C-B8F9-E23326F15271}" type="datetime1">
              <a:rPr lang="zh-CN" altLang="en-US">
                <a:solidFill>
                  <a:srgbClr val="000000"/>
                </a:solidFill>
              </a:rPr>
              <a:pPr/>
              <a:t>2023/2/21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363A07F-C37F-4A16-A69C-1A11C294BF9E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8430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E9C2DA-7066-4D65-B99B-B33DAEAB4051}" type="datetime1">
              <a:rPr lang="zh-CN" altLang="en-US">
                <a:solidFill>
                  <a:srgbClr val="000000"/>
                </a:solidFill>
              </a:rPr>
              <a:pPr/>
              <a:t>2023/2/21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413EA6-BEB1-4C85-ABA7-B54EE2CBA06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770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827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74827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9D52D-0D42-4CA2-80D7-F5A1F6C80B26}" type="datetime1">
              <a:rPr lang="zh-CN" altLang="en-US">
                <a:solidFill>
                  <a:srgbClr val="000000"/>
                </a:solidFill>
              </a:rPr>
              <a:pPr/>
              <a:t>2023/2/21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0B8F2-A4A0-4349-9596-36C417103811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8667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F12A76-26FF-4DC3-9A46-FD9BF67A1946}" type="datetime1">
              <a:rPr lang="zh-CN" altLang="en-US">
                <a:solidFill>
                  <a:srgbClr val="000000"/>
                </a:solidFill>
              </a:rPr>
              <a:pPr/>
              <a:t>2023/2/21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09AD30-5513-43C7-95BE-1B776B32AB4A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934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7272EE-0B49-4EEE-BD8A-1E0123D352F8}" type="datetime1">
              <a:rPr lang="zh-CN" altLang="en-US">
                <a:solidFill>
                  <a:srgbClr val="000000"/>
                </a:solidFill>
              </a:rPr>
              <a:pPr/>
              <a:t>2023/2/21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141FB6-C999-4399-801E-0F5EB91B49D7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4850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4BF773-2D8D-427C-B37C-B34952848D4A}" type="datetime1">
              <a:rPr lang="zh-CN" altLang="en-US">
                <a:solidFill>
                  <a:srgbClr val="000000"/>
                </a:solidFill>
              </a:rPr>
              <a:pPr/>
              <a:t>2023/2/21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5579A3-31EA-47D8-9F1B-FD50CBAC54C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2754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9D80EC-BBA2-4BC7-BBB4-05FDE94A7082}" type="datetime1">
              <a:rPr lang="zh-CN" altLang="en-US">
                <a:solidFill>
                  <a:srgbClr val="000000"/>
                </a:solidFill>
              </a:rPr>
              <a:pPr/>
              <a:t>2023/2/21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95F9B4-6C3F-420D-B094-4E33AA1D87B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6980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B44297-2A88-4092-B33F-64B0898B3B6C}" type="datetime1">
              <a:rPr lang="zh-CN" altLang="en-US">
                <a:solidFill>
                  <a:srgbClr val="000000"/>
                </a:solidFill>
              </a:rPr>
              <a:pPr/>
              <a:t>2023/2/21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623887-8218-43DC-9EAF-A8DF9412EC7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66075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0B4107-62B4-4214-A497-FB2080E452BC}" type="datetime1">
              <a:rPr lang="zh-CN" altLang="en-US">
                <a:solidFill>
                  <a:srgbClr val="000000"/>
                </a:solidFill>
              </a:rPr>
              <a:pPr/>
              <a:t>2023/2/21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71DE87-5F52-4C22-8CEF-626C38B0FF8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57821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E310F8-9506-4BFC-AA25-820CD794E6B6}" type="datetime1">
              <a:rPr lang="zh-CN" altLang="en-US">
                <a:solidFill>
                  <a:srgbClr val="000000"/>
                </a:solidFill>
              </a:rPr>
              <a:pPr/>
              <a:t>2023/2/21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2C2B3-E843-45DD-8E2E-EDDD69A3235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19695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1E81E0-6A0E-473D-ACC5-27D5C66D349E}" type="datetime1">
              <a:rPr lang="zh-CN" altLang="en-US">
                <a:solidFill>
                  <a:srgbClr val="000000"/>
                </a:solidFill>
              </a:rPr>
              <a:pPr/>
              <a:t>2023/2/21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03F871-DB27-44AD-AF21-7A3FE3F90FB8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315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zh-CN" noProof="0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CN" altLang="zh-CN" noProof="0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744DD9A-2675-438C-B8F9-E23326F15271}" type="datetime1">
              <a:rPr lang="zh-CN" altLang="en-US">
                <a:solidFill>
                  <a:srgbClr val="000000"/>
                </a:solidFill>
              </a:rPr>
              <a:pPr/>
              <a:t>2023/2/21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363A07F-C37F-4A16-A69C-1A11C294BF9E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09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4" y="1122370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4" y="3602110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9" indent="0" algn="ctr">
              <a:buNone/>
              <a:defRPr sz="2000"/>
            </a:lvl2pPr>
            <a:lvl3pPr marL="912975" indent="0" algn="ctr">
              <a:buNone/>
              <a:defRPr sz="1800"/>
            </a:lvl3pPr>
            <a:lvl4pPr marL="1369467" indent="0" algn="ctr">
              <a:buNone/>
              <a:defRPr sz="1600"/>
            </a:lvl4pPr>
            <a:lvl5pPr marL="1825953" indent="0" algn="ctr">
              <a:buNone/>
              <a:defRPr sz="1600"/>
            </a:lvl5pPr>
            <a:lvl6pPr marL="2282439" indent="0" algn="ctr">
              <a:buNone/>
              <a:defRPr sz="1600"/>
            </a:lvl6pPr>
            <a:lvl7pPr marL="2738930" indent="0" algn="ctr">
              <a:buNone/>
              <a:defRPr sz="1600"/>
            </a:lvl7pPr>
            <a:lvl8pPr marL="3195418" indent="0" algn="ctr">
              <a:buNone/>
              <a:defRPr sz="1600"/>
            </a:lvl8pPr>
            <a:lvl9pPr marL="3651907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E9C2DA-7066-4D65-B99B-B33DAEAB4051}" type="datetime1">
              <a:rPr lang="zh-CN" altLang="en-US">
                <a:solidFill>
                  <a:srgbClr val="000000"/>
                </a:solidFill>
              </a:rPr>
              <a:pPr/>
              <a:t>2023/2/21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413EA6-BEB1-4C85-ABA7-B54EE2CBA06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8349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9D52D-0D42-4CA2-80D7-F5A1F6C80B26}" type="datetime1">
              <a:rPr lang="zh-CN" altLang="en-US">
                <a:solidFill>
                  <a:srgbClr val="000000"/>
                </a:solidFill>
              </a:rPr>
              <a:pPr/>
              <a:t>2023/2/21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0B8F2-A4A0-4349-9596-36C417103811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561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F12A76-26FF-4DC3-9A46-FD9BF67A1946}" type="datetime1">
              <a:rPr lang="zh-CN" altLang="en-US">
                <a:solidFill>
                  <a:srgbClr val="000000"/>
                </a:solidFill>
              </a:rPr>
              <a:pPr/>
              <a:t>2023/2/21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09AD30-5513-43C7-95BE-1B776B32AB4A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476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7272EE-0B49-4EEE-BD8A-1E0123D352F8}" type="datetime1">
              <a:rPr lang="zh-CN" altLang="en-US">
                <a:solidFill>
                  <a:srgbClr val="000000"/>
                </a:solidFill>
              </a:rPr>
              <a:pPr/>
              <a:t>2023/2/21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141FB6-C999-4399-801E-0F5EB91B49D7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3612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4BF773-2D8D-427C-B37C-B34952848D4A}" type="datetime1">
              <a:rPr lang="zh-CN" altLang="en-US">
                <a:solidFill>
                  <a:srgbClr val="000000"/>
                </a:solidFill>
              </a:rPr>
              <a:pPr/>
              <a:t>2023/2/21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5579A3-31EA-47D8-9F1B-FD50CBAC54C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7909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9D80EC-BBA2-4BC7-BBB4-05FDE94A7082}" type="datetime1">
              <a:rPr lang="zh-CN" altLang="en-US">
                <a:solidFill>
                  <a:srgbClr val="000000"/>
                </a:solidFill>
              </a:rPr>
              <a:pPr/>
              <a:t>2023/2/21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95F9B4-6C3F-420D-B094-4E33AA1D87B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1197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B44297-2A88-4092-B33F-64B0898B3B6C}" type="datetime1">
              <a:rPr lang="zh-CN" altLang="en-US">
                <a:solidFill>
                  <a:srgbClr val="000000"/>
                </a:solidFill>
              </a:rPr>
              <a:pPr/>
              <a:t>2023/2/21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623887-8218-43DC-9EAF-A8DF9412EC7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7911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0B4107-62B4-4214-A497-FB2080E452BC}" type="datetime1">
              <a:rPr lang="zh-CN" altLang="en-US">
                <a:solidFill>
                  <a:srgbClr val="000000"/>
                </a:solidFill>
              </a:rPr>
              <a:pPr/>
              <a:t>2023/2/21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71DE87-5F52-4C22-8CEF-626C38B0FF8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49767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E310F8-9506-4BFC-AA25-820CD794E6B6}" type="datetime1">
              <a:rPr lang="zh-CN" altLang="en-US">
                <a:solidFill>
                  <a:srgbClr val="000000"/>
                </a:solidFill>
              </a:rPr>
              <a:pPr/>
              <a:t>2023/2/21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2C2B3-E843-45DD-8E2E-EDDD69A3235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2764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1E81E0-6A0E-473D-ACC5-27D5C66D349E}" type="datetime1">
              <a:rPr lang="zh-CN" altLang="en-US">
                <a:solidFill>
                  <a:srgbClr val="000000"/>
                </a:solidFill>
              </a:rPr>
              <a:pPr/>
              <a:t>2023/2/21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03F871-DB27-44AD-AF21-7A3FE3F90FB8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84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5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72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4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3" y="182564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9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9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4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63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15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4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3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15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6" y="365220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708" y="365220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4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4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9" indent="0" algn="ctr">
              <a:buNone/>
              <a:defRPr sz="2000"/>
            </a:lvl2pPr>
            <a:lvl3pPr marL="912975" indent="0" algn="ctr">
              <a:buNone/>
              <a:defRPr sz="1800"/>
            </a:lvl3pPr>
            <a:lvl4pPr marL="1369467" indent="0" algn="ctr">
              <a:buNone/>
              <a:defRPr sz="1600"/>
            </a:lvl4pPr>
            <a:lvl5pPr marL="1825953" indent="0" algn="ctr">
              <a:buNone/>
              <a:defRPr sz="1600"/>
            </a:lvl5pPr>
            <a:lvl6pPr marL="2282439" indent="0" algn="ctr">
              <a:buNone/>
              <a:defRPr sz="1600"/>
            </a:lvl6pPr>
            <a:lvl7pPr marL="2738930" indent="0" algn="ctr">
              <a:buNone/>
              <a:defRPr sz="1600"/>
            </a:lvl7pPr>
            <a:lvl8pPr marL="3195418" indent="0" algn="ctr">
              <a:buNone/>
              <a:defRPr sz="1600"/>
            </a:lvl8pPr>
            <a:lvl9pPr marL="365190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1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3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9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9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8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2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0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15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2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0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15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6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6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92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45" y="1131605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76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7" y="1362348"/>
            <a:ext cx="685850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ko-KR" altLang="en-US" sz="14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81" y="1529571"/>
            <a:ext cx="1674186" cy="738522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81" y="2127543"/>
            <a:ext cx="1674186" cy="738522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6" y="5808590"/>
            <a:ext cx="1674000" cy="307635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470"/>
            <a:ext cx="2037972" cy="1384853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7333114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7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116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41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16" y="486259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 defTabSz="912791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3448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6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2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41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9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9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152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41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9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9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71"/>
            <a:ext cx="1350150" cy="122969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92820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752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726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2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3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15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08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2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3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15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931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856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9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62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681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55318B-8D52-4AB3-88E8-DF04CA988589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922DB8-F9EC-4962-8855-399669701DD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616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57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9" y="153511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9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7CCCA5-AFEE-41BF-9857-BD06BE4B758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A204A-673A-4B72-958E-020C0F964882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561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BA530-1488-4726-ACF8-EF2C1320F4EE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972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B9F108-E657-4EBB-9A76-43D1DB91CD7B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573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01DA70-9AD2-4A9E-9D6D-F3B6C29B23E3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701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F277ED-8DBB-450D-95DE-4E19B8FD65FF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864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98FB6E-7353-4720-B774-435498923D7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052B53-E723-4F99-B36B-21900D220B49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73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068121-48D8-4623-8AB4-2BE0D98680F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C6393E-5698-4411-A602-7B9520C4D83E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738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E0663C-FDD8-44EE-A660-52E905988A74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8EFD0-D0DD-4386-A3C5-187B29D03DB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197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CBEA88-CFA9-44E8-9B85-1D4D8A9DCA17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8FCC2F-68E5-4AD3-9EAD-8FAE1BA78C93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191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61" tIns="34231" rIns="68461" bIns="3423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61" tIns="34231" rIns="68461" bIns="3423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461" tIns="34231" rIns="68461" bIns="3423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747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4"/>
            <a:ext cx="2057400" cy="365126"/>
          </a:xfrm>
          <a:prstGeom prst="rect">
            <a:avLst/>
          </a:prstGeom>
        </p:spPr>
        <p:txBody>
          <a:bodyPr lIns="68472" tIns="34237" rIns="68472" bIns="34237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4"/>
            <a:ext cx="3086100" cy="365126"/>
          </a:xfrm>
          <a:prstGeom prst="rect">
            <a:avLst/>
          </a:prstGeom>
        </p:spPr>
        <p:txBody>
          <a:bodyPr lIns="68472" tIns="34237" rIns="68472" bIns="34237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54"/>
            <a:ext cx="2057400" cy="365126"/>
          </a:xfrm>
          <a:prstGeom prst="rect">
            <a:avLst/>
          </a:prstGeom>
        </p:spPr>
        <p:txBody>
          <a:bodyPr lIns="68472" tIns="34237" rIns="68472" bIns="34237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567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373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9" indent="0" algn="ctr">
              <a:buNone/>
              <a:defRPr sz="2000"/>
            </a:lvl2pPr>
            <a:lvl3pPr marL="912975" indent="0" algn="ctr">
              <a:buNone/>
              <a:defRPr sz="1800"/>
            </a:lvl3pPr>
            <a:lvl4pPr marL="1369467" indent="0" algn="ctr">
              <a:buNone/>
              <a:defRPr sz="1600"/>
            </a:lvl4pPr>
            <a:lvl5pPr marL="1825953" indent="0" algn="ctr">
              <a:buNone/>
              <a:defRPr sz="1600"/>
            </a:lvl5pPr>
            <a:lvl6pPr marL="2282439" indent="0" algn="ctr">
              <a:buNone/>
              <a:defRPr sz="1600"/>
            </a:lvl6pPr>
            <a:lvl7pPr marL="2738930" indent="0" algn="ctr">
              <a:buNone/>
              <a:defRPr sz="1600"/>
            </a:lvl7pPr>
            <a:lvl8pPr marL="3195418" indent="0" algn="ctr">
              <a:buNone/>
              <a:defRPr sz="1600"/>
            </a:lvl8pPr>
            <a:lvl9pPr marL="365190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9606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479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6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154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462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1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9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9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815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969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20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4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1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296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20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4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1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21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619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9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033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9" indent="0" algn="ctr">
              <a:buNone/>
              <a:defRPr sz="2000"/>
            </a:lvl2pPr>
            <a:lvl3pPr marL="912975" indent="0" algn="ctr">
              <a:buNone/>
              <a:defRPr sz="1800"/>
            </a:lvl3pPr>
            <a:lvl4pPr marL="1369467" indent="0" algn="ctr">
              <a:buNone/>
              <a:defRPr sz="1600"/>
            </a:lvl4pPr>
            <a:lvl5pPr marL="1825953" indent="0" algn="ctr">
              <a:buNone/>
              <a:defRPr sz="1600"/>
            </a:lvl5pPr>
            <a:lvl6pPr marL="2282439" indent="0" algn="ctr">
              <a:buNone/>
              <a:defRPr sz="1600"/>
            </a:lvl6pPr>
            <a:lvl7pPr marL="2738930" indent="0" algn="ctr">
              <a:buNone/>
              <a:defRPr sz="1600"/>
            </a:lvl7pPr>
            <a:lvl8pPr marL="3195418" indent="0" algn="ctr">
              <a:buNone/>
              <a:defRPr sz="1600"/>
            </a:lvl8pPr>
            <a:lvl9pPr marL="365190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02465"/>
      </p:ext>
    </p:extLst>
  </p:cSld>
  <p:clrMapOvr>
    <a:masterClrMapping/>
  </p:clrMapOvr>
  <p:transition spd="slow"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5005"/>
      </p:ext>
    </p:extLst>
  </p:cSld>
  <p:clrMapOvr>
    <a:masterClrMapping/>
  </p:clrMapOvr>
  <p:transition spd="slow">
    <p:randomBar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75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72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0156"/>
      </p:ext>
    </p:extLst>
  </p:cSld>
  <p:clrMapOvr>
    <a:masterClrMapping/>
  </p:clrMapOvr>
  <p:transition spd="slow">
    <p:randomBar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20246"/>
      </p:ext>
    </p:extLst>
  </p:cSld>
  <p:clrMapOvr>
    <a:masterClrMapping/>
  </p:clrMapOvr>
  <p:transition spd="slow">
    <p:randomBar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1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9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9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92560"/>
      </p:ext>
    </p:extLst>
  </p:cSld>
  <p:clrMapOvr>
    <a:masterClrMapping/>
  </p:clrMapOvr>
  <p:transition spd="slow">
    <p:randomBar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483190"/>
      </p:ext>
    </p:extLst>
  </p:cSld>
  <p:clrMapOvr>
    <a:masterClrMapping/>
  </p:clrMapOvr>
  <p:transition spd="slow">
    <p:randomBar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6201"/>
      </p:ext>
    </p:extLst>
  </p:cSld>
  <p:clrMapOvr>
    <a:masterClrMapping/>
  </p:clrMapOvr>
  <p:transition spd="slow">
    <p:randomBar dir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20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4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1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098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0" y="273246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4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0" y="1435107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489" indent="0">
              <a:buNone/>
              <a:defRPr sz="1200"/>
            </a:lvl2pPr>
            <a:lvl3pPr marL="912975" indent="0">
              <a:buNone/>
              <a:defRPr sz="1000"/>
            </a:lvl3pPr>
            <a:lvl4pPr marL="1369467" indent="0">
              <a:buNone/>
              <a:defRPr sz="900"/>
            </a:lvl4pPr>
            <a:lvl5pPr marL="1825953" indent="0">
              <a:buNone/>
              <a:defRPr sz="900"/>
            </a:lvl5pPr>
            <a:lvl6pPr marL="2282439" indent="0">
              <a:buNone/>
              <a:defRPr sz="900"/>
            </a:lvl6pPr>
            <a:lvl7pPr marL="2738930" indent="0">
              <a:buNone/>
              <a:defRPr sz="900"/>
            </a:lvl7pPr>
            <a:lvl8pPr marL="3195418" indent="0">
              <a:buNone/>
              <a:defRPr sz="900"/>
            </a:lvl8pPr>
            <a:lvl9pPr marL="365190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20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4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1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4896"/>
      </p:ext>
    </p:extLst>
  </p:cSld>
  <p:clrMapOvr>
    <a:masterClrMapping/>
  </p:clrMapOvr>
  <p:transition spd="slow">
    <p:randomBar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98680"/>
      </p:ext>
    </p:extLst>
  </p:cSld>
  <p:clrMapOvr>
    <a:masterClrMapping/>
  </p:clrMapOvr>
  <p:transition spd="slow">
    <p:randomBar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9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18552"/>
      </p:ext>
    </p:extLst>
  </p:cSld>
  <p:clrMapOvr>
    <a:masterClrMapping/>
  </p:clrMapOvr>
  <p:transition spd="slow">
    <p:randomBar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5169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0CB959-3F8B-4280-A93D-18E6E9FD2942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2023/2/21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805DCF-1577-42CE-B254-4FF01F8E256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50485"/>
      </p:ext>
    </p:extLst>
  </p:cSld>
  <p:clrMapOvr>
    <a:masterClrMapping/>
  </p:clrMapOvr>
  <p:transition spd="slow">
    <p:randomBar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55318B-8D52-4AB3-88E8-DF04CA988589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922DB8-F9EC-4962-8855-399669701DD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936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173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7CCCA5-AFEE-41BF-9857-BD06BE4B758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A204A-673A-4B72-958E-020C0F964882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127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BA530-1488-4726-ACF8-EF2C1320F4EE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883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B9F108-E657-4EBB-9A76-43D1DB91CD7B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442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01DA70-9AD2-4A9E-9D6D-F3B6C29B23E3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469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8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19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6489" indent="0">
              <a:buNone/>
              <a:defRPr sz="1200"/>
            </a:lvl2pPr>
            <a:lvl3pPr marL="912975" indent="0">
              <a:buNone/>
              <a:defRPr sz="1000"/>
            </a:lvl3pPr>
            <a:lvl4pPr marL="1369467" indent="0">
              <a:buNone/>
              <a:defRPr sz="900"/>
            </a:lvl4pPr>
            <a:lvl5pPr marL="1825953" indent="0">
              <a:buNone/>
              <a:defRPr sz="900"/>
            </a:lvl5pPr>
            <a:lvl6pPr marL="2282439" indent="0">
              <a:buNone/>
              <a:defRPr sz="900"/>
            </a:lvl6pPr>
            <a:lvl7pPr marL="2738930" indent="0">
              <a:buNone/>
              <a:defRPr sz="900"/>
            </a:lvl7pPr>
            <a:lvl8pPr marL="3195418" indent="0">
              <a:buNone/>
              <a:defRPr sz="900"/>
            </a:lvl8pPr>
            <a:lvl9pPr marL="365190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F277ED-8DBB-450D-95DE-4E19B8FD65FF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09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98FB6E-7353-4720-B774-435498923D7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052B53-E723-4F99-B36B-21900D220B49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269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068121-48D8-4623-8AB4-2BE0D98680F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C6393E-5698-4411-A602-7B9520C4D83E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25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E0663C-FDD8-44EE-A660-52E905988A74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8EFD0-D0DD-4386-A3C5-187B29D03DB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801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CBEA88-CFA9-44E8-9B85-1D4D8A9DCA17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8FCC2F-68E5-4AD3-9EAD-8FAE1BA78C93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293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61" tIns="34231" rIns="68461" bIns="3423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61" tIns="34231" rIns="68461" bIns="3423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62"/>
            <a:ext cx="2057400" cy="365125"/>
          </a:xfrm>
          <a:prstGeom prst="rect">
            <a:avLst/>
          </a:prstGeom>
        </p:spPr>
        <p:txBody>
          <a:bodyPr lIns="68461" tIns="34231" rIns="68461" bIns="3423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780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61" tIns="34231" rIns="68461" bIns="3423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61" tIns="34231" rIns="68461" bIns="3423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62"/>
            <a:ext cx="2057400" cy="365125"/>
          </a:xfrm>
          <a:prstGeom prst="rect">
            <a:avLst/>
          </a:prstGeom>
        </p:spPr>
        <p:txBody>
          <a:bodyPr lIns="68461" tIns="34231" rIns="68461" bIns="3423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91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6"/>
          </a:xfrm>
          <a:prstGeom prst="rect">
            <a:avLst/>
          </a:prstGeom>
        </p:spPr>
        <p:txBody>
          <a:bodyPr lIns="68472" tIns="34237" rIns="68472" bIns="34237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6"/>
          </a:xfrm>
          <a:prstGeom prst="rect">
            <a:avLst/>
          </a:prstGeom>
        </p:spPr>
        <p:txBody>
          <a:bodyPr lIns="68472" tIns="34237" rIns="68472" bIns="34237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52"/>
            <a:ext cx="2057400" cy="365126"/>
          </a:xfrm>
          <a:prstGeom prst="rect">
            <a:avLst/>
          </a:prstGeom>
        </p:spPr>
        <p:txBody>
          <a:bodyPr lIns="68472" tIns="34237" rIns="68472" bIns="34237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977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" y="0"/>
            <a:ext cx="9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0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432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image" Target="../media/image8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image" Target="../media/image5.jpg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4" y="274640"/>
            <a:ext cx="8229600" cy="1143000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600220"/>
            <a:ext cx="8229600" cy="4525963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526"/>
            <a:ext cx="21336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3" y="6356526"/>
            <a:ext cx="28956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4" y="6356526"/>
            <a:ext cx="21336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297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67" indent="-342367" algn="l" defTabSz="91297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93" indent="-285304" algn="l" defTabSz="91297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730" tIns="36367" rIns="72730" bIns="3636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0"/>
            <a:ext cx="7886418" cy="4351729"/>
          </a:xfrm>
          <a:prstGeom prst="rect">
            <a:avLst/>
          </a:prstGeom>
        </p:spPr>
        <p:txBody>
          <a:bodyPr vert="horz" lIns="72730" tIns="36367" rIns="72730" bIns="36367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758"/>
            <a:ext cx="2056836" cy="364275"/>
          </a:xfrm>
          <a:prstGeom prst="rect">
            <a:avLst/>
          </a:prstGeom>
        </p:spPr>
        <p:txBody>
          <a:bodyPr vert="horz" lIns="72730" tIns="36367" rIns="72730" bIns="36367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94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94" fontAlgn="base">
                <a:spcBef>
                  <a:spcPct val="0"/>
                </a:spcBef>
                <a:spcAft>
                  <a:spcPct val="0"/>
                </a:spcAft>
              </a:pPr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758"/>
            <a:ext cx="3086382" cy="364275"/>
          </a:xfrm>
          <a:prstGeom prst="rect">
            <a:avLst/>
          </a:prstGeom>
        </p:spPr>
        <p:txBody>
          <a:bodyPr vert="horz" lIns="72730" tIns="36367" rIns="72730" bIns="36367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94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758"/>
            <a:ext cx="2056836" cy="364275"/>
          </a:xfrm>
          <a:prstGeom prst="rect">
            <a:avLst/>
          </a:prstGeom>
        </p:spPr>
        <p:txBody>
          <a:bodyPr vert="horz" lIns="72730" tIns="36367" rIns="72730" bIns="36367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94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9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3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  <p:sldLayoutId id="2147484217" r:id="rId2"/>
  </p:sldLayoutIdLst>
  <p:txStyles>
    <p:titleStyle>
      <a:lvl1pPr algn="l" defTabSz="727271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821" indent="-181821" algn="l" defTabSz="727271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452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086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2720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6357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99990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3624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259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0893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639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271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0902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4537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8172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1802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5443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080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756" tIns="36379" rIns="72756" bIns="3637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0"/>
            <a:ext cx="7886418" cy="4351729"/>
          </a:xfrm>
          <a:prstGeom prst="rect">
            <a:avLst/>
          </a:prstGeom>
        </p:spPr>
        <p:txBody>
          <a:bodyPr vert="horz" lIns="72756" tIns="36379" rIns="72756" bIns="3637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755"/>
            <a:ext cx="2056836" cy="364275"/>
          </a:xfrm>
          <a:prstGeom prst="rect">
            <a:avLst/>
          </a:prstGeom>
        </p:spPr>
        <p:txBody>
          <a:bodyPr vert="horz" lIns="72756" tIns="36379" rIns="72756" bIns="36379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2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23" fontAlgn="base">
                <a:spcBef>
                  <a:spcPct val="0"/>
                </a:spcBef>
                <a:spcAft>
                  <a:spcPct val="0"/>
                </a:spcAft>
              </a:pPr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755"/>
            <a:ext cx="3086382" cy="364275"/>
          </a:xfrm>
          <a:prstGeom prst="rect">
            <a:avLst/>
          </a:prstGeom>
        </p:spPr>
        <p:txBody>
          <a:bodyPr vert="horz" lIns="72756" tIns="36379" rIns="72756" bIns="36379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2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755"/>
            <a:ext cx="2056836" cy="364275"/>
          </a:xfrm>
          <a:prstGeom prst="rect">
            <a:avLst/>
          </a:prstGeom>
        </p:spPr>
        <p:txBody>
          <a:bodyPr vert="horz" lIns="72756" tIns="36379" rIns="72756" bIns="3637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2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2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05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20" r:id="rId2"/>
  </p:sldLayoutIdLst>
  <p:txStyles>
    <p:titleStyle>
      <a:lvl1pPr algn="l" defTabSz="727532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885" indent="-181885" algn="l" defTabSz="727532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649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413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3178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6945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00709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4475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8240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2004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768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532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1295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5059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8826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2588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6358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124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781" tIns="36391" rIns="72781" bIns="3639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0"/>
            <a:ext cx="7886418" cy="4351729"/>
          </a:xfrm>
          <a:prstGeom prst="rect">
            <a:avLst/>
          </a:prstGeom>
        </p:spPr>
        <p:txBody>
          <a:bodyPr vert="horz" lIns="72781" tIns="36391" rIns="72781" bIns="3639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752"/>
            <a:ext cx="2056836" cy="364275"/>
          </a:xfrm>
          <a:prstGeom prst="rect">
            <a:avLst/>
          </a:prstGeom>
        </p:spPr>
        <p:txBody>
          <a:bodyPr vert="horz" lIns="72781" tIns="36391" rIns="72781" bIns="36391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51" fontAlgn="base">
                <a:spcBef>
                  <a:spcPct val="0"/>
                </a:spcBef>
                <a:spcAft>
                  <a:spcPct val="0"/>
                </a:spcAft>
              </a:pPr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752"/>
            <a:ext cx="3086382" cy="364275"/>
          </a:xfrm>
          <a:prstGeom prst="rect">
            <a:avLst/>
          </a:prstGeom>
        </p:spPr>
        <p:txBody>
          <a:bodyPr vert="horz" lIns="72781" tIns="36391" rIns="72781" bIns="36391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752"/>
            <a:ext cx="2056836" cy="364275"/>
          </a:xfrm>
          <a:prstGeom prst="rect">
            <a:avLst/>
          </a:prstGeom>
        </p:spPr>
        <p:txBody>
          <a:bodyPr vert="horz" lIns="72781" tIns="36391" rIns="72781" bIns="36391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90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</p:sldLayoutIdLst>
  <p:txStyles>
    <p:titleStyle>
      <a:lvl1pPr algn="l" defTabSz="727793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950" indent="-181950" algn="l" defTabSz="727793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845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740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3636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7533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01427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5325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9221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3116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897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793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1687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5583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9480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3374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7273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169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823" tIns="36411" rIns="72823" bIns="3641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0"/>
            <a:ext cx="7886418" cy="4351729"/>
          </a:xfrm>
          <a:prstGeom prst="rect">
            <a:avLst/>
          </a:prstGeom>
        </p:spPr>
        <p:txBody>
          <a:bodyPr vert="horz" lIns="72823" tIns="36411" rIns="72823" bIns="3641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747"/>
            <a:ext cx="2056836" cy="364275"/>
          </a:xfrm>
          <a:prstGeom prst="rect">
            <a:avLst/>
          </a:prstGeom>
        </p:spPr>
        <p:txBody>
          <a:bodyPr vert="horz" lIns="72823" tIns="36411" rIns="72823" bIns="36411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747"/>
            <a:ext cx="3086382" cy="364275"/>
          </a:xfrm>
          <a:prstGeom prst="rect">
            <a:avLst/>
          </a:prstGeom>
        </p:spPr>
        <p:txBody>
          <a:bodyPr vert="horz" lIns="72823" tIns="36411" rIns="72823" bIns="36411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747"/>
            <a:ext cx="2056836" cy="364275"/>
          </a:xfrm>
          <a:prstGeom prst="rect">
            <a:avLst/>
          </a:prstGeom>
        </p:spPr>
        <p:txBody>
          <a:bodyPr vert="horz" lIns="72823" tIns="36411" rIns="72823" bIns="36411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61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</p:sldLayoutIdLst>
  <p:txStyles>
    <p:titleStyle>
      <a:lvl1pPr algn="l" defTabSz="728228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057" indent="-182057" algn="l" defTabSz="728228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6171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0285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4399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8513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02627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6742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30856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4970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4114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8228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2342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6456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0570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4684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8799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13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fld id="{AEC60422-E011-4BCA-B53F-C9E46CB5A504}" type="datetime1">
              <a:rPr lang="zh-CN" altLang="en-US" smtClean="0">
                <a:solidFill>
                  <a:srgbClr val="000000"/>
                </a:solidFill>
                <a:ea typeface="SimSun" pitchFamily="2" charset="-122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t>2023/2/21</a:t>
            </a:fld>
            <a:endParaRPr lang="zh-CN" altLang="en-US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fld id="{D9B793F4-FDFC-4CD0-9449-BC8E67DF3A8F}" type="slidenum">
              <a:rPr lang="zh-CN" altLang="en-US" smtClean="0">
                <a:solidFill>
                  <a:srgbClr val="000000"/>
                </a:solidFill>
                <a:ea typeface="SimSun" pitchFamily="2" charset="-122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t>‹#›</a:t>
            </a:fld>
            <a:endParaRPr lang="zh-CN" altLang="en-US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-34925" y="6126163"/>
            <a:ext cx="9215438" cy="758825"/>
          </a:xfrm>
          <a:prstGeom prst="rect">
            <a:avLst/>
          </a:prstGeom>
          <a:solidFill>
            <a:srgbClr val="845866"/>
          </a:solidFill>
          <a:ln>
            <a:noFill/>
          </a:ln>
          <a:effectLst/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srgbClr val="000000"/>
              </a:solidFill>
              <a:ea typeface="SimSun" pitchFamily="2" charset="-122"/>
            </a:endParaRPr>
          </a:p>
        </p:txBody>
      </p:sp>
      <p:pic>
        <p:nvPicPr>
          <p:cNvPr id="1032" name="Picture 8" descr="未标题-3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41888"/>
            <a:ext cx="83185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53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fld id="{AEC60422-E011-4BCA-B53F-C9E46CB5A504}" type="datetime1">
              <a:rPr lang="zh-CN" altLang="en-US" smtClean="0">
                <a:solidFill>
                  <a:srgbClr val="000000"/>
                </a:solidFill>
                <a:ea typeface="SimSun" pitchFamily="2" charset="-122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t>2023/2/21</a:t>
            </a:fld>
            <a:endParaRPr lang="zh-CN" altLang="en-US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fld id="{D9B793F4-FDFC-4CD0-9449-BC8E67DF3A8F}" type="slidenum">
              <a:rPr lang="zh-CN" altLang="en-US" smtClean="0">
                <a:solidFill>
                  <a:srgbClr val="000000"/>
                </a:solidFill>
                <a:ea typeface="SimSun" pitchFamily="2" charset="-122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t>‹#›</a:t>
            </a:fld>
            <a:endParaRPr lang="zh-CN" altLang="en-US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-34925" y="6126163"/>
            <a:ext cx="9215438" cy="758825"/>
          </a:xfrm>
          <a:prstGeom prst="rect">
            <a:avLst/>
          </a:prstGeom>
          <a:solidFill>
            <a:srgbClr val="845866"/>
          </a:solidFill>
          <a:ln>
            <a:noFill/>
          </a:ln>
          <a:effectLst/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srgbClr val="000000"/>
              </a:solidFill>
              <a:ea typeface="SimSun" pitchFamily="2" charset="-122"/>
            </a:endParaRPr>
          </a:p>
        </p:txBody>
      </p:sp>
      <p:pic>
        <p:nvPicPr>
          <p:cNvPr id="1032" name="Picture 8" descr="未标题-3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41888"/>
            <a:ext cx="83185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13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9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45"/>
            <a:ext cx="7886700" cy="4351339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26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26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526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2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6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6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416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41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4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3" y="6356364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</p:sldLayoutIdLst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19" y="1993529"/>
            <a:ext cx="6189976" cy="28709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" y="0"/>
            <a:ext cx="9142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9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  <p:sldLayoutId id="2147484144" r:id="rId13"/>
  </p:sldLayoutIdLst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5pPr>
      <a:lvl6pPr marL="34237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6pPr>
      <a:lvl7pPr marL="684745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7pPr>
      <a:lvl8pPr marL="1027117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8pPr>
      <a:lvl9pPr marL="1369489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9pPr>
    </p:titleStyle>
    <p:bodyStyle>
      <a:lvl1pPr marL="171188" indent="-171188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558" indent="-171188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934" indent="-171188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302" indent="-171188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0678" indent="-171188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3044" indent="-171188" algn="l" defTabSz="6847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424" indent="-171188" algn="l" defTabSz="6847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791" indent="-171188" algn="l" defTabSz="6847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163" indent="-171188" algn="l" defTabSz="6847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73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45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17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489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860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229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605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973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1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2" y="6356362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8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1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2" y="6356362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4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  <p:sldLayoutId id="2147484184" r:id="rId12"/>
  </p:sldLayoutIdLst>
  <p:transition spd="slow">
    <p:randomBar dir="vert"/>
  </p:transition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14" y="1993512"/>
            <a:ext cx="6189976" cy="28709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" y="0"/>
            <a:ext cx="9142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6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  <p:sldLayoutId id="2147484209" r:id="rId12"/>
    <p:sldLayoutId id="2147484210" r:id="rId13"/>
    <p:sldLayoutId id="2147484211" r:id="rId14"/>
  </p:sldLayoutIdLst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5pPr>
      <a:lvl6pPr marL="34237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6pPr>
      <a:lvl7pPr marL="684745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7pPr>
      <a:lvl8pPr marL="1027117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8pPr>
      <a:lvl9pPr marL="1369489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9pPr>
    </p:titleStyle>
    <p:bodyStyle>
      <a:lvl1pPr marL="171188" indent="-171188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558" indent="-171188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934" indent="-171188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302" indent="-171188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0678" indent="-171188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3044" indent="-171188" algn="l" defTabSz="6847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424" indent="-171188" algn="l" defTabSz="6847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791" indent="-171188" algn="l" defTabSz="6847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163" indent="-171188" algn="l" defTabSz="6847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73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45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17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489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860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229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605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973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713" tIns="36359" rIns="72713" bIns="3635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0"/>
            <a:ext cx="7886418" cy="4351729"/>
          </a:xfrm>
          <a:prstGeom prst="rect">
            <a:avLst/>
          </a:prstGeom>
        </p:spPr>
        <p:txBody>
          <a:bodyPr vert="horz" lIns="72713" tIns="36359" rIns="72713" bIns="3635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760"/>
            <a:ext cx="2056836" cy="364275"/>
          </a:xfrm>
          <a:prstGeom prst="rect">
            <a:avLst/>
          </a:prstGeom>
        </p:spPr>
        <p:txBody>
          <a:bodyPr vert="horz" lIns="72713" tIns="36359" rIns="72713" bIns="36359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760"/>
            <a:ext cx="3086382" cy="364275"/>
          </a:xfrm>
          <a:prstGeom prst="rect">
            <a:avLst/>
          </a:prstGeom>
        </p:spPr>
        <p:txBody>
          <a:bodyPr vert="horz" lIns="72713" tIns="36359" rIns="72713" bIns="36359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760"/>
            <a:ext cx="2056836" cy="364275"/>
          </a:xfrm>
          <a:prstGeom prst="rect">
            <a:avLst/>
          </a:prstGeom>
        </p:spPr>
        <p:txBody>
          <a:bodyPr vert="horz" lIns="72713" tIns="36359" rIns="72713" bIns="3635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7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</p:sldLayoutIdLst>
  <p:txStyles>
    <p:titleStyle>
      <a:lvl1pPr algn="l" defTabSz="727097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778" indent="-181778" algn="l" defTabSz="727097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321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8868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2415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5965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99510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3058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606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0153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553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097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0640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4189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7736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1278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4833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384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9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5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8.emf"/><Relationship Id="rId7" Type="http://schemas.openxmlformats.org/officeDocument/2006/relationships/image" Target="../media/image62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Relationship Id="rId9" Type="http://schemas.openxmlformats.org/officeDocument/2006/relationships/image" Target="../media/image6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" y="0"/>
            <a:ext cx="914349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8159" y="2841086"/>
            <a:ext cx="2150639" cy="40169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2019" y="2841090"/>
            <a:ext cx="1963784" cy="4465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9350" y="990608"/>
            <a:ext cx="8042299" cy="2154295"/>
          </a:xfrm>
          <a:prstGeom prst="rect">
            <a:avLst/>
          </a:prstGeom>
          <a:noFill/>
        </p:spPr>
        <p:txBody>
          <a:bodyPr wrap="none" lIns="91297" tIns="45650" rIns="91297" bIns="45650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5400" kern="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iCiel Cadena" pitchFamily="2" charset="0"/>
              </a:rPr>
              <a:t>CHỦ ĐỀ 6 </a:t>
            </a:r>
          </a:p>
          <a:p>
            <a:pPr algn="ctr"/>
            <a:r>
              <a:rPr lang="en-US" altLang="zh-CN" sz="80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Những</a:t>
            </a:r>
            <a:r>
              <a:rPr lang="en-US" altLang="zh-CN" sz="80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80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người</a:t>
            </a:r>
            <a:r>
              <a:rPr lang="en-US" altLang="zh-CN" sz="80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80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bạn</a:t>
            </a:r>
            <a:r>
              <a:rPr lang="en-US" altLang="zh-CN" sz="80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1" name="5bfd36810f03f">
            <a:hlinkClick r:id="" action="ppaction://media"/>
            <a:extLst>
              <a:ext uri="{FF2B5EF4-FFF2-40B4-BE49-F238E27FC236}">
                <a16:creationId xmlns:a16="http://schemas.microsoft.com/office/drawing/2014/main" id="{455B4634-16A3-4218-9E0A-FC98B73A0F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89493" y="-2057400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4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未标题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064942"/>
            <a:ext cx="1461293" cy="251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 descr="未标题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106" y="4113681"/>
            <a:ext cx="1239044" cy="214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未标题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049702"/>
            <a:ext cx="1273546" cy="246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未标题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584" y="4400551"/>
            <a:ext cx="1407791" cy="218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未标题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40" y="4064942"/>
            <a:ext cx="1461293" cy="251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未标题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346" y="4113681"/>
            <a:ext cx="1239044" cy="214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未标题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840" y="4049702"/>
            <a:ext cx="1273546" cy="246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未标题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824" y="4400551"/>
            <a:ext cx="1407791" cy="218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04800" y="614899"/>
            <a:ext cx="8991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7200" dirty="0">
                <a:solidFill>
                  <a:srgbClr val="0070C0"/>
                </a:solidFill>
                <a:latin typeface="iCiel Cadena" pitchFamily="2" charset="0"/>
              </a:rPr>
              <a:t>Đố vui kết thúc </a:t>
            </a:r>
          </a:p>
          <a:p>
            <a:r>
              <a:rPr lang="vi-VN" sz="7200" dirty="0">
                <a:solidFill>
                  <a:srgbClr val="0070C0"/>
                </a:solidFill>
                <a:latin typeface="iCiel Cadena" pitchFamily="2" charset="0"/>
              </a:rPr>
              <a:t>Chúng ta vào bài mới</a:t>
            </a:r>
            <a:endParaRPr lang="en-US" sz="7200" dirty="0">
              <a:solidFill>
                <a:srgbClr val="0070C0"/>
              </a:solidFill>
              <a:latin typeface="iCiel Cadena" pitchFamily="2" charset="0"/>
            </a:endParaRPr>
          </a:p>
          <a:p>
            <a:br>
              <a:rPr lang="vi-VN" sz="6000" dirty="0">
                <a:solidFill>
                  <a:srgbClr val="0070C0"/>
                </a:solidFill>
                <a:latin typeface="iCiel Cadena" pitchFamily="2" charset="0"/>
              </a:rPr>
            </a:br>
            <a:endParaRPr lang="en-US" sz="6000" dirty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06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968" y="406043"/>
            <a:ext cx="4728891" cy="584634"/>
          </a:xfrm>
          <a:prstGeom prst="rect">
            <a:avLst/>
          </a:prstGeom>
        </p:spPr>
        <p:txBody>
          <a:bodyPr wrap="none" lIns="91297" tIns="45650" rIns="91297" bIns="45650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24" y="533423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4867580" y="1226218"/>
            <a:ext cx="1977214" cy="1977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802" y="1613584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943" y="3036929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633" y="3694113"/>
            <a:ext cx="4071937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" y="0"/>
            <a:ext cx="914349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8159" y="2841086"/>
            <a:ext cx="2150639" cy="40169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2019" y="2841090"/>
            <a:ext cx="1963784" cy="4465281"/>
          </a:xfrm>
          <a:prstGeom prst="rect">
            <a:avLst/>
          </a:prstGeom>
        </p:spPr>
      </p:pic>
      <p:sp>
        <p:nvSpPr>
          <p:cNvPr id="8" name="TextBox 37"/>
          <p:cNvSpPr txBox="1"/>
          <p:nvPr/>
        </p:nvSpPr>
        <p:spPr>
          <a:xfrm>
            <a:off x="874485" y="712259"/>
            <a:ext cx="7109426" cy="2846718"/>
          </a:xfrm>
          <a:prstGeom prst="rect">
            <a:avLst/>
          </a:prstGeom>
          <a:noFill/>
          <a:ln>
            <a:noFill/>
          </a:ln>
        </p:spPr>
        <p:txBody>
          <a:bodyPr wrap="square" lIns="0" tIns="91297" rIns="91297" bIns="4565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66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6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6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</a:t>
            </a:r>
          </a:p>
          <a:p>
            <a:pPr algn="ctr"/>
            <a:r>
              <a:rPr lang="en-US" altLang="zh-CN" sz="11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11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11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11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11000" b="1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080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309">
            <a:off x="5738914" y="4506663"/>
            <a:ext cx="3304976" cy="243818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04800" y="1343553"/>
            <a:ext cx="8686802" cy="2999847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Quan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sát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,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thảo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luận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về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đặc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điểm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những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nhân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vật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trong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ảnh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và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trong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tranh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333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152400"/>
            <a:ext cx="52453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Ảnh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chân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dung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em</a:t>
            </a:r>
            <a:endParaRPr lang="en-US" sz="4000" dirty="0">
              <a:solidFill>
                <a:srgbClr val="FF0000"/>
              </a:solidFill>
              <a:latin typeface="iCiel Cadena" pitchFamily="2" charset="0"/>
            </a:endParaRPr>
          </a:p>
        </p:txBody>
      </p:sp>
      <p:pic>
        <p:nvPicPr>
          <p:cNvPr id="1026" name="Picture 2" descr="D:\4\6\bn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43" y="1219200"/>
            <a:ext cx="4029658" cy="518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4\6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3854327" cy="518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0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76200"/>
            <a:ext cx="59984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chân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dung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tranh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vẽ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2050" name="Picture 2" descr="D:\4\6\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470" y="2362200"/>
            <a:ext cx="2292221" cy="32392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4\6\1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54377"/>
            <a:ext cx="2662599" cy="35938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4\6\1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054377"/>
            <a:ext cx="2926076" cy="35938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8453" y="5791200"/>
            <a:ext cx="18293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”</a:t>
            </a:r>
          </a:p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893588"/>
            <a:ext cx="32656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”</a:t>
            </a:r>
          </a:p>
          <a:p>
            <a:pPr algn="ctr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34310" y="5066526"/>
            <a:ext cx="27446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”</a:t>
            </a:r>
          </a:p>
          <a:p>
            <a:pPr algn="ctr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07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" y="0"/>
            <a:ext cx="914349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8159" y="2841086"/>
            <a:ext cx="2150639" cy="40169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2019" y="2841090"/>
            <a:ext cx="1963784" cy="4465281"/>
          </a:xfrm>
          <a:prstGeom prst="rect">
            <a:avLst/>
          </a:prstGeom>
        </p:spPr>
      </p:pic>
      <p:sp>
        <p:nvSpPr>
          <p:cNvPr id="6" name="TextBox 37"/>
          <p:cNvSpPr txBox="1"/>
          <p:nvPr/>
        </p:nvSpPr>
        <p:spPr>
          <a:xfrm>
            <a:off x="762000" y="715334"/>
            <a:ext cx="5744686" cy="4847266"/>
          </a:xfrm>
          <a:prstGeom prst="rect">
            <a:avLst/>
          </a:prstGeom>
          <a:noFill/>
          <a:ln>
            <a:noFill/>
          </a:ln>
        </p:spPr>
        <p:txBody>
          <a:bodyPr wrap="square" lIns="0" tIns="91297" rIns="91297" bIns="4565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600" b="1" dirty="0" err="1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6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6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2</a:t>
            </a:r>
          </a:p>
          <a:p>
            <a:pPr algn="ctr"/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kĩ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80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205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-16669"/>
            <a:ext cx="81371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chân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Gợi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bước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chân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nam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4098" name="Picture 2" descr="D:\4\6\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3581400" cy="4572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4\6\1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820" y="1371600"/>
            <a:ext cx="3822780" cy="4572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6172200"/>
            <a:ext cx="3841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9762" y="5943600"/>
            <a:ext cx="4333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 :</a:t>
            </a: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29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309">
            <a:off x="5738913" y="3795601"/>
            <a:ext cx="3304976" cy="2438189"/>
          </a:xfrm>
          <a:prstGeom prst="rect">
            <a:avLst/>
          </a:prstGeom>
        </p:spPr>
      </p:pic>
      <p:pic>
        <p:nvPicPr>
          <p:cNvPr id="6146" name="Picture 2" descr="D:\4\6\1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4057650" cy="56535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6270757"/>
            <a:ext cx="4953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429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2379" y="54709"/>
            <a:ext cx="6566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Gợi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ý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bước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chân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nữ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22436" y="5848290"/>
            <a:ext cx="24785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: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pic>
        <p:nvPicPr>
          <p:cNvPr id="7170" name="Picture 2" descr="D:\4\6\1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08" y="914400"/>
            <a:ext cx="3415892" cy="48387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4\6\1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14" y="941216"/>
            <a:ext cx="3662386" cy="481188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8522" y="5867400"/>
            <a:ext cx="36535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1 :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727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8184" y="1371601"/>
            <a:ext cx="2715816" cy="617526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2114814"/>
            <a:ext cx="3352800" cy="471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48338" y="381005"/>
            <a:ext cx="6537754" cy="5447504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  <a:scene3d>
              <a:camera prst="orthographicFront"/>
              <a:lightRig rig="threePt" dir="t"/>
            </a:scene3d>
            <a:sp3d z="-31750" extrusionH="57150">
              <a:bevelT w="57150" h="38100" prst="hardEdge"/>
              <a:bevelB w="12700" h="260350"/>
            </a:sp3d>
          </a:bodyPr>
          <a:lstStyle/>
          <a:p>
            <a:pPr algn="ctr">
              <a:defRPr/>
            </a:pPr>
            <a:r>
              <a:rPr lang="en-US" sz="6000" kern="0" dirty="0" err="1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Tiết</a:t>
            </a:r>
            <a:r>
              <a:rPr lang="en-US" sz="6000" kern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1</a:t>
            </a:r>
          </a:p>
          <a:p>
            <a:pPr algn="ctr">
              <a:defRPr/>
            </a:pPr>
            <a:r>
              <a:rPr lang="en-US" sz="9600" kern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Tranh</a:t>
            </a:r>
            <a:r>
              <a:rPr lang="en-US" sz="9600" kern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 </a:t>
            </a:r>
          </a:p>
          <a:p>
            <a:pPr algn="ctr">
              <a:defRPr/>
            </a:pPr>
            <a:r>
              <a:rPr lang="en-US" sz="9600" kern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CHÂN </a:t>
            </a:r>
          </a:p>
          <a:p>
            <a:pPr algn="ctr">
              <a:defRPr/>
            </a:pPr>
            <a:r>
              <a:rPr lang="en-US" sz="9600" kern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DUNG </a:t>
            </a:r>
          </a:p>
        </p:txBody>
      </p:sp>
    </p:spTree>
    <p:extLst>
      <p:ext uri="{BB962C8B-B14F-4D97-AF65-F5344CB8AC3E}">
        <p14:creationId xmlns:p14="http://schemas.microsoft.com/office/powerpoint/2010/main" val="75993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309">
            <a:off x="5738914" y="4506663"/>
            <a:ext cx="3304976" cy="24381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717" y="6248400"/>
            <a:ext cx="5211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pic>
        <p:nvPicPr>
          <p:cNvPr id="8194" name="Picture 2" descr="D:\4\6\1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54" y="533400"/>
            <a:ext cx="3952875" cy="557978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68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-17302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6" name="TextBox 37"/>
          <p:cNvSpPr txBox="1"/>
          <p:nvPr/>
        </p:nvSpPr>
        <p:spPr>
          <a:xfrm>
            <a:off x="1661896" y="2698051"/>
            <a:ext cx="5881904" cy="3000606"/>
          </a:xfrm>
          <a:prstGeom prst="rect">
            <a:avLst/>
          </a:prstGeom>
          <a:noFill/>
          <a:ln>
            <a:noFill/>
          </a:ln>
        </p:spPr>
        <p:txBody>
          <a:bodyPr wrap="square" lIns="0" tIns="91297" rIns="91297" bIns="4565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54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54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54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3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205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1" y="1448953"/>
            <a:ext cx="8153400" cy="3046847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u="sng" dirty="0">
                <a:solidFill>
                  <a:srgbClr val="FF0000"/>
                </a:solidFill>
                <a:latin typeface="iCiel Cadena" pitchFamily="2" charset="0"/>
              </a:rPr>
              <a:t>Hướng dẫn HS luyện tập thực hành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chủ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chân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bè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phù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khả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năng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074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1" y="991753"/>
            <a:ext cx="8153400" cy="3046847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u="sng" dirty="0">
                <a:solidFill>
                  <a:srgbClr val="FF0000"/>
                </a:solidFill>
                <a:latin typeface="iCiel Cadena" pitchFamily="2" charset="0"/>
              </a:rPr>
              <a:t>Thực hành cá nhân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,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chân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bè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tưởng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thượng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GV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hướng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dẫn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 </a:t>
            </a:r>
            <a:endParaRPr lang="vi-VN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51B878A8-2773-44A4-B664-31E74B1705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3842" y="3882792"/>
            <a:ext cx="3442842" cy="2975217"/>
          </a:xfrm>
          <a:prstGeom prst="rect">
            <a:avLst/>
          </a:prstGeom>
        </p:spPr>
      </p:pic>
      <p:pic>
        <p:nvPicPr>
          <p:cNvPr id="5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895319" y="4486698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15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-17302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7" name="TextBox 37"/>
          <p:cNvSpPr txBox="1"/>
          <p:nvPr/>
        </p:nvSpPr>
        <p:spPr>
          <a:xfrm>
            <a:off x="1676400" y="2621850"/>
            <a:ext cx="5881904" cy="3092939"/>
          </a:xfrm>
          <a:prstGeom prst="rect">
            <a:avLst/>
          </a:prstGeom>
          <a:noFill/>
          <a:ln>
            <a:noFill/>
          </a:ln>
        </p:spPr>
        <p:txBody>
          <a:bodyPr wrap="square" lIns="0" tIns="91297" rIns="91297" bIns="4565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4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719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566172" y="2924510"/>
            <a:ext cx="825228" cy="110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34088" y="1074007"/>
            <a:ext cx="5657029" cy="830855"/>
          </a:xfrm>
          <a:prstGeom prst="rect">
            <a:avLst/>
          </a:prstGeom>
          <a:noFill/>
        </p:spPr>
        <p:txBody>
          <a:bodyPr wrap="none" lIns="91297" tIns="45650" rIns="91297" bIns="45650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Giới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thiệu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sản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phẩm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972486" y="1905004"/>
            <a:ext cx="7257114" cy="1569519"/>
          </a:xfrm>
          <a:prstGeom prst="rect">
            <a:avLst/>
          </a:prstGeom>
        </p:spPr>
        <p:txBody>
          <a:bodyPr wrap="square" lIns="91297" tIns="45650" rIns="91297" bIns="4565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Giới thiệu nhận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xét  đánh giá sản phẩm Của mình và bạn </a:t>
            </a:r>
            <a:endParaRPr lang="en-US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A07866F2-19C9-40A7-921F-AA9C11F8FD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6"/>
            <a:ext cx="9144000" cy="2162808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DE726B17-CB5D-4E6D-9EC3-0849AD9086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13" y="3659364"/>
            <a:ext cx="2417197" cy="319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1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-17302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5" name="TextBox 37"/>
          <p:cNvSpPr txBox="1"/>
          <p:nvPr/>
        </p:nvSpPr>
        <p:spPr>
          <a:xfrm>
            <a:off x="1676400" y="2667008"/>
            <a:ext cx="5881904" cy="3092939"/>
          </a:xfrm>
          <a:prstGeom prst="rect">
            <a:avLst/>
          </a:prstGeom>
          <a:noFill/>
          <a:ln>
            <a:noFill/>
          </a:ln>
        </p:spPr>
        <p:txBody>
          <a:bodyPr wrap="square" lIns="0" tIns="91297" rIns="91297" bIns="4565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5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52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93BE9C9E-C7AA-45C0-92FC-5CE8FF41C6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339631"/>
            <a:ext cx="9144000" cy="431664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15027" y="0"/>
            <a:ext cx="3429001" cy="2286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" y="16054"/>
            <a:ext cx="2505161" cy="30319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38951C-905D-4130-B8A9-9D3CD476F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6" y="1256915"/>
            <a:ext cx="3576638" cy="54868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2164043"/>
            <a:ext cx="5093093" cy="3169957"/>
          </a:xfrm>
          <a:prstGeom prst="rect">
            <a:avLst/>
          </a:prstGeom>
          <a:noFill/>
        </p:spPr>
        <p:txBody>
          <a:bodyPr wrap="none" lIns="91297" tIns="45650" rIns="91297" bIns="45650" rtlCol="0">
            <a:spAutoFit/>
          </a:bodyPr>
          <a:lstStyle/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Hãy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biết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yêu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thương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,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có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trách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nhiệm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với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bản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thân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,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người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thân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Và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bạn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bè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16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152415" y="249670"/>
            <a:ext cx="1623749" cy="2165000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13" y="762001"/>
            <a:ext cx="2614052" cy="12405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419" y="690822"/>
            <a:ext cx="953438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311" y="1922483"/>
            <a:ext cx="826875" cy="5962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812" y="381006"/>
            <a:ext cx="1257188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4350" y="5753891"/>
            <a:ext cx="99441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41" y="1000200"/>
            <a:ext cx="7551776" cy="5663831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211531" y="4556342"/>
            <a:ext cx="1104535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537122" y="2540805"/>
            <a:ext cx="1983392" cy="42470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1385272">
            <a:off x="2192008" y="1917059"/>
            <a:ext cx="5373298" cy="3416178"/>
          </a:xfrm>
          <a:prstGeom prst="rect">
            <a:avLst/>
          </a:prstGeom>
          <a:noFill/>
          <a:ln>
            <a:noFill/>
          </a:ln>
        </p:spPr>
        <p:txBody>
          <a:bodyPr wrap="none" lIns="91297" tIns="45650" rIns="91297" bIns="45650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XIN CHÀO </a:t>
            </a:r>
          </a:p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VÀ HẸN GẶP </a:t>
            </a:r>
          </a:p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LẠI CÁC EM !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77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-26527" y="3287861"/>
            <a:ext cx="2510755" cy="3506618"/>
            <a:chOff x="-36513" y="1887493"/>
            <a:chExt cx="4204499" cy="4906984"/>
          </a:xfrm>
        </p:grpSpPr>
        <p:sp>
          <p:nvSpPr>
            <p:cNvPr id="6" name="Line 29"/>
            <p:cNvSpPr>
              <a:spLocks noChangeShapeType="1"/>
            </p:cNvSpPr>
            <p:nvPr/>
          </p:nvSpPr>
          <p:spPr bwMode="gray">
            <a:xfrm flipH="1">
              <a:off x="2814" y="6365566"/>
              <a:ext cx="3036678" cy="246217"/>
            </a:xfrm>
            <a:prstGeom prst="line">
              <a:avLst/>
            </a:prstGeom>
            <a:noFill/>
            <a:ln w="9525">
              <a:solidFill>
                <a:srgbClr val="2B293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727532"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itchFamily="34" charset="-122"/>
              </a:endParaRPr>
            </a:p>
          </p:txBody>
        </p:sp>
        <p:sp>
          <p:nvSpPr>
            <p:cNvPr id="7" name="Line 30"/>
            <p:cNvSpPr>
              <a:spLocks noChangeShapeType="1"/>
            </p:cNvSpPr>
            <p:nvPr/>
          </p:nvSpPr>
          <p:spPr bwMode="gray">
            <a:xfrm flipH="1">
              <a:off x="2814" y="3739251"/>
              <a:ext cx="656579" cy="2872533"/>
            </a:xfrm>
            <a:prstGeom prst="line">
              <a:avLst/>
            </a:prstGeom>
            <a:noFill/>
            <a:ln w="9525">
              <a:solidFill>
                <a:srgbClr val="2B293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727532"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itchFamily="34" charset="-122"/>
              </a:endParaRPr>
            </a:p>
          </p:txBody>
        </p:sp>
        <p:sp>
          <p:nvSpPr>
            <p:cNvPr id="11" name="Line 34"/>
            <p:cNvSpPr>
              <a:spLocks noChangeShapeType="1"/>
            </p:cNvSpPr>
            <p:nvPr/>
          </p:nvSpPr>
          <p:spPr bwMode="gray">
            <a:xfrm flipH="1">
              <a:off x="2814" y="3511842"/>
              <a:ext cx="1793624" cy="3099940"/>
            </a:xfrm>
            <a:prstGeom prst="line">
              <a:avLst/>
            </a:prstGeom>
            <a:noFill/>
            <a:ln w="9525">
              <a:solidFill>
                <a:srgbClr val="2B293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727532"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itchFamily="34" charset="-122"/>
              </a:endParaRPr>
            </a:p>
          </p:txBody>
        </p:sp>
        <p:sp>
          <p:nvSpPr>
            <p:cNvPr id="12" name="Line 35"/>
            <p:cNvSpPr>
              <a:spLocks noChangeShapeType="1"/>
            </p:cNvSpPr>
            <p:nvPr/>
          </p:nvSpPr>
          <p:spPr bwMode="gray">
            <a:xfrm flipH="1">
              <a:off x="2814" y="5375568"/>
              <a:ext cx="3118750" cy="1236215"/>
            </a:xfrm>
            <a:prstGeom prst="line">
              <a:avLst/>
            </a:prstGeom>
            <a:noFill/>
            <a:ln w="9525">
              <a:solidFill>
                <a:srgbClr val="2B293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727532"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itchFamily="34" charset="-122"/>
              </a:endParaRPr>
            </a:p>
          </p:txBody>
        </p:sp>
        <p:sp>
          <p:nvSpPr>
            <p:cNvPr id="13" name="Line 36"/>
            <p:cNvSpPr>
              <a:spLocks noChangeShapeType="1"/>
            </p:cNvSpPr>
            <p:nvPr/>
          </p:nvSpPr>
          <p:spPr bwMode="gray">
            <a:xfrm flipH="1">
              <a:off x="2814" y="1887493"/>
              <a:ext cx="2010772" cy="4724290"/>
            </a:xfrm>
            <a:prstGeom prst="line">
              <a:avLst/>
            </a:prstGeom>
            <a:noFill/>
            <a:ln w="19050">
              <a:solidFill>
                <a:srgbClr val="2B293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727532"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itchFamily="34" charset="-122"/>
              </a:endParaRPr>
            </a:p>
          </p:txBody>
        </p:sp>
        <p:sp>
          <p:nvSpPr>
            <p:cNvPr id="14" name="Line 37"/>
            <p:cNvSpPr>
              <a:spLocks noChangeShapeType="1"/>
            </p:cNvSpPr>
            <p:nvPr/>
          </p:nvSpPr>
          <p:spPr bwMode="gray">
            <a:xfrm flipH="1">
              <a:off x="2814" y="3316921"/>
              <a:ext cx="2487819" cy="3294862"/>
            </a:xfrm>
            <a:prstGeom prst="line">
              <a:avLst/>
            </a:prstGeom>
            <a:noFill/>
            <a:ln w="19050">
              <a:solidFill>
                <a:srgbClr val="2B293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727532"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itchFamily="34" charset="-122"/>
              </a:endParaRPr>
            </a:p>
          </p:txBody>
        </p:sp>
        <p:sp>
          <p:nvSpPr>
            <p:cNvPr id="15" name="Line 38"/>
            <p:cNvSpPr>
              <a:spLocks noChangeShapeType="1"/>
            </p:cNvSpPr>
            <p:nvPr/>
          </p:nvSpPr>
          <p:spPr bwMode="gray">
            <a:xfrm flipH="1">
              <a:off x="2814" y="4681373"/>
              <a:ext cx="3065745" cy="1930410"/>
            </a:xfrm>
            <a:prstGeom prst="line">
              <a:avLst/>
            </a:prstGeom>
            <a:noFill/>
            <a:ln w="19050">
              <a:solidFill>
                <a:srgbClr val="2B293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727532"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itchFamily="34" charset="-122"/>
              </a:endParaRPr>
            </a:p>
          </p:txBody>
        </p:sp>
        <p:sp>
          <p:nvSpPr>
            <p:cNvPr id="16" name="Line 39"/>
            <p:cNvSpPr>
              <a:spLocks noChangeShapeType="1"/>
            </p:cNvSpPr>
            <p:nvPr/>
          </p:nvSpPr>
          <p:spPr bwMode="gray">
            <a:xfrm flipH="1">
              <a:off x="2814" y="5808158"/>
              <a:ext cx="4165172" cy="803625"/>
            </a:xfrm>
            <a:prstGeom prst="line">
              <a:avLst/>
            </a:prstGeom>
            <a:noFill/>
            <a:ln w="19050">
              <a:solidFill>
                <a:srgbClr val="2B293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727532"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itchFamily="34" charset="-122"/>
              </a:endParaRPr>
            </a:p>
          </p:txBody>
        </p:sp>
        <p:sp>
          <p:nvSpPr>
            <p:cNvPr id="33" name="Line 42"/>
            <p:cNvSpPr>
              <a:spLocks noChangeShapeType="1"/>
            </p:cNvSpPr>
            <p:nvPr/>
          </p:nvSpPr>
          <p:spPr bwMode="gray">
            <a:xfrm flipH="1">
              <a:off x="-36513" y="4250234"/>
              <a:ext cx="2708447" cy="2544243"/>
            </a:xfrm>
            <a:prstGeom prst="line">
              <a:avLst/>
            </a:prstGeom>
            <a:noFill/>
            <a:ln w="9525">
              <a:solidFill>
                <a:srgbClr val="2B293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727532"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itchFamily="34" charset="-122"/>
              </a:endParaRPr>
            </a:p>
          </p:txBody>
        </p:sp>
      </p:grpSp>
      <p:sp>
        <p:nvSpPr>
          <p:cNvPr id="8" name="AutoShape 31"/>
          <p:cNvSpPr>
            <a:spLocks noChangeArrowheads="1"/>
          </p:cNvSpPr>
          <p:nvPr/>
        </p:nvSpPr>
        <p:spPr bwMode="gray">
          <a:xfrm>
            <a:off x="1024494" y="4313765"/>
            <a:ext cx="147031" cy="175951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  <a:effectLst/>
        </p:spPr>
        <p:txBody>
          <a:bodyPr wrap="none" lIns="72747" tIns="36375" rIns="72747" bIns="36375" anchor="ctr"/>
          <a:lstStyle/>
          <a:p>
            <a:pPr defTabSz="727532"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9" name="AutoShape 32"/>
          <p:cNvSpPr>
            <a:spLocks noChangeArrowheads="1"/>
          </p:cNvSpPr>
          <p:nvPr/>
        </p:nvSpPr>
        <p:spPr bwMode="gray">
          <a:xfrm>
            <a:off x="1605569" y="4853249"/>
            <a:ext cx="147031" cy="175951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lIns="72747" tIns="36375" rIns="72747" bIns="36375" anchor="ctr"/>
          <a:lstStyle/>
          <a:p>
            <a:pPr defTabSz="727532"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gray">
          <a:xfrm>
            <a:off x="1874695" y="5637541"/>
            <a:ext cx="147031" cy="175951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  <a:effectLst/>
        </p:spPr>
        <p:txBody>
          <a:bodyPr wrap="none" lIns="72747" tIns="36375" rIns="72747" bIns="36375" anchor="ctr"/>
          <a:lstStyle/>
          <a:p>
            <a:pPr defTabSz="727532"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34" name="Arc 43"/>
          <p:cNvSpPr>
            <a:spLocks/>
          </p:cNvSpPr>
          <p:nvPr/>
        </p:nvSpPr>
        <p:spPr bwMode="gray">
          <a:xfrm>
            <a:off x="5611" y="5655666"/>
            <a:ext cx="1134109" cy="1202334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3"/>
          </a:solidFill>
          <a:ln w="76200">
            <a:solidFill>
              <a:srgbClr val="E8E8E6"/>
            </a:solidFill>
          </a:ln>
          <a:effectLst/>
        </p:spPr>
        <p:txBody>
          <a:bodyPr wrap="none" lIns="91352" tIns="45677" rIns="91352" bIns="45677" anchor="ctr"/>
          <a:lstStyle/>
          <a:p>
            <a:pPr defTabSz="727532"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22" name="AutoShape 50"/>
          <p:cNvSpPr>
            <a:spLocks noChangeArrowheads="1"/>
          </p:cNvSpPr>
          <p:nvPr/>
        </p:nvSpPr>
        <p:spPr bwMode="gray">
          <a:xfrm>
            <a:off x="2444410" y="5828821"/>
            <a:ext cx="422713" cy="505859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  <a:effectLst/>
        </p:spPr>
        <p:txBody>
          <a:bodyPr wrap="none" lIns="72747" tIns="36375" rIns="72747" bIns="36375" anchor="ctr"/>
          <a:lstStyle/>
          <a:p>
            <a:pPr defTabSz="727532"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26" name="AutoShape 55"/>
          <p:cNvSpPr>
            <a:spLocks noChangeArrowheads="1"/>
          </p:cNvSpPr>
          <p:nvPr/>
        </p:nvSpPr>
        <p:spPr bwMode="gray">
          <a:xfrm>
            <a:off x="1068036" y="2809153"/>
            <a:ext cx="422713" cy="505859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lIns="72747" tIns="36375" rIns="72747" bIns="36375" anchor="ctr"/>
          <a:lstStyle/>
          <a:p>
            <a:pPr defTabSz="727532"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27" name="AutoShape 56"/>
          <p:cNvSpPr>
            <a:spLocks noChangeArrowheads="1"/>
          </p:cNvSpPr>
          <p:nvPr/>
        </p:nvSpPr>
        <p:spPr bwMode="gray">
          <a:xfrm>
            <a:off x="1387624" y="3895881"/>
            <a:ext cx="422713" cy="505859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  <a:effectLst/>
        </p:spPr>
        <p:txBody>
          <a:bodyPr wrap="none" lIns="72747" tIns="36375" rIns="72747" bIns="36375" anchor="ctr"/>
          <a:lstStyle/>
          <a:p>
            <a:pPr defTabSz="727532"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28" name="AutoShape 57"/>
          <p:cNvSpPr>
            <a:spLocks noChangeArrowheads="1"/>
          </p:cNvSpPr>
          <p:nvPr/>
        </p:nvSpPr>
        <p:spPr bwMode="gray">
          <a:xfrm>
            <a:off x="1781795" y="4874197"/>
            <a:ext cx="422713" cy="505859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lIns="72747" tIns="36375" rIns="72747" bIns="36375" anchor="ctr"/>
          <a:lstStyle/>
          <a:p>
            <a:pPr defTabSz="727532"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29" name="AutoShape 58"/>
          <p:cNvSpPr>
            <a:spLocks noChangeArrowheads="1"/>
          </p:cNvSpPr>
          <p:nvPr/>
        </p:nvSpPr>
        <p:spPr bwMode="gray">
          <a:xfrm>
            <a:off x="342919" y="4466441"/>
            <a:ext cx="147031" cy="175951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lIns="72747" tIns="36375" rIns="72747" bIns="36375" anchor="ctr"/>
          <a:lstStyle/>
          <a:p>
            <a:pPr defTabSz="727532"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30" name="AutoShape 59"/>
          <p:cNvSpPr>
            <a:spLocks noChangeArrowheads="1"/>
          </p:cNvSpPr>
          <p:nvPr/>
        </p:nvSpPr>
        <p:spPr bwMode="gray">
          <a:xfrm>
            <a:off x="1810337" y="6399996"/>
            <a:ext cx="147031" cy="175951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  <a:effectLst/>
        </p:spPr>
        <p:txBody>
          <a:bodyPr wrap="none" lIns="72747" tIns="36375" rIns="72747" bIns="36375" anchor="ctr"/>
          <a:lstStyle/>
          <a:p>
            <a:pPr defTabSz="727532"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128489" y="470180"/>
            <a:ext cx="8071831" cy="4385675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</a:bodyPr>
          <a:lstStyle/>
          <a:p>
            <a:pPr algn="ctr" defTabSz="913523">
              <a:defRPr/>
            </a:pPr>
            <a:r>
              <a:rPr lang="en-US" sz="6600" kern="0" dirty="0" err="1">
                <a:solidFill>
                  <a:srgbClr val="002060"/>
                </a:solidFill>
                <a:latin typeface="iCiel Cadena" pitchFamily="2" charset="0"/>
              </a:rPr>
              <a:t>Khởi</a:t>
            </a:r>
            <a:r>
              <a:rPr lang="en-US" sz="6600" kern="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6600" kern="0" dirty="0" err="1">
                <a:solidFill>
                  <a:srgbClr val="002060"/>
                </a:solidFill>
                <a:latin typeface="iCiel Cadena" pitchFamily="2" charset="0"/>
              </a:rPr>
              <a:t>động</a:t>
            </a:r>
            <a:endParaRPr lang="en-US" sz="6600" kern="0" dirty="0">
              <a:solidFill>
                <a:srgbClr val="002060"/>
              </a:solidFill>
              <a:latin typeface="iCiel Cadena" pitchFamily="2" charset="0"/>
            </a:endParaRPr>
          </a:p>
          <a:p>
            <a:pPr algn="ctr" defTabSz="913523">
              <a:defRPr/>
            </a:pPr>
            <a:r>
              <a:rPr lang="en-US" sz="4800" kern="0" dirty="0" err="1">
                <a:solidFill>
                  <a:srgbClr val="002060"/>
                </a:solidFill>
                <a:latin typeface="iCiel Cadena" pitchFamily="2" charset="0"/>
              </a:rPr>
              <a:t>Đố</a:t>
            </a:r>
            <a:r>
              <a:rPr lang="en-US" sz="4800" kern="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itchFamily="2" charset="0"/>
              </a:rPr>
              <a:t>vui</a:t>
            </a:r>
            <a:r>
              <a:rPr lang="en-US" sz="4800" kern="0" dirty="0">
                <a:solidFill>
                  <a:srgbClr val="002060"/>
                </a:solidFill>
                <a:latin typeface="iCiel Cadena" pitchFamily="2" charset="0"/>
              </a:rPr>
              <a:t>  </a:t>
            </a:r>
          </a:p>
          <a:p>
            <a:pPr algn="ctr" defTabSz="913523">
              <a:defRPr/>
            </a:pPr>
            <a:r>
              <a:rPr lang="en-US" sz="6000" kern="0" dirty="0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“ </a:t>
            </a:r>
            <a:r>
              <a:rPr lang="en-US" sz="6600" kern="0" dirty="0" err="1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đoán</a:t>
            </a:r>
            <a:r>
              <a:rPr lang="en-US" sz="6600" kern="0" dirty="0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 </a:t>
            </a:r>
          </a:p>
          <a:p>
            <a:pPr algn="ctr" defTabSz="913523">
              <a:lnSpc>
                <a:spcPct val="150000"/>
              </a:lnSpc>
              <a:defRPr/>
            </a:pPr>
            <a:r>
              <a:rPr lang="en-US" sz="6600" kern="0" dirty="0" err="1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tên</a:t>
            </a:r>
            <a:r>
              <a:rPr lang="en-US" sz="6600" kern="0" dirty="0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6600" kern="0" dirty="0" err="1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bộ</a:t>
            </a:r>
            <a:r>
              <a:rPr lang="en-US" sz="6600" kern="0" dirty="0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6600" kern="0" dirty="0" err="1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phận</a:t>
            </a:r>
            <a:r>
              <a:rPr lang="en-US" sz="6600" kern="0" dirty="0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6000" kern="0" dirty="0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086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2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3" descr="未标题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78250"/>
            <a:ext cx="1555854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645855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iCiel Cadena" pitchFamily="2" charset="0"/>
              </a:rPr>
              <a:t>Chẳng lợp mà thành mái</a:t>
            </a:r>
            <a:br>
              <a:rPr lang="vi-VN" sz="3200" dirty="0">
                <a:solidFill>
                  <a:prstClr val="black"/>
                </a:solidFill>
                <a:latin typeface="iCiel Cadena" pitchFamily="2" charset="0"/>
              </a:rPr>
            </a:br>
            <a:r>
              <a:rPr lang="vi-VN" sz="3200" dirty="0">
                <a:solidFill>
                  <a:prstClr val="black"/>
                </a:solidFill>
                <a:latin typeface="iCiel Cadena" pitchFamily="2" charset="0"/>
              </a:rPr>
              <a:t>Chẳng cấy mà mọc đều</a:t>
            </a:r>
            <a:br>
              <a:rPr lang="vi-VN" sz="3200" dirty="0">
                <a:solidFill>
                  <a:prstClr val="black"/>
                </a:solidFill>
                <a:latin typeface="iCiel Cadena" pitchFamily="2" charset="0"/>
              </a:rPr>
            </a:br>
            <a:r>
              <a:rPr lang="vi-VN" sz="3200" dirty="0">
                <a:solidFill>
                  <a:prstClr val="black"/>
                </a:solidFill>
                <a:latin typeface="iCiel Cadena" pitchFamily="2" charset="0"/>
              </a:rPr>
              <a:t>Già thì trắng phau phau</a:t>
            </a:r>
            <a:br>
              <a:rPr lang="vi-VN" sz="3200" dirty="0">
                <a:solidFill>
                  <a:prstClr val="black"/>
                </a:solidFill>
                <a:latin typeface="iCiel Cadena" pitchFamily="2" charset="0"/>
              </a:rPr>
            </a:br>
            <a:r>
              <a:rPr lang="vi-VN" sz="3200" dirty="0">
                <a:solidFill>
                  <a:prstClr val="black"/>
                </a:solidFill>
                <a:latin typeface="iCiel Cadena" pitchFamily="2" charset="0"/>
              </a:rPr>
              <a:t>Non thì đen kin kít ?</a:t>
            </a:r>
          </a:p>
          <a:p>
            <a:r>
              <a:rPr lang="vi-VN" sz="3200" dirty="0">
                <a:solidFill>
                  <a:srgbClr val="C00000"/>
                </a:solidFill>
                <a:latin typeface="iCiel Cadena" pitchFamily="2" charset="0"/>
              </a:rPr>
              <a:t> Là gì ? </a:t>
            </a:r>
            <a:br>
              <a:rPr lang="vi-VN" sz="3200" dirty="0">
                <a:solidFill>
                  <a:prstClr val="black"/>
                </a:solidFill>
                <a:latin typeface="iCiel Cadena" pitchFamily="2" charset="0"/>
              </a:rPr>
            </a:br>
            <a:endParaRPr lang="en-US" sz="3200" b="1" dirty="0">
              <a:solidFill>
                <a:prstClr val="black"/>
              </a:solidFill>
              <a:latin typeface="iCiel Cadena" pitchFamily="2" charset="0"/>
              <a:cs typeface="Times New Roman" pitchFamily="18" charset="0"/>
            </a:endParaRPr>
          </a:p>
        </p:txBody>
      </p:sp>
      <p:pic>
        <p:nvPicPr>
          <p:cNvPr id="1027" name="Picture 3" descr="D:\4\6\pngtree-cute-little-girl-q-version-of-the-character-cute-q-version-png-image_49454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2400" y="1336993"/>
            <a:ext cx="4749800" cy="471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ead Shoulders Knees &amp; Toes (Sing I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2440" y="-274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3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-3.7037E-6 C -0.05555 -0.01852 -0.10468 -0.01366 -0.16475 -0.01574 C -0.22413 -0.02361 -0.16527 -0.01296 -0.22065 -0.03148 C -0.22933 -0.03449 -0.26093 -0.03796 -0.2677 -0.03935 C -0.30399 -0.04699 -0.3401 -0.05208 -0.37656 -0.05903 C -0.51145 -0.05671 -0.70225 -0.07801 -0.85885 -0.04329 C -0.8769 -0.02708 -0.85746 -0.04259 -0.87951 -0.03148 C -0.89392 -0.02431 -0.9052 -0.01597 -0.92065 -0.01181 C -0.92465 -0.00926 -0.92829 -0.00602 -0.93246 -0.00394 C -0.93819 -0.00093 -0.94999 0.00393 -0.94999 0.00393 C -0.96979 0.00093 -0.99218 -0.00787 -1.0118 -0.00787 " pathEditMode="relative" ptsTypes="ffffffffffA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3" descr="未标题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657600"/>
            <a:ext cx="1653091" cy="284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4\6\tải xuống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1371600"/>
            <a:ext cx="3941613" cy="4346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0700" y="304800"/>
            <a:ext cx="55753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  <a:latin typeface="iCiel Cadena" pitchFamily="2" charset="0"/>
              </a:rPr>
              <a:t>Lắng nghe tiếng mẹ, tiếng cô</a:t>
            </a:r>
            <a:br>
              <a:rPr lang="vi-VN" sz="4000" dirty="0">
                <a:solidFill>
                  <a:prstClr val="black"/>
                </a:solidFill>
                <a:latin typeface="iCiel Cadena" pitchFamily="2" charset="0"/>
              </a:rPr>
            </a:br>
            <a:r>
              <a:rPr lang="vi-VN" sz="4000" dirty="0">
                <a:solidFill>
                  <a:prstClr val="black"/>
                </a:solidFill>
                <a:latin typeface="iCiel Cadena" pitchFamily="2" charset="0"/>
              </a:rPr>
              <a:t>Âm thanh, tiếng động nhỏ, to quanh mình. </a:t>
            </a:r>
            <a:endParaRPr lang="en-US" sz="4000" dirty="0">
              <a:solidFill>
                <a:prstClr val="black"/>
              </a:solidFill>
              <a:latin typeface="iCiel Cadena" pitchFamily="2" charset="0"/>
            </a:endParaRPr>
          </a:p>
          <a:p>
            <a:r>
              <a:rPr lang="vi-VN" sz="4000" dirty="0">
                <a:solidFill>
                  <a:srgbClr val="C00000"/>
                </a:solidFill>
                <a:latin typeface="iCiel Cadena" pitchFamily="2" charset="0"/>
              </a:rPr>
              <a:t>Là gì ?</a:t>
            </a:r>
            <a:br>
              <a:rPr lang="vi-VN" sz="4000" dirty="0">
                <a:solidFill>
                  <a:prstClr val="black"/>
                </a:solidFill>
                <a:latin typeface="iCiel Cadena" pitchFamily="2" charset="0"/>
              </a:rPr>
            </a:br>
            <a:endParaRPr lang="en-US" sz="4000" dirty="0"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6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3333 C -0.05191 -0.02963 -0.10434 -0.03032 -0.1559 -0.02176 C -0.20313 -0.00069 -0.23768 -0.0081 -0.2941 -0.00602 C -0.33524 -0.00208 -0.37656 0.00139 -0.41771 0.00579 C -0.43837 0.00787 -0.47952 0.01366 -0.47952 0.01389 C -0.58125 0.06852 -0.70035 0.0294 -0.80886 0.0294 " pathEditMode="relative" rAng="0" ptsTypes="fffffA">
                                      <p:cBhvr>
                                        <p:cTn id="3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51" y="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3" descr="未标题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90500"/>
            <a:ext cx="163696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123885"/>
            <a:ext cx="8839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Bờ ao nhường giống</a:t>
            </a:r>
            <a:br>
              <a:rPr lang="vi-VN" sz="3600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</a:br>
            <a:r>
              <a:rPr lang="vi-VN" sz="3600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Cỏ mọc lơ thơ</a:t>
            </a:r>
            <a:br>
              <a:rPr lang="vi-VN" sz="3600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</a:br>
            <a:r>
              <a:rPr lang="vi-VN" sz="3600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Tre pheo chẳng có bụi bờ thì không</a:t>
            </a:r>
            <a:br>
              <a:rPr lang="vi-VN" sz="3600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</a:br>
            <a:r>
              <a:rPr lang="vi-VN" sz="3600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Lại thêm hai chú mục đồng</a:t>
            </a:r>
            <a:br>
              <a:rPr lang="vi-VN" sz="3600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</a:br>
            <a:r>
              <a:rPr lang="vi-VN" sz="3600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Cơm nước chẳng có, </a:t>
            </a:r>
            <a:br>
              <a:rPr lang="en-US" sz="3600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</a:br>
            <a:r>
              <a:rPr lang="vi-VN" sz="3600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cứ bắc nồi không cả ngày </a:t>
            </a:r>
            <a:br>
              <a:rPr lang="en-US" sz="3600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</a:br>
            <a:r>
              <a:rPr lang="vi-VN" sz="3600" dirty="0">
                <a:solidFill>
                  <a:srgbClr val="C00000"/>
                </a:solidFill>
                <a:latin typeface="iCiel Cadena" pitchFamily="2" charset="0"/>
                <a:cs typeface="Times New Roman" pitchFamily="18" charset="0"/>
              </a:rPr>
              <a:t>Là gì?</a:t>
            </a:r>
            <a:br>
              <a:rPr lang="vi-VN" sz="3600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</a:br>
            <a:endParaRPr lang="en-US" sz="3600" dirty="0"/>
          </a:p>
        </p:txBody>
      </p:sp>
      <p:pic>
        <p:nvPicPr>
          <p:cNvPr id="2050" name="Picture 2" descr="D:\4\6\pngtree-cartoon-anime-brown-eyes-eyes-clipart-png-image_23754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0" y="2847561"/>
            <a:ext cx="6609682" cy="25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6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56797E-6 C -0.28507 0.00323 -0.47344 -0.024 -0.72188 0.0577 C -0.76597 0.08701 -0.7132 0.054 -0.7566 0.07501 C -0.76702 0.08008 -0.77674 0.08701 -0.78698 0.09231 C -0.79549 0.0967 -0.80434 0.09993 -0.81302 0.10385 C -0.81632 0.10524 -0.87726 0.11516 -0.8783 0.11539 C -0.91302 0.11978 -0.98264 0.12716 -0.98264 0.12716 C -1.05781 0.12209 -1.11476 0.11378 -1.19132 0.10962 C -1.25104 0.08701 -1.21129 0.09808 -1.31302 0.09808 " pathEditMode="relative" ptsTypes="ffffffffA">
                                      <p:cBhvr>
                                        <p:cTn id="2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3" descr="未标题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352800"/>
            <a:ext cx="1947135" cy="335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4500" y="170795"/>
            <a:ext cx="48895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prstClr val="black"/>
                </a:solidFill>
                <a:latin typeface="iCiel Cadena" pitchFamily="2" charset="0"/>
              </a:rPr>
              <a:t>Nhô</a:t>
            </a:r>
            <a:r>
              <a:rPr lang="en-US" sz="40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iCiel Cadena" pitchFamily="2" charset="0"/>
              </a:rPr>
              <a:t>cao</a:t>
            </a:r>
            <a:r>
              <a:rPr lang="en-US" sz="40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iCiel Cadena" pitchFamily="2" charset="0"/>
              </a:rPr>
              <a:t>giữa</a:t>
            </a:r>
            <a:r>
              <a:rPr lang="en-US" sz="40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iCiel Cadena" pitchFamily="2" charset="0"/>
              </a:rPr>
              <a:t>mặt</a:t>
            </a:r>
            <a:r>
              <a:rPr lang="en-US" sz="40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iCiel Cadena" pitchFamily="2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iCiel Cadena" pitchFamily="2" charset="0"/>
              </a:rPr>
              <a:t>mình</a:t>
            </a:r>
            <a:br>
              <a:rPr lang="en-US" sz="4000" dirty="0">
                <a:solidFill>
                  <a:prstClr val="black"/>
                </a:solidFill>
                <a:latin typeface="iCiel Cadena" pitchFamily="2" charset="0"/>
              </a:rPr>
            </a:br>
            <a:r>
              <a:rPr lang="en-US" sz="4000" dirty="0" err="1">
                <a:solidFill>
                  <a:prstClr val="black"/>
                </a:solidFill>
                <a:latin typeface="iCiel Cadena" pitchFamily="2" charset="0"/>
              </a:rPr>
              <a:t>Hít</a:t>
            </a:r>
            <a:r>
              <a:rPr lang="en-US" sz="40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iCiel Cadena" pitchFamily="2" charset="0"/>
              </a:rPr>
              <a:t>thở</a:t>
            </a:r>
            <a:r>
              <a:rPr lang="en-US" sz="40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iCiel Cadena" pitchFamily="2" charset="0"/>
              </a:rPr>
              <a:t>thật</a:t>
            </a:r>
            <a:r>
              <a:rPr lang="en-US" sz="40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iCiel Cadena" pitchFamily="2" charset="0"/>
              </a:rPr>
              <a:t>giỏi</a:t>
            </a:r>
            <a:r>
              <a:rPr lang="en-US" sz="40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iCiel Cadena" pitchFamily="2" charset="0"/>
              </a:rPr>
              <a:t>lại</a:t>
            </a:r>
            <a:r>
              <a:rPr lang="en-US" sz="40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iCiel Cadena" pitchFamily="2" charset="0"/>
              </a:rPr>
              <a:t>tinh</a:t>
            </a:r>
            <a:r>
              <a:rPr lang="en-US" sz="40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iCiel Cadena" pitchFamily="2" charset="0"/>
              </a:rPr>
              <a:t>ngửi</a:t>
            </a:r>
            <a:r>
              <a:rPr lang="en-US" sz="40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iCiel Cadena" pitchFamily="2" charset="0"/>
              </a:rPr>
              <a:t>mùi</a:t>
            </a:r>
            <a:r>
              <a:rPr lang="en-US" sz="4000" dirty="0">
                <a:solidFill>
                  <a:prstClr val="black"/>
                </a:solidFill>
                <a:latin typeface="iCiel Cadena" pitchFamily="2" charset="0"/>
              </a:rPr>
              <a:t>.</a:t>
            </a:r>
            <a:br>
              <a:rPr lang="en-US" sz="4000" dirty="0">
                <a:solidFill>
                  <a:prstClr val="black"/>
                </a:solidFill>
              </a:rPr>
            </a:br>
            <a:r>
              <a:rPr lang="vi-VN" sz="4000" dirty="0">
                <a:solidFill>
                  <a:srgbClr val="C00000"/>
                </a:solidFill>
                <a:latin typeface="iCiel Cadena" pitchFamily="2" charset="0"/>
              </a:rPr>
              <a:t>Là gì ?</a:t>
            </a:r>
            <a:br>
              <a:rPr lang="vi-VN" sz="4000" dirty="0">
                <a:solidFill>
                  <a:prstClr val="black"/>
                </a:solidFill>
                <a:latin typeface="iCiel Cadena" pitchFamily="2" charset="0"/>
              </a:rPr>
            </a:br>
            <a:endParaRPr lang="en-US" sz="4000" dirty="0">
              <a:solidFill>
                <a:srgbClr val="000000"/>
              </a:solidFill>
              <a:latin typeface="iCiel Cadena" pitchFamily="2" charset="0"/>
            </a:endParaRPr>
          </a:p>
        </p:txBody>
      </p:sp>
      <p:pic>
        <p:nvPicPr>
          <p:cNvPr id="5122" name="Picture 2" descr="D:\4\6\depositphotos_45523345-stock-illustration-children-nos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0" y="685800"/>
            <a:ext cx="4884822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4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3324 C -0.0276 0.02677 -0.05642 0.02839 -0.08177 0.01385 C -0.09288 0.00739 -0.10347 -0.00254 -0.11528 -0.00554 C -0.13733 -0.01131 -0.16007 -0.00969 -0.18246 -0.012 C -0.38403 -0.03392 -0.02378 -0.01477 -0.59878 -0.02492 C -0.64045 -0.03023 -0.6816 -0.03739 -0.72326 -0.04431 C -0.98333 -0.04246 -1.2434 -0.042 -1.50347 -0.03785 C -1.51701 -0.03762 -1.52812 -0.02031 -1.54167 -0.01846 C -1.56389 -0.01546 -1.58646 -0.01846 -1.60868 -0.01846 " pathEditMode="relative" rAng="0" ptsTypes="ffffffffA">
                                      <p:cBhvr>
                                        <p:cTn id="15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417" y="-3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3" descr="未标题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310" y="4648199"/>
            <a:ext cx="1068539" cy="184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8199" y="152400"/>
            <a:ext cx="80010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prstClr val="black"/>
                </a:solidFill>
                <a:latin typeface="iCiel Cadena" pitchFamily="2" charset="0"/>
              </a:rPr>
              <a:t>Cái gì chúm chím đáng yêu</a:t>
            </a:r>
            <a:br>
              <a:rPr lang="vi-VN" sz="4000" dirty="0">
                <a:solidFill>
                  <a:prstClr val="black"/>
                </a:solidFill>
                <a:latin typeface="iCiel Cadena" pitchFamily="2" charset="0"/>
              </a:rPr>
            </a:br>
            <a:r>
              <a:rPr lang="vi-VN" sz="4000" dirty="0">
                <a:solidFill>
                  <a:prstClr val="black"/>
                </a:solidFill>
                <a:latin typeface="iCiel Cadena" pitchFamily="2" charset="0"/>
              </a:rPr>
              <a:t>Thốt lời chào hỏi, nói điều hay ?</a:t>
            </a:r>
            <a:endParaRPr lang="en-US" sz="4000" b="1" dirty="0">
              <a:solidFill>
                <a:prstClr val="black"/>
              </a:solidFill>
              <a:latin typeface="iCiel Cadena" pitchFamily="2" charset="0"/>
              <a:cs typeface="Times New Roman" pitchFamily="18" charset="0"/>
            </a:endParaRPr>
          </a:p>
          <a:p>
            <a:pPr algn="ctr"/>
            <a:r>
              <a:rPr lang="vi-VN" sz="4000" dirty="0">
                <a:solidFill>
                  <a:srgbClr val="C00000"/>
                </a:solidFill>
                <a:latin typeface="iCiel Cadena" pitchFamily="2" charset="0"/>
              </a:rPr>
              <a:t>Là gì ?</a:t>
            </a:r>
            <a:br>
              <a:rPr lang="vi-VN" sz="4000" dirty="0">
                <a:solidFill>
                  <a:prstClr val="black"/>
                </a:solidFill>
                <a:latin typeface="iCiel Cadena" pitchFamily="2" charset="0"/>
              </a:rPr>
            </a:br>
            <a:endParaRPr lang="en-US" sz="4000" dirty="0">
              <a:solidFill>
                <a:srgbClr val="000000"/>
              </a:solidFill>
              <a:latin typeface="iCiel Cadena" pitchFamily="2" charset="0"/>
            </a:endParaRPr>
          </a:p>
        </p:txBody>
      </p:sp>
      <p:pic>
        <p:nvPicPr>
          <p:cNvPr id="4098" name="Picture 2" descr="D:\4\6\pngtree-lips-red-big-red-lips-hand-drawn-cartoon-png-image_39062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2600" y="2706945"/>
            <a:ext cx="5572434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70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476 -0.01131 C -0.68542 -0.01454 -0.83854 -0.0037 -1.23212 -0.03439 C -1.41892 -0.09647 -1.19479 -0.0577 -1.67135 -0.0577 " pathEditMode="relative" rAng="0" ptsTypes="ffA">
                                      <p:cBhvr>
                                        <p:cTn id="2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830" y="-3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3" descr="未标题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657600"/>
            <a:ext cx="1653091" cy="284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7006" y="152400"/>
            <a:ext cx="55753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  <a:latin typeface="iCiel Cadena" pitchFamily="2" charset="0"/>
              </a:rPr>
              <a:t>Núp bóng trong hang</a:t>
            </a:r>
            <a:br>
              <a:rPr lang="vi-VN" sz="4000" dirty="0">
                <a:solidFill>
                  <a:prstClr val="black"/>
                </a:solidFill>
                <a:latin typeface="iCiel Cadena" pitchFamily="2" charset="0"/>
              </a:rPr>
            </a:br>
            <a:r>
              <a:rPr lang="vi-VN" sz="4000" dirty="0">
                <a:solidFill>
                  <a:prstClr val="black"/>
                </a:solidFill>
                <a:latin typeface="iCiel Cadena" pitchFamily="2" charset="0"/>
              </a:rPr>
              <a:t>Lời gang giọng thép</a:t>
            </a:r>
            <a:br>
              <a:rPr lang="vi-VN" sz="4000" dirty="0">
                <a:solidFill>
                  <a:prstClr val="black"/>
                </a:solidFill>
                <a:latin typeface="iCiel Cadena" pitchFamily="2" charset="0"/>
              </a:rPr>
            </a:br>
            <a:r>
              <a:rPr lang="vi-VN" sz="4000" dirty="0">
                <a:solidFill>
                  <a:prstClr val="black"/>
                </a:solidFill>
                <a:latin typeface="iCiel Cadena" pitchFamily="2" charset="0"/>
              </a:rPr>
              <a:t>Khua môi múa mép</a:t>
            </a:r>
            <a:br>
              <a:rPr lang="vi-VN" sz="4000" dirty="0">
                <a:solidFill>
                  <a:prstClr val="black"/>
                </a:solidFill>
                <a:latin typeface="iCiel Cadena" pitchFamily="2" charset="0"/>
              </a:rPr>
            </a:br>
            <a:r>
              <a:rPr lang="vi-VN" sz="4000" dirty="0">
                <a:solidFill>
                  <a:prstClr val="black"/>
                </a:solidFill>
                <a:latin typeface="iCiel Cadena" pitchFamily="2" charset="0"/>
              </a:rPr>
              <a:t>Nếp tẻ đủ mùi</a:t>
            </a:r>
            <a:br>
              <a:rPr lang="vi-VN" sz="4000" dirty="0">
                <a:solidFill>
                  <a:prstClr val="black"/>
                </a:solidFill>
                <a:latin typeface="iCiel Cadena" pitchFamily="2" charset="0"/>
              </a:rPr>
            </a:br>
            <a:r>
              <a:rPr lang="vi-VN" sz="4000" dirty="0">
                <a:solidFill>
                  <a:prstClr val="black"/>
                </a:solidFill>
                <a:latin typeface="iCiel Cadena" pitchFamily="2" charset="0"/>
              </a:rPr>
              <a:t>Ngọt bùi nếm cả</a:t>
            </a:r>
            <a:endParaRPr lang="en-US" sz="4000" dirty="0">
              <a:solidFill>
                <a:prstClr val="black"/>
              </a:solidFill>
              <a:latin typeface="iCiel Cadena" pitchFamily="2" charset="0"/>
            </a:endParaRPr>
          </a:p>
          <a:p>
            <a:r>
              <a:rPr lang="vi-VN" sz="4000" dirty="0">
                <a:solidFill>
                  <a:srgbClr val="C00000"/>
                </a:solidFill>
                <a:latin typeface="iCiel Cadena" pitchFamily="2" charset="0"/>
              </a:rPr>
              <a:t>Là gì ?</a:t>
            </a:r>
            <a:br>
              <a:rPr lang="vi-VN" sz="4000" dirty="0">
                <a:solidFill>
                  <a:prstClr val="black"/>
                </a:solidFill>
                <a:latin typeface="iCiel Cadena" pitchFamily="2" charset="0"/>
              </a:rPr>
            </a:br>
            <a:endParaRPr lang="en-US" sz="4000" dirty="0">
              <a:solidFill>
                <a:srgbClr val="000000"/>
              </a:solidFill>
              <a:latin typeface="iCiel Cadena" pitchFamily="2" charset="0"/>
            </a:endParaRPr>
          </a:p>
        </p:txBody>
      </p:sp>
      <p:pic>
        <p:nvPicPr>
          <p:cNvPr id="3074" name="Picture 2" descr="D:\4\6\5855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2680" y="1329372"/>
            <a:ext cx="3716520" cy="429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52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4869 C -0.2842 -0.14516 -0.66528 -0.06139 -0.92622 -0.06023 C -1.02153 -0.04154 -1.12136 -0.04869 -1.21719 -0.03346 C -1.24132 -0.02561 -1.26858 -0.01777 -1.29479 -0.01777 " pathEditMode="relative" rAng="0" ptsTypes="fffA">
                                      <p:cBhvr>
                                        <p:cTn id="4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740" y="-3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FDEF3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方正稚艺简体"/>
        <a:cs typeface=""/>
      </a:majorFont>
      <a:minorFont>
        <a:latin typeface="Arial"/>
        <a:ea typeface="方正稚艺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FDEF3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方正稚艺简体"/>
        <a:cs typeface=""/>
      </a:majorFont>
      <a:minorFont>
        <a:latin typeface="Arial"/>
        <a:ea typeface="方正稚艺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479D07"/>
      </a:accent1>
      <a:accent2>
        <a:srgbClr val="FF8E11"/>
      </a:accent2>
      <a:accent3>
        <a:srgbClr val="479D07"/>
      </a:accent3>
      <a:accent4>
        <a:srgbClr val="FF8E11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9889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自定义 14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479D07"/>
      </a:accent1>
      <a:accent2>
        <a:srgbClr val="FF8E11"/>
      </a:accent2>
      <a:accent3>
        <a:srgbClr val="479D07"/>
      </a:accent3>
      <a:accent4>
        <a:srgbClr val="FF8E11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9889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8340</TotalTime>
  <Words>495</Words>
  <Application>Microsoft Office PowerPoint</Application>
  <PresentationFormat>On-screen Show (4:3)</PresentationFormat>
  <Paragraphs>84</Paragraphs>
  <Slides>28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28</vt:i4>
      </vt:variant>
    </vt:vector>
  </HeadingPairs>
  <TitlesOfParts>
    <vt:vector size="53" baseType="lpstr">
      <vt:lpstr>等线</vt:lpstr>
      <vt:lpstr>等线 Light</vt:lpstr>
      <vt:lpstr>KaiTi</vt:lpstr>
      <vt:lpstr>微软雅黑</vt:lpstr>
      <vt:lpstr>Arial</vt:lpstr>
      <vt:lpstr>Calibri</vt:lpstr>
      <vt:lpstr>Calibri Light</vt:lpstr>
      <vt:lpstr>iCiel Cadena</vt:lpstr>
      <vt:lpstr>Times New Roman</vt:lpstr>
      <vt:lpstr>华康海报体W12(P)</vt:lpstr>
      <vt:lpstr>Office Theme</vt:lpstr>
      <vt:lpstr>https://www.freeppt7.com</vt:lpstr>
      <vt:lpstr>1_https://www.freeppt7.com</vt:lpstr>
      <vt:lpstr>5_www.jpppt.com</vt:lpstr>
      <vt:lpstr>Office 主题</vt:lpstr>
      <vt:lpstr>2_Office 主题</vt:lpstr>
      <vt:lpstr>4_https://www.freeppt7.com</vt:lpstr>
      <vt:lpstr>1_Office 主题</vt:lpstr>
      <vt:lpstr>第一PPT，www.1ppt.com</vt:lpstr>
      <vt:lpstr>2_第一PPT，www.1ppt.com</vt:lpstr>
      <vt:lpstr>3_第一PPT，www.1ppt.com</vt:lpstr>
      <vt:lpstr>1_第一PPT，www.1ppt.com</vt:lpstr>
      <vt:lpstr>4_第一PPT，www.1ppt.com</vt:lpstr>
      <vt:lpstr>默认设计模板</vt:lpstr>
      <vt:lpstr>1_默认设计模板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Nhung Nguyễn</cp:lastModifiedBy>
  <cp:revision>701</cp:revision>
  <dcterms:created xsi:type="dcterms:W3CDTF">2020-08-13T08:18:23Z</dcterms:created>
  <dcterms:modified xsi:type="dcterms:W3CDTF">2023-02-21T08:03:38Z</dcterms:modified>
</cp:coreProperties>
</file>