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9" r:id="rId9"/>
    <p:sldId id="264" r:id="rId10"/>
    <p:sldId id="265" r:id="rId11"/>
    <p:sldId id="268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2270"/>
    <a:srgbClr val="34164A"/>
    <a:srgbClr val="2D1341"/>
    <a:srgbClr val="461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800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3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9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6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1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826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58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8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92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914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06B13-4F9C-4756-BE51-15A384A2870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5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microsoft.com/office/2007/relationships/hdphoto" Target="../media/hdphoto26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9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0.wdp"/><Relationship Id="rId1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10.png"/><Relationship Id="rId17" Type="http://schemas.microsoft.com/office/2007/relationships/hdphoto" Target="../media/hdphoto12.wdp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5" Type="http://schemas.microsoft.com/office/2007/relationships/hdphoto" Target="../media/hdphoto11.wdp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6.png"/><Relationship Id="rId9" Type="http://schemas.microsoft.com/office/2007/relationships/hdphoto" Target="../media/hdphoto8.wdp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9.wdp"/><Relationship Id="rId3" Type="http://schemas.microsoft.com/office/2007/relationships/hdphoto" Target="../media/hdphoto5.wdp"/><Relationship Id="rId7" Type="http://schemas.microsoft.com/office/2007/relationships/hdphoto" Target="../media/hdphoto16.wdp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21.wdp"/><Relationship Id="rId7" Type="http://schemas.microsoft.com/office/2007/relationships/hdphoto" Target="../media/hdphoto2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2.wdp"/><Relationship Id="rId4" Type="http://schemas.openxmlformats.org/officeDocument/2006/relationships/image" Target="../media/image22.png"/><Relationship Id="rId9" Type="http://schemas.microsoft.com/office/2007/relationships/hdphoto" Target="../media/hdphoto2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61335" y="1070167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rgbClr val="2D134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rgbClr val="2D134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2138" y="1460470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>
                <a:ln w="0"/>
                <a:solidFill>
                  <a:srgbClr val="2D134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</a:p>
        </p:txBody>
      </p:sp>
      <p:sp>
        <p:nvSpPr>
          <p:cNvPr id="6" name="Rectangle 5"/>
          <p:cNvSpPr/>
          <p:nvPr/>
        </p:nvSpPr>
        <p:spPr>
          <a:xfrm>
            <a:off x="2589696" y="2091443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>
                <a:ln w="0"/>
                <a:solidFill>
                  <a:srgbClr val="2D134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</a:p>
        </p:txBody>
      </p:sp>
    </p:spTree>
    <p:extLst>
      <p:ext uri="{BB962C8B-B14F-4D97-AF65-F5344CB8AC3E}">
        <p14:creationId xmlns:p14="http://schemas.microsoft.com/office/powerpoint/2010/main" val="842572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596699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188" y="40417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541" y="1420167"/>
            <a:ext cx="3291154" cy="4388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43" b="6479"/>
          <a:stretch/>
        </p:blipFill>
        <p:spPr>
          <a:xfrm>
            <a:off x="4733205" y="1420167"/>
            <a:ext cx="3019879" cy="439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9" t="4695" r="6714" b="3474"/>
          <a:stretch/>
        </p:blipFill>
        <p:spPr>
          <a:xfrm>
            <a:off x="8040594" y="1420167"/>
            <a:ext cx="3009483" cy="4432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7644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188" y="2496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3" y="1484560"/>
            <a:ext cx="3186880" cy="424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82750"/>
            <a:ext cx="3810000" cy="349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267" y="1484560"/>
            <a:ext cx="3190690" cy="424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528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1" b="1230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69647" y="1750777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4164A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4164A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00557" y="153824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2668" y="2856263"/>
            <a:ext cx="67205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4400" b="1" dirty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3734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2"/>
            <a:ext cx="12240224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65349" y="1201099"/>
            <a:ext cx="925290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HOÀN THÀNH BÀI TỐT!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96227" y="1887605"/>
            <a:ext cx="8397025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3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35058" y="855244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36383" y="3660813"/>
            <a:ext cx="685156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3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422124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66611" y="1831910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1841" y="2554589"/>
            <a:ext cx="8023538" cy="18004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11: VẼ BIỂU CẢM CÁC ĐỒ VẬT </a:t>
            </a:r>
          </a:p>
          <a:p>
            <a:pPr algn="ctr"/>
            <a:r>
              <a:rPr lang="en-US" sz="3700" b="1" cap="none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2</a:t>
            </a:r>
            <a:r>
              <a:rPr lang="en-US" sz="3700" b="1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: TẠO HÌNH VÀ TRANG TRÍ </a:t>
            </a:r>
          </a:p>
          <a:p>
            <a:pPr algn="ctr"/>
            <a:r>
              <a:rPr lang="en-US" sz="3700" b="1" spc="50" dirty="0">
                <a:ln w="0"/>
                <a:solidFill>
                  <a:srgbClr val="4F227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ĐỒ VẬT BẰNG GIẤY, BÌA MÀU</a:t>
            </a:r>
            <a:endParaRPr lang="en-US" sz="3700" b="1" cap="none" spc="50" dirty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930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30677" y="637802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028173" y="313157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5623" y="1462089"/>
            <a:ext cx="81136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6016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0479" y="1902596"/>
            <a:ext cx="6619738" cy="38318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700" dirty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324531" y="1035480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rgbClr val="002060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49690" y="765214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555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43748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22586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7" y="1230935"/>
            <a:ext cx="2747283" cy="1975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62" y="1230935"/>
            <a:ext cx="2634951" cy="1973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6" y="1230935"/>
            <a:ext cx="2793577" cy="196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8" y="3453368"/>
            <a:ext cx="2747283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63" y="3453368"/>
            <a:ext cx="2634950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634" y="3453368"/>
            <a:ext cx="2793579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36" y="1265043"/>
            <a:ext cx="2532845" cy="1899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533" y="3453367"/>
            <a:ext cx="2532847" cy="2226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1122070" y="5830890"/>
            <a:ext cx="1023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39005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385967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>
                <a:ln/>
                <a:solidFill>
                  <a:srgbClr val="FF0000"/>
                </a:solidFill>
                <a:effectLst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4161809" y="17435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6760" r="16259" b="3286"/>
          <a:stretch/>
        </p:blipFill>
        <p:spPr>
          <a:xfrm>
            <a:off x="2133383" y="1305137"/>
            <a:ext cx="4048473" cy="482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6478069" y="1215198"/>
            <a:ext cx="3670474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MT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 algn="just">
              <a:buFontTx/>
              <a:buChar char="-"/>
            </a:pP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được thể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5626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27470" y="321003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135145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15365"/>
          <a:stretch/>
        </p:blipFill>
        <p:spPr>
          <a:xfrm>
            <a:off x="2029074" y="1298743"/>
            <a:ext cx="2243170" cy="141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0116"/>
          <a:stretch/>
        </p:blipFill>
        <p:spPr>
          <a:xfrm>
            <a:off x="4914265" y="1298743"/>
            <a:ext cx="2318202" cy="1419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10243"/>
          <a:stretch/>
        </p:blipFill>
        <p:spPr>
          <a:xfrm>
            <a:off x="7874488" y="1291691"/>
            <a:ext cx="2262791" cy="142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0243"/>
          <a:stretch/>
        </p:blipFill>
        <p:spPr>
          <a:xfrm>
            <a:off x="3394636" y="3574448"/>
            <a:ext cx="2243170" cy="1421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10116"/>
          <a:stretch/>
        </p:blipFill>
        <p:spPr>
          <a:xfrm>
            <a:off x="6768960" y="3574448"/>
            <a:ext cx="2263482" cy="1414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2112137" y="2820471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05290" y="2820471"/>
            <a:ext cx="25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68902" y="2820471"/>
            <a:ext cx="2448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đãvẽ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69442" y="5135236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50886" y="5135236"/>
            <a:ext cx="2533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657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459863" y="2097813"/>
            <a:ext cx="5962918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7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dirty="0">
              <a:solidFill>
                <a:srgbClr val="5123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02552" y="1213120"/>
            <a:ext cx="19596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164746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3387" y="44215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>
                <a:ln/>
                <a:solidFill>
                  <a:schemeClr val="accent4"/>
                </a:solidFill>
                <a:effectLst/>
              </a:rPr>
              <a:t>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3968188" y="24962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950" y="1188345"/>
            <a:ext cx="3434841" cy="2576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0" y="1816684"/>
            <a:ext cx="3531763" cy="353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969" y="1816683"/>
            <a:ext cx="3761105" cy="3531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6285"/>
          <a:stretch/>
        </p:blipFill>
        <p:spPr>
          <a:xfrm>
            <a:off x="4236949" y="3988247"/>
            <a:ext cx="3434841" cy="2564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31504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517</Words>
  <Application>Microsoft Office PowerPoint</Application>
  <PresentationFormat>Widescreen</PresentationFormat>
  <Paragraphs>59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Nhung Nguyễn</cp:lastModifiedBy>
  <cp:revision>50</cp:revision>
  <dcterms:created xsi:type="dcterms:W3CDTF">2022-03-27T01:22:30Z</dcterms:created>
  <dcterms:modified xsi:type="dcterms:W3CDTF">2024-03-29T10:18:18Z</dcterms:modified>
</cp:coreProperties>
</file>