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1"/>
  </p:notesMasterIdLst>
  <p:sldIdLst>
    <p:sldId id="256" r:id="rId2"/>
    <p:sldId id="259" r:id="rId3"/>
    <p:sldId id="309" r:id="rId4"/>
    <p:sldId id="260" r:id="rId5"/>
    <p:sldId id="308" r:id="rId6"/>
    <p:sldId id="261" r:id="rId7"/>
    <p:sldId id="319" r:id="rId8"/>
    <p:sldId id="264" r:id="rId9"/>
    <p:sldId id="329" r:id="rId10"/>
    <p:sldId id="316" r:id="rId11"/>
    <p:sldId id="323" r:id="rId12"/>
    <p:sldId id="324" r:id="rId13"/>
    <p:sldId id="325" r:id="rId14"/>
    <p:sldId id="326" r:id="rId15"/>
    <p:sldId id="330" r:id="rId16"/>
    <p:sldId id="315" r:id="rId17"/>
    <p:sldId id="328" r:id="rId18"/>
    <p:sldId id="265" r:id="rId19"/>
    <p:sldId id="268" r:id="rId20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Bahiana" panose="020B0604020202020204" charset="0"/>
      <p:regular r:id="rId24"/>
    </p:embeddedFon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Nunito" pitchFamily="2" charset="0"/>
      <p:regular r:id="rId33"/>
      <p:bold r:id="rId34"/>
      <p:italic r:id="rId35"/>
      <p:boldItalic r:id="rId36"/>
    </p:embeddedFont>
    <p:embeddedFont>
      <p:font typeface="Roboto Slab Light" pitchFamily="2" charset="0"/>
      <p:regular r:id="rId37"/>
    </p:embeddedFont>
    <p:embeddedFont>
      <p:font typeface="Tulpen On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10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35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4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15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406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33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81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7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7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25275" y="35753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199025" y="357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25275" y="2872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199025" y="2877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60" r:id="rId8"/>
    <p:sldLayoutId id="2147483669" r:id="rId9"/>
    <p:sldLayoutId id="2147483674" r:id="rId10"/>
    <p:sldLayoutId id="2147483675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dodọng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tham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hoặc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31" grpId="0" animBg="1"/>
    </p:bldLst>
  </p:timing>
  <p:extLst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5" y="119364"/>
            <a:ext cx="7036369" cy="4763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065030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2" y="226467"/>
            <a:ext cx="7003837" cy="4686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73450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Hướng dẫn cách vẽ con gà đơn giản với 8 bước cơ b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16" y="583959"/>
            <a:ext cx="5841545" cy="4013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55410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3" name="Picture 2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62" y="315725"/>
            <a:ext cx="5973310" cy="4421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27785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" y="215165"/>
            <a:ext cx="7192951" cy="46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69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+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accent5"/>
                </a:solidFill>
              </a:rPr>
              <a:t>Em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thích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bài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nào</a:t>
            </a:r>
            <a:r>
              <a:rPr lang="vi-VN" sz="2000" dirty="0">
                <a:solidFill>
                  <a:schemeClr val="accent5"/>
                </a:solidFill>
              </a:rPr>
              <a:t>?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Vì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sao</a:t>
            </a:r>
            <a:r>
              <a:rPr lang="en-US" sz="2000" dirty="0">
                <a:solidFill>
                  <a:schemeClr val="accent5"/>
                </a:solidFill>
              </a:rPr>
              <a:t>?</a:t>
            </a:r>
          </a:p>
          <a:p>
            <a:r>
              <a:rPr lang="vi-VN" sz="2000" dirty="0">
                <a:solidFill>
                  <a:schemeClr val="accent5"/>
                </a:solidFill>
              </a:rPr>
              <a:t>+ </a:t>
            </a:r>
            <a:r>
              <a:rPr lang="en-US" sz="2000" dirty="0" err="1">
                <a:solidFill>
                  <a:schemeClr val="accent5"/>
                </a:solidFill>
              </a:rPr>
              <a:t>Nhân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vật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đang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thể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hiện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, </a:t>
            </a:r>
            <a:r>
              <a:rPr lang="en-US" sz="2000" dirty="0" err="1">
                <a:solidFill>
                  <a:schemeClr val="accent5"/>
                </a:solidFill>
              </a:rPr>
              <a:t>nội</a:t>
            </a:r>
            <a:r>
              <a:rPr lang="en-US" sz="2000" dirty="0">
                <a:solidFill>
                  <a:schemeClr val="accent5"/>
                </a:solidFill>
              </a:rPr>
              <a:t> dung </a:t>
            </a:r>
            <a:r>
              <a:rPr lang="en-US" sz="2000" dirty="0" err="1">
                <a:solidFill>
                  <a:schemeClr val="accent5"/>
                </a:solidFill>
              </a:rPr>
              <a:t>gì</a:t>
            </a:r>
            <a:r>
              <a:rPr lang="en-US" sz="2000" dirty="0">
                <a:solidFill>
                  <a:schemeClr val="accent5"/>
                </a:solidFill>
              </a:rPr>
              <a:t>?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+ </a:t>
            </a:r>
            <a:r>
              <a:rPr lang="en-US" sz="2000" dirty="0" err="1">
                <a:solidFill>
                  <a:schemeClr val="accent5"/>
                </a:solidFill>
              </a:rPr>
              <a:t>Em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hãy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nhận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xét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màu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sắc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?</a:t>
            </a: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55228" y="1767680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-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tìm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kiếm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thấy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qua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vi,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sách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báo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ngoià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sống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8" name="Google Shape;2728;p44"/>
          <p:cNvPicPr preferRelativeResize="0"/>
          <p:nvPr/>
        </p:nvPicPr>
        <p:blipFill rotWithShape="1">
          <a:blip r:embed="rId4">
            <a:alphaModFix/>
          </a:blip>
          <a:srcRect l="21875" r="21875"/>
          <a:stretch/>
        </p:blipFill>
        <p:spPr>
          <a:xfrm>
            <a:off x="5212723" y="1125412"/>
            <a:ext cx="3606600" cy="360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31" name="Google Shape;2731;p44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32" name="Google Shape;2732;p44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4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4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4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4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4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238397">
            <a:off x="295063" y="2240150"/>
            <a:ext cx="4335932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3" name="Google Shape;16572;p80">
            <a:extLst>
              <a:ext uri="{FF2B5EF4-FFF2-40B4-BE49-F238E27FC236}">
                <a16:creationId xmlns:a16="http://schemas.microsoft.com/office/drawing/2014/main" id="{FB315444-5986-48A9-B0E2-1FD9CCF6D50B}"/>
              </a:ext>
            </a:extLst>
          </p:cNvPr>
          <p:cNvSpPr/>
          <p:nvPr/>
        </p:nvSpPr>
        <p:spPr>
          <a:xfrm>
            <a:off x="3278119" y="3941103"/>
            <a:ext cx="647494" cy="724985"/>
          </a:xfrm>
          <a:custGeom>
            <a:avLst/>
            <a:gdLst/>
            <a:ahLst/>
            <a:cxnLst/>
            <a:rect l="l" t="t" r="r" b="b"/>
            <a:pathLst>
              <a:path w="5989" h="7881" extrusionOk="0">
                <a:moveTo>
                  <a:pt x="2000" y="2880"/>
                </a:moveTo>
                <a:cubicBezTo>
                  <a:pt x="2143" y="3022"/>
                  <a:pt x="2298" y="3106"/>
                  <a:pt x="2429" y="3153"/>
                </a:cubicBezTo>
                <a:lnTo>
                  <a:pt x="2429" y="3165"/>
                </a:lnTo>
                <a:lnTo>
                  <a:pt x="2429" y="3249"/>
                </a:lnTo>
                <a:lnTo>
                  <a:pt x="2429" y="3344"/>
                </a:lnTo>
                <a:lnTo>
                  <a:pt x="2429" y="3356"/>
                </a:lnTo>
                <a:lnTo>
                  <a:pt x="2429" y="3534"/>
                </a:lnTo>
                <a:lnTo>
                  <a:pt x="2429" y="3546"/>
                </a:lnTo>
                <a:lnTo>
                  <a:pt x="2429" y="3725"/>
                </a:lnTo>
                <a:lnTo>
                  <a:pt x="2429" y="3749"/>
                </a:lnTo>
                <a:cubicBezTo>
                  <a:pt x="2429" y="3808"/>
                  <a:pt x="2429" y="3868"/>
                  <a:pt x="2441" y="3927"/>
                </a:cubicBezTo>
                <a:lnTo>
                  <a:pt x="2441" y="3939"/>
                </a:lnTo>
                <a:cubicBezTo>
                  <a:pt x="2441" y="3999"/>
                  <a:pt x="2453" y="4058"/>
                  <a:pt x="2453" y="4118"/>
                </a:cubicBezTo>
                <a:lnTo>
                  <a:pt x="2453" y="4130"/>
                </a:lnTo>
                <a:cubicBezTo>
                  <a:pt x="2453" y="4177"/>
                  <a:pt x="2453" y="4201"/>
                  <a:pt x="2465" y="4237"/>
                </a:cubicBezTo>
                <a:cubicBezTo>
                  <a:pt x="2310" y="4463"/>
                  <a:pt x="2036" y="4761"/>
                  <a:pt x="1631" y="4915"/>
                </a:cubicBezTo>
                <a:cubicBezTo>
                  <a:pt x="1584" y="4856"/>
                  <a:pt x="1441" y="4677"/>
                  <a:pt x="1215" y="4380"/>
                </a:cubicBezTo>
                <a:cubicBezTo>
                  <a:pt x="1548" y="3963"/>
                  <a:pt x="1834" y="3296"/>
                  <a:pt x="2000" y="2880"/>
                </a:cubicBezTo>
                <a:close/>
                <a:moveTo>
                  <a:pt x="2524" y="4713"/>
                </a:moveTo>
                <a:cubicBezTo>
                  <a:pt x="2524" y="4761"/>
                  <a:pt x="2548" y="4796"/>
                  <a:pt x="2548" y="4832"/>
                </a:cubicBezTo>
                <a:cubicBezTo>
                  <a:pt x="2560" y="4892"/>
                  <a:pt x="2560" y="4939"/>
                  <a:pt x="2572" y="4975"/>
                </a:cubicBezTo>
                <a:cubicBezTo>
                  <a:pt x="2584" y="5023"/>
                  <a:pt x="2584" y="5082"/>
                  <a:pt x="2608" y="5130"/>
                </a:cubicBezTo>
                <a:cubicBezTo>
                  <a:pt x="2608" y="5154"/>
                  <a:pt x="2620" y="5177"/>
                  <a:pt x="2620" y="5201"/>
                </a:cubicBezTo>
                <a:cubicBezTo>
                  <a:pt x="2620" y="5237"/>
                  <a:pt x="2631" y="5249"/>
                  <a:pt x="2631" y="5273"/>
                </a:cubicBezTo>
                <a:cubicBezTo>
                  <a:pt x="2631" y="5308"/>
                  <a:pt x="2643" y="5320"/>
                  <a:pt x="2643" y="5356"/>
                </a:cubicBezTo>
                <a:cubicBezTo>
                  <a:pt x="2643" y="5368"/>
                  <a:pt x="2667" y="5392"/>
                  <a:pt x="2667" y="5416"/>
                </a:cubicBezTo>
                <a:cubicBezTo>
                  <a:pt x="2667" y="5427"/>
                  <a:pt x="2679" y="5451"/>
                  <a:pt x="2679" y="5475"/>
                </a:cubicBezTo>
                <a:cubicBezTo>
                  <a:pt x="2679" y="5487"/>
                  <a:pt x="2691" y="5511"/>
                  <a:pt x="2691" y="5535"/>
                </a:cubicBezTo>
                <a:cubicBezTo>
                  <a:pt x="2691" y="5547"/>
                  <a:pt x="2703" y="5570"/>
                  <a:pt x="2703" y="5582"/>
                </a:cubicBezTo>
                <a:cubicBezTo>
                  <a:pt x="2703" y="5606"/>
                  <a:pt x="2727" y="5618"/>
                  <a:pt x="2727" y="5630"/>
                </a:cubicBezTo>
                <a:cubicBezTo>
                  <a:pt x="2727" y="5654"/>
                  <a:pt x="2739" y="5666"/>
                  <a:pt x="2739" y="5677"/>
                </a:cubicBezTo>
                <a:lnTo>
                  <a:pt x="2739" y="5689"/>
                </a:lnTo>
                <a:cubicBezTo>
                  <a:pt x="2739" y="5713"/>
                  <a:pt x="2739" y="5725"/>
                  <a:pt x="2750" y="5737"/>
                </a:cubicBezTo>
                <a:cubicBezTo>
                  <a:pt x="2381" y="5558"/>
                  <a:pt x="2096" y="5356"/>
                  <a:pt x="1893" y="5189"/>
                </a:cubicBezTo>
                <a:cubicBezTo>
                  <a:pt x="2155" y="5070"/>
                  <a:pt x="2369" y="4892"/>
                  <a:pt x="2524" y="4713"/>
                </a:cubicBezTo>
                <a:close/>
                <a:moveTo>
                  <a:pt x="3763" y="2927"/>
                </a:moveTo>
                <a:cubicBezTo>
                  <a:pt x="3798" y="2927"/>
                  <a:pt x="3822" y="2939"/>
                  <a:pt x="3846" y="2951"/>
                </a:cubicBezTo>
                <a:cubicBezTo>
                  <a:pt x="3858" y="2963"/>
                  <a:pt x="3870" y="2987"/>
                  <a:pt x="3870" y="3022"/>
                </a:cubicBezTo>
                <a:cubicBezTo>
                  <a:pt x="3810" y="3582"/>
                  <a:pt x="3905" y="4392"/>
                  <a:pt x="4334" y="5035"/>
                </a:cubicBezTo>
                <a:cubicBezTo>
                  <a:pt x="4655" y="5547"/>
                  <a:pt x="5060" y="5999"/>
                  <a:pt x="5370" y="6380"/>
                </a:cubicBezTo>
                <a:cubicBezTo>
                  <a:pt x="5513" y="6523"/>
                  <a:pt x="5632" y="6654"/>
                  <a:pt x="5715" y="6773"/>
                </a:cubicBezTo>
                <a:cubicBezTo>
                  <a:pt x="5632" y="7035"/>
                  <a:pt x="5644" y="7142"/>
                  <a:pt x="5632" y="7237"/>
                </a:cubicBezTo>
                <a:cubicBezTo>
                  <a:pt x="5608" y="7344"/>
                  <a:pt x="5548" y="7440"/>
                  <a:pt x="5465" y="7499"/>
                </a:cubicBezTo>
                <a:cubicBezTo>
                  <a:pt x="5410" y="7532"/>
                  <a:pt x="5342" y="7550"/>
                  <a:pt x="5273" y="7550"/>
                </a:cubicBezTo>
                <a:cubicBezTo>
                  <a:pt x="5193" y="7550"/>
                  <a:pt x="5112" y="7526"/>
                  <a:pt x="5048" y="7475"/>
                </a:cubicBezTo>
                <a:lnTo>
                  <a:pt x="3191" y="6130"/>
                </a:lnTo>
                <a:lnTo>
                  <a:pt x="3143" y="6082"/>
                </a:lnTo>
                <a:lnTo>
                  <a:pt x="3143" y="6058"/>
                </a:lnTo>
                <a:lnTo>
                  <a:pt x="3143" y="6047"/>
                </a:lnTo>
                <a:cubicBezTo>
                  <a:pt x="3108" y="5928"/>
                  <a:pt x="3048" y="5737"/>
                  <a:pt x="2989" y="5451"/>
                </a:cubicBezTo>
                <a:cubicBezTo>
                  <a:pt x="2989" y="5439"/>
                  <a:pt x="2989" y="5427"/>
                  <a:pt x="2977" y="5404"/>
                </a:cubicBezTo>
                <a:cubicBezTo>
                  <a:pt x="2977" y="5392"/>
                  <a:pt x="2977" y="5380"/>
                  <a:pt x="2965" y="5368"/>
                </a:cubicBezTo>
                <a:cubicBezTo>
                  <a:pt x="2965" y="5344"/>
                  <a:pt x="2965" y="5332"/>
                  <a:pt x="2953" y="5320"/>
                </a:cubicBezTo>
                <a:cubicBezTo>
                  <a:pt x="2953" y="5308"/>
                  <a:pt x="2953" y="5285"/>
                  <a:pt x="2929" y="5273"/>
                </a:cubicBezTo>
                <a:cubicBezTo>
                  <a:pt x="2929" y="5261"/>
                  <a:pt x="2929" y="5249"/>
                  <a:pt x="2917" y="5225"/>
                </a:cubicBezTo>
                <a:cubicBezTo>
                  <a:pt x="2917" y="5213"/>
                  <a:pt x="2917" y="5201"/>
                  <a:pt x="2905" y="5189"/>
                </a:cubicBezTo>
                <a:lnTo>
                  <a:pt x="2905" y="5142"/>
                </a:lnTo>
                <a:lnTo>
                  <a:pt x="2905" y="5130"/>
                </a:lnTo>
                <a:lnTo>
                  <a:pt x="2905" y="5082"/>
                </a:lnTo>
                <a:lnTo>
                  <a:pt x="2905" y="5035"/>
                </a:lnTo>
                <a:lnTo>
                  <a:pt x="2905" y="4987"/>
                </a:lnTo>
                <a:lnTo>
                  <a:pt x="2905" y="4975"/>
                </a:lnTo>
                <a:lnTo>
                  <a:pt x="2905" y="4927"/>
                </a:lnTo>
                <a:lnTo>
                  <a:pt x="2905" y="4915"/>
                </a:lnTo>
                <a:lnTo>
                  <a:pt x="2905" y="4868"/>
                </a:lnTo>
                <a:lnTo>
                  <a:pt x="2905" y="4856"/>
                </a:lnTo>
                <a:lnTo>
                  <a:pt x="2905" y="4808"/>
                </a:lnTo>
                <a:lnTo>
                  <a:pt x="2905" y="4796"/>
                </a:lnTo>
                <a:lnTo>
                  <a:pt x="2905" y="4749"/>
                </a:lnTo>
                <a:lnTo>
                  <a:pt x="2905" y="4737"/>
                </a:lnTo>
                <a:lnTo>
                  <a:pt x="2905" y="4689"/>
                </a:lnTo>
                <a:lnTo>
                  <a:pt x="2905" y="4677"/>
                </a:lnTo>
                <a:lnTo>
                  <a:pt x="2905" y="4630"/>
                </a:lnTo>
                <a:lnTo>
                  <a:pt x="2905" y="4618"/>
                </a:lnTo>
                <a:lnTo>
                  <a:pt x="2905" y="4570"/>
                </a:lnTo>
                <a:lnTo>
                  <a:pt x="2905" y="4558"/>
                </a:lnTo>
                <a:lnTo>
                  <a:pt x="2905" y="4511"/>
                </a:lnTo>
                <a:lnTo>
                  <a:pt x="2905" y="4499"/>
                </a:lnTo>
                <a:lnTo>
                  <a:pt x="2905" y="4451"/>
                </a:lnTo>
                <a:lnTo>
                  <a:pt x="2905" y="4439"/>
                </a:lnTo>
                <a:lnTo>
                  <a:pt x="2905" y="4392"/>
                </a:lnTo>
                <a:lnTo>
                  <a:pt x="2905" y="4380"/>
                </a:lnTo>
                <a:lnTo>
                  <a:pt x="2905" y="4332"/>
                </a:lnTo>
                <a:lnTo>
                  <a:pt x="2905" y="4320"/>
                </a:lnTo>
                <a:lnTo>
                  <a:pt x="2905" y="4273"/>
                </a:lnTo>
                <a:lnTo>
                  <a:pt x="2905" y="4261"/>
                </a:lnTo>
                <a:lnTo>
                  <a:pt x="2905" y="4213"/>
                </a:lnTo>
                <a:lnTo>
                  <a:pt x="2905" y="4201"/>
                </a:lnTo>
                <a:lnTo>
                  <a:pt x="2905" y="4153"/>
                </a:lnTo>
                <a:lnTo>
                  <a:pt x="2905" y="4142"/>
                </a:lnTo>
                <a:lnTo>
                  <a:pt x="2905" y="4094"/>
                </a:lnTo>
                <a:lnTo>
                  <a:pt x="2905" y="4082"/>
                </a:lnTo>
                <a:lnTo>
                  <a:pt x="2905" y="4034"/>
                </a:lnTo>
                <a:lnTo>
                  <a:pt x="2905" y="4023"/>
                </a:lnTo>
                <a:lnTo>
                  <a:pt x="2905" y="3975"/>
                </a:lnTo>
                <a:lnTo>
                  <a:pt x="2905" y="3963"/>
                </a:lnTo>
                <a:lnTo>
                  <a:pt x="2905" y="3915"/>
                </a:lnTo>
                <a:lnTo>
                  <a:pt x="2905" y="3903"/>
                </a:lnTo>
                <a:lnTo>
                  <a:pt x="2905" y="3856"/>
                </a:lnTo>
                <a:lnTo>
                  <a:pt x="2905" y="3844"/>
                </a:lnTo>
                <a:lnTo>
                  <a:pt x="2905" y="3796"/>
                </a:lnTo>
                <a:lnTo>
                  <a:pt x="2905" y="3784"/>
                </a:lnTo>
                <a:lnTo>
                  <a:pt x="2905" y="3737"/>
                </a:lnTo>
                <a:lnTo>
                  <a:pt x="2905" y="3725"/>
                </a:lnTo>
                <a:lnTo>
                  <a:pt x="2905" y="3677"/>
                </a:lnTo>
                <a:lnTo>
                  <a:pt x="2905" y="3665"/>
                </a:lnTo>
                <a:lnTo>
                  <a:pt x="2905" y="3618"/>
                </a:lnTo>
                <a:lnTo>
                  <a:pt x="2905" y="3606"/>
                </a:lnTo>
                <a:lnTo>
                  <a:pt x="2905" y="3558"/>
                </a:lnTo>
                <a:lnTo>
                  <a:pt x="2905" y="3546"/>
                </a:lnTo>
                <a:lnTo>
                  <a:pt x="2905" y="3499"/>
                </a:lnTo>
                <a:lnTo>
                  <a:pt x="2905" y="3475"/>
                </a:lnTo>
                <a:lnTo>
                  <a:pt x="2905" y="3427"/>
                </a:lnTo>
                <a:lnTo>
                  <a:pt x="2905" y="3403"/>
                </a:lnTo>
                <a:lnTo>
                  <a:pt x="2905" y="3356"/>
                </a:lnTo>
                <a:lnTo>
                  <a:pt x="2905" y="3320"/>
                </a:lnTo>
                <a:lnTo>
                  <a:pt x="2905" y="3284"/>
                </a:lnTo>
                <a:lnTo>
                  <a:pt x="2905" y="3249"/>
                </a:lnTo>
                <a:lnTo>
                  <a:pt x="2905" y="3201"/>
                </a:lnTo>
                <a:lnTo>
                  <a:pt x="2905" y="3177"/>
                </a:lnTo>
                <a:lnTo>
                  <a:pt x="2905" y="3130"/>
                </a:lnTo>
                <a:lnTo>
                  <a:pt x="2905" y="3106"/>
                </a:lnTo>
                <a:lnTo>
                  <a:pt x="2905" y="3070"/>
                </a:lnTo>
                <a:lnTo>
                  <a:pt x="2905" y="3046"/>
                </a:lnTo>
                <a:lnTo>
                  <a:pt x="2905" y="3010"/>
                </a:lnTo>
                <a:lnTo>
                  <a:pt x="2905" y="2987"/>
                </a:lnTo>
                <a:lnTo>
                  <a:pt x="2905" y="2951"/>
                </a:lnTo>
                <a:lnTo>
                  <a:pt x="2905" y="2939"/>
                </a:lnTo>
                <a:lnTo>
                  <a:pt x="3763" y="2927"/>
                </a:lnTo>
                <a:close/>
                <a:moveTo>
                  <a:pt x="740" y="0"/>
                </a:moveTo>
                <a:cubicBezTo>
                  <a:pt x="714" y="0"/>
                  <a:pt x="685" y="7"/>
                  <a:pt x="655" y="22"/>
                </a:cubicBezTo>
                <a:cubicBezTo>
                  <a:pt x="584" y="70"/>
                  <a:pt x="548" y="153"/>
                  <a:pt x="595" y="248"/>
                </a:cubicBezTo>
                <a:lnTo>
                  <a:pt x="643" y="320"/>
                </a:lnTo>
                <a:cubicBezTo>
                  <a:pt x="1167" y="1284"/>
                  <a:pt x="1488" y="1963"/>
                  <a:pt x="1596" y="2225"/>
                </a:cubicBezTo>
                <a:cubicBezTo>
                  <a:pt x="1655" y="2356"/>
                  <a:pt x="1703" y="2475"/>
                  <a:pt x="1774" y="2582"/>
                </a:cubicBezTo>
                <a:cubicBezTo>
                  <a:pt x="1715" y="2737"/>
                  <a:pt x="1619" y="2951"/>
                  <a:pt x="1524" y="3213"/>
                </a:cubicBezTo>
                <a:cubicBezTo>
                  <a:pt x="1357" y="3594"/>
                  <a:pt x="1179" y="3903"/>
                  <a:pt x="1024" y="4118"/>
                </a:cubicBezTo>
                <a:cubicBezTo>
                  <a:pt x="834" y="3868"/>
                  <a:pt x="595" y="3546"/>
                  <a:pt x="310" y="3165"/>
                </a:cubicBezTo>
                <a:cubicBezTo>
                  <a:pt x="273" y="3122"/>
                  <a:pt x="228" y="3096"/>
                  <a:pt x="182" y="3096"/>
                </a:cubicBezTo>
                <a:cubicBezTo>
                  <a:pt x="153" y="3096"/>
                  <a:pt x="123" y="3106"/>
                  <a:pt x="95" y="3130"/>
                </a:cubicBezTo>
                <a:cubicBezTo>
                  <a:pt x="12" y="3189"/>
                  <a:pt x="0" y="3284"/>
                  <a:pt x="60" y="3356"/>
                </a:cubicBezTo>
                <a:cubicBezTo>
                  <a:pt x="869" y="4427"/>
                  <a:pt x="1286" y="4975"/>
                  <a:pt x="1405" y="5142"/>
                </a:cubicBezTo>
                <a:cubicBezTo>
                  <a:pt x="1584" y="5392"/>
                  <a:pt x="2084" y="5773"/>
                  <a:pt x="2917" y="6273"/>
                </a:cubicBezTo>
                <a:cubicBezTo>
                  <a:pt x="2953" y="6320"/>
                  <a:pt x="2989" y="6368"/>
                  <a:pt x="3036" y="6392"/>
                </a:cubicBezTo>
                <a:lnTo>
                  <a:pt x="4894" y="7749"/>
                </a:lnTo>
                <a:cubicBezTo>
                  <a:pt x="5013" y="7833"/>
                  <a:pt x="5167" y="7880"/>
                  <a:pt x="5298" y="7880"/>
                </a:cubicBezTo>
                <a:cubicBezTo>
                  <a:pt x="5429" y="7880"/>
                  <a:pt x="5548" y="7856"/>
                  <a:pt x="5668" y="7773"/>
                </a:cubicBezTo>
                <a:cubicBezTo>
                  <a:pt x="5834" y="7678"/>
                  <a:pt x="5941" y="7499"/>
                  <a:pt x="5989" y="7321"/>
                </a:cubicBezTo>
                <a:cubicBezTo>
                  <a:pt x="5977" y="7106"/>
                  <a:pt x="5929" y="6904"/>
                  <a:pt x="5810" y="6749"/>
                </a:cubicBezTo>
                <a:cubicBezTo>
                  <a:pt x="5703" y="6630"/>
                  <a:pt x="5584" y="6487"/>
                  <a:pt x="5453" y="6332"/>
                </a:cubicBezTo>
                <a:cubicBezTo>
                  <a:pt x="5132" y="5975"/>
                  <a:pt x="4751" y="5511"/>
                  <a:pt x="4441" y="5035"/>
                </a:cubicBezTo>
                <a:cubicBezTo>
                  <a:pt x="4048" y="4463"/>
                  <a:pt x="3977" y="3701"/>
                  <a:pt x="4036" y="3237"/>
                </a:cubicBezTo>
                <a:cubicBezTo>
                  <a:pt x="4048" y="3118"/>
                  <a:pt x="4001" y="2999"/>
                  <a:pt x="3929" y="2915"/>
                </a:cubicBezTo>
                <a:cubicBezTo>
                  <a:pt x="3858" y="2820"/>
                  <a:pt x="3739" y="2772"/>
                  <a:pt x="3620" y="2772"/>
                </a:cubicBezTo>
                <a:lnTo>
                  <a:pt x="2715" y="2796"/>
                </a:lnTo>
                <a:cubicBezTo>
                  <a:pt x="2655" y="2796"/>
                  <a:pt x="2572" y="2820"/>
                  <a:pt x="2536" y="2856"/>
                </a:cubicBezTo>
                <a:cubicBezTo>
                  <a:pt x="2358" y="2796"/>
                  <a:pt x="2084" y="2629"/>
                  <a:pt x="1893" y="2106"/>
                </a:cubicBezTo>
                <a:cubicBezTo>
                  <a:pt x="1786" y="1820"/>
                  <a:pt x="1441" y="1165"/>
                  <a:pt x="929" y="153"/>
                </a:cubicBezTo>
                <a:lnTo>
                  <a:pt x="881" y="82"/>
                </a:lnTo>
                <a:cubicBezTo>
                  <a:pt x="849" y="33"/>
                  <a:pt x="799" y="0"/>
                  <a:pt x="740" y="0"/>
                </a:cubicBez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528850" y="714396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CÁC NỘI DUNG HỌC TẬP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  <p:extLst>
    <p:ext uri="{3A86A75C-4F4B-4683-9AE1-C65F6400EC91}">
      <p14:laserTraceLst xmlns:p14="http://schemas.microsoft.com/office/powerpoint/2010/main">
        <p14:tracePtLst>
          <p14:tracePt t="7934" x="8812213" y="274638"/>
          <p14:tracePt t="7939" x="8729663" y="165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MĨ THUẬT LỚP 4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947619" y="1114723"/>
            <a:ext cx="71675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3: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Tranh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vẽ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hoạt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động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đồng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5" y="1901873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70558" y="1933207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898537" y="-1312931"/>
            <a:ext cx="56118" cy="7434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ĩ Thuật 4 - Bản 1 - Bộ Chân Trời"/>
          <p:cNvSpPr>
            <a:spLocks noChangeAspect="1" noChangeArrowheads="1"/>
          </p:cNvSpPr>
          <p:nvPr/>
        </p:nvSpPr>
        <p:spPr bwMode="auto">
          <a:xfrm>
            <a:off x="-7953783" y="-553514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Sách giáo khoa – Mĩ thuật 4, bản 1 – Bộ sách Chân trời sáng tạo - CTCP Sách  &amp; Thiết bị Giáo dục Cửu L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56" y="485935"/>
            <a:ext cx="1707931" cy="24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2676386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0" y="1574824"/>
            <a:ext cx="7973440" cy="175719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just">
              <a:lnSpc>
                <a:spcPct val="150000"/>
              </a:lnSpc>
              <a:defRPr/>
            </a:pPr>
            <a:endParaRPr lang="en-US" sz="2000" dirty="0"/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chemeClr val="accent5"/>
                </a:solidFill>
              </a:rPr>
              <a:t>- HS </a:t>
            </a:r>
            <a:r>
              <a:rPr lang="en-US" sz="2000" dirty="0" err="1">
                <a:solidFill>
                  <a:schemeClr val="accent5"/>
                </a:solidFill>
              </a:rPr>
              <a:t>nhận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ra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xã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hội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con </a:t>
            </a:r>
            <a:r>
              <a:rPr lang="en-US" sz="2000" dirty="0" err="1">
                <a:solidFill>
                  <a:schemeClr val="accent5"/>
                </a:solidFill>
              </a:rPr>
              <a:t>người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Nêu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về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xã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hội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con </a:t>
            </a:r>
            <a:r>
              <a:rPr lang="en-US" sz="2000" dirty="0" err="1">
                <a:solidFill>
                  <a:schemeClr val="accent5"/>
                </a:solidFill>
              </a:rPr>
              <a:t>người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về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vì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đồng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Chỉ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ra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sự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hài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hòa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yếu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tố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tạo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hình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40300" y="3666817"/>
            <a:ext cx="4676137" cy="118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được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thể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hiện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trong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mỗi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hình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là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gì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Các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đó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có</a:t>
            </a:r>
            <a:r>
              <a:rPr lang="en-US" dirty="0">
                <a:solidFill>
                  <a:schemeClr val="accent5"/>
                </a:solidFill>
              </a:rPr>
              <a:t> ý </a:t>
            </a:r>
            <a:r>
              <a:rPr lang="en-US" dirty="0" err="1">
                <a:solidFill>
                  <a:schemeClr val="accent5"/>
                </a:solidFill>
              </a:rPr>
              <a:t>nghĩa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như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thế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Em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còn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biết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hoặc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đã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tham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gia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các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vì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đồng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khác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2" y="893411"/>
            <a:ext cx="3182016" cy="223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85" y="893412"/>
            <a:ext cx="2787551" cy="2239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" y="893414"/>
            <a:ext cx="2742225" cy="22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oogle Shape;2215;p40"/>
          <p:cNvGrpSpPr/>
          <p:nvPr/>
        </p:nvGrpSpPr>
        <p:grpSpPr>
          <a:xfrm rot="19276738" flipH="1">
            <a:off x="7513711" y="3457669"/>
            <a:ext cx="2005821" cy="1519752"/>
            <a:chOff x="5143571" y="1692850"/>
            <a:chExt cx="4067685" cy="2774137"/>
          </a:xfrm>
        </p:grpSpPr>
        <p:sp>
          <p:nvSpPr>
            <p:cNvPr id="2216" name="Google Shape;2216;p40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40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9" name="Google Shape;2219;p40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0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0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0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0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0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0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0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0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0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0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0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0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0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0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0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5" name="Google Shape;2235;p40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7" name="Google Shape;2237;p40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8" name="Google Shape;2238;p40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0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0" name="Google Shape;2240;p40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41" name="Google Shape;2241;p40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0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3" name="Google Shape;2243;p40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5" name="Google Shape;2245;p40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6" name="Google Shape;2246;p40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0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8" name="Google Shape;2248;p40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9" name="Google Shape;2249;p40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0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1" name="Google Shape;2251;p40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20+ các tổ chức từ thiện, các điểm phát từ thiện ở Hà Nội mới 2023 | LADI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7" y="419802"/>
            <a:ext cx="3240898" cy="22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vid: Những chuyện ám ảnh khi làm từ thiện ở Sài Gòn - BBC News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10" y="419802"/>
            <a:ext cx="3680709" cy="2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chiến sĩ blouse trắng nơi tuyến đầu chống d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7" y="2921558"/>
            <a:ext cx="3271116" cy="199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ọc sinh Nghệ An quyên góp sách giáo khoa và đồ dùng học tập ủng hộ vùng lũ  miền Trung | Báo Nghệ An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04" y="2749672"/>
            <a:ext cx="3330724" cy="22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371" x="2357438" y="3371850"/>
          <p14:tracePt t="435" x="2351088" y="3371850"/>
          <p14:tracePt t="445" x="2344738" y="3371850"/>
          <p14:tracePt t="755" x="2344738" y="3365500"/>
          <p14:tracePt t="771" x="2338388" y="3359150"/>
          <p14:tracePt t="782" x="2332038" y="3359150"/>
          <p14:tracePt t="799" x="2332038" y="3352800"/>
          <p14:tracePt t="823" x="2325688" y="3352800"/>
          <p14:tracePt t="842" x="2319338" y="3346450"/>
          <p14:tracePt t="853" x="2319338" y="3340100"/>
          <p14:tracePt t="861" x="2312988" y="3327400"/>
          <p14:tracePt t="885" x="2306638" y="3314700"/>
          <p14:tracePt t="894" x="2306638" y="3308350"/>
          <p14:tracePt t="900" x="2306638" y="3302000"/>
          <p14:tracePt t="910" x="2306638" y="3295650"/>
          <p14:tracePt t="913" x="2306638" y="3289300"/>
          <p14:tracePt t="925" x="2306638" y="3276600"/>
          <p14:tracePt t="928" x="2306638" y="3263900"/>
          <p14:tracePt t="930" x="2300288" y="3257550"/>
          <p14:tracePt t="939" x="2293938" y="3244850"/>
          <p14:tracePt t="944" x="2293938" y="3238500"/>
          <p14:tracePt t="956" x="2293938" y="3225800"/>
          <p14:tracePt t="959" x="2287588" y="3219450"/>
          <p14:tracePt t="965" x="2287588" y="3211513"/>
          <p14:tracePt t="969" x="2287588" y="3198813"/>
          <p14:tracePt t="978" x="2281238" y="3198813"/>
          <p14:tracePt t="985" x="2281238" y="3192463"/>
          <p14:tracePt t="990" x="2274888" y="3173413"/>
          <p14:tracePt t="995" x="2268538" y="3173413"/>
          <p14:tracePt t="997" x="2262188" y="3167063"/>
          <p14:tracePt t="1000" x="2262188" y="3160713"/>
          <p14:tracePt t="1011" x="2255838" y="3154363"/>
          <p14:tracePt t="1013" x="2255838" y="3148013"/>
          <p14:tracePt t="1015" x="2249488" y="3135313"/>
          <p14:tracePt t="1028" x="2243138" y="3128963"/>
          <p14:tracePt t="1031" x="2236788" y="3116263"/>
          <p14:tracePt t="1045" x="2230438" y="3116263"/>
          <p14:tracePt t="1046" x="2230438" y="3109913"/>
          <p14:tracePt t="1050" x="2230438" y="3097213"/>
          <p14:tracePt t="1057" x="2224088" y="3097213"/>
          <p14:tracePt t="1066" x="2224088" y="3090863"/>
          <p14:tracePt t="1078" x="2217738" y="3084513"/>
          <p14:tracePt t="1142" x="2211388" y="3078163"/>
          <p14:tracePt t="1312" x="2205038" y="3071813"/>
          <p14:tracePt t="1316" x="2198688" y="3071813"/>
          <p14:tracePt t="1329" x="2192338" y="3078163"/>
          <p14:tracePt t="1332" x="2185988" y="3084513"/>
          <p14:tracePt t="1340" x="2179638" y="3084513"/>
          <p14:tracePt t="1344" x="2173288" y="3090863"/>
          <p14:tracePt t="1346" x="2166938" y="3103563"/>
          <p14:tracePt t="1356" x="2160588" y="3116263"/>
          <p14:tracePt t="1359" x="2147888" y="3122613"/>
          <p14:tracePt t="1365" x="2135188" y="3135313"/>
          <p14:tracePt t="1372" x="2122488" y="3141663"/>
          <p14:tracePt t="1376" x="2109788" y="3148013"/>
          <p14:tracePt t="1378" x="2097088" y="3160713"/>
          <p14:tracePt t="1383" x="2090738" y="3167063"/>
          <p14:tracePt t="1392" x="2078038" y="3173413"/>
          <p14:tracePt t="1395" x="2071688" y="3179763"/>
          <p14:tracePt t="1407" x="2065338" y="3186113"/>
          <p14:tracePt t="1411" x="2058988" y="3186113"/>
          <p14:tracePt t="1423" x="2051050" y="3192463"/>
          <p14:tracePt t="1646" x="2044700" y="3192463"/>
          <p14:tracePt t="1649" x="2038350" y="3192463"/>
          <p14:tracePt t="1673" x="2032000" y="3186113"/>
          <p14:tracePt t="1680" x="2025650" y="3179763"/>
          <p14:tracePt t="1697" x="2025650" y="3173413"/>
          <p14:tracePt t="1702" x="2019300" y="3167063"/>
          <p14:tracePt t="1707" x="2012950" y="3160713"/>
          <p14:tracePt t="1717" x="2012950" y="3154363"/>
          <p14:tracePt t="1725" x="2006600" y="3148013"/>
          <p14:tracePt t="1728" x="2006600" y="3135313"/>
          <p14:tracePt t="1736" x="2006600" y="3128963"/>
          <p14:tracePt t="1744" x="2006600" y="3122613"/>
          <p14:tracePt t="1747" x="2000250" y="3103563"/>
          <p14:tracePt t="1757" x="1993900" y="3090863"/>
          <p14:tracePt t="1762" x="1993900" y="3084513"/>
          <p14:tracePt t="1766" x="1993900" y="3078163"/>
          <p14:tracePt t="1778" x="1993900" y="3065463"/>
          <p14:tracePt t="1782" x="1993900" y="3052763"/>
          <p14:tracePt t="1789" x="1987550" y="3052763"/>
          <p14:tracePt t="1795" x="1987550" y="3046413"/>
          <p14:tracePt t="1798" x="1981200" y="3040063"/>
          <p14:tracePt t="1823" x="1981200" y="3033713"/>
          <p14:tracePt t="1830" x="1974850" y="3027363"/>
          <p14:tracePt t="1846" x="1974850" y="3021013"/>
          <p14:tracePt t="1860" x="1968500" y="3014663"/>
          <p14:tracePt t="1878" x="1968500" y="3008313"/>
          <p14:tracePt t="1882" x="1962150" y="3001963"/>
          <p14:tracePt t="1921" x="1962150" y="2995613"/>
          <p14:tracePt t="1927" x="1955800" y="2982913"/>
          <p14:tracePt t="1948" x="1949450" y="2976563"/>
          <p14:tracePt t="1965" x="1943100" y="2970213"/>
          <p14:tracePt t="1989" x="1943100" y="2957513"/>
          <p14:tracePt t="2002" x="1936750" y="2944813"/>
          <p14:tracePt t="2021" x="1930400" y="2938463"/>
          <p14:tracePt t="2032" x="1924050" y="2919413"/>
          <p14:tracePt t="2053" x="1917700" y="2913063"/>
          <p14:tracePt t="2060" x="1917700" y="2906713"/>
          <p14:tracePt t="2411" x="1911350" y="2919413"/>
          <p14:tracePt t="2420" x="1911350" y="2932113"/>
          <p14:tracePt t="2437" x="1911350" y="2938463"/>
          <p14:tracePt t="2444" x="1911350" y="2944813"/>
          <p14:tracePt t="2452" x="1905000" y="2951163"/>
          <p14:tracePt t="2460" x="1898650" y="2957513"/>
          <p14:tracePt t="2483" x="1898650" y="2970213"/>
          <p14:tracePt t="2499" x="1898650" y="2982913"/>
          <p14:tracePt t="2511" x="1898650" y="2989263"/>
          <p14:tracePt t="2525" x="1892300" y="3001963"/>
          <p14:tracePt t="2527" x="1892300" y="3008313"/>
          <p14:tracePt t="2540" x="1892300" y="3014663"/>
          <p14:tracePt t="2552" x="1892300" y="3027363"/>
          <p14:tracePt t="2558" x="1892300" y="3033713"/>
          <p14:tracePt t="2565" x="1892300" y="3046413"/>
          <p14:tracePt t="2576" x="1892300" y="3052763"/>
          <p14:tracePt t="2578" x="1892300" y="3059113"/>
          <p14:tracePt t="2590" x="1892300" y="3065463"/>
          <p14:tracePt t="2593" x="1892300" y="3071813"/>
          <p14:tracePt t="2602" x="1892300" y="3078163"/>
          <p14:tracePt t="2612" x="1892300" y="3084513"/>
          <p14:tracePt t="2617" x="1892300" y="3090863"/>
          <p14:tracePt t="2664" x="1892300" y="3097213"/>
          <p14:tracePt t="2676" x="1892300" y="3103563"/>
          <p14:tracePt t="2686" x="1892300" y="3109913"/>
          <p14:tracePt t="2702" x="1892300" y="3116263"/>
          <p14:tracePt t="2712" x="1892300" y="3128963"/>
          <p14:tracePt t="2756" x="1892300" y="3135313"/>
          <p14:tracePt t="2767" x="1892300" y="3141663"/>
          <p14:tracePt t="2782" x="1892300" y="3148013"/>
          <p14:tracePt t="2792" x="1892300" y="3154363"/>
          <p14:tracePt t="2801" x="1892300" y="3160713"/>
          <p14:tracePt t="8189" x="1892300" y="3167063"/>
          <p14:tracePt t="8192" x="1892300" y="3173413"/>
          <p14:tracePt t="8209" x="1892300" y="3186113"/>
          <p14:tracePt t="8222" x="1898650" y="3192463"/>
          <p14:tracePt t="8246" x="1905000" y="3192463"/>
          <p14:tracePt t="8255" x="1911350" y="3198813"/>
          <p14:tracePt t="8262" x="1911350" y="3205163"/>
          <p14:tracePt t="8273" x="1924050" y="3211513"/>
          <p14:tracePt t="8286" x="1930400" y="3211513"/>
          <p14:tracePt t="8293" x="1930400" y="3219450"/>
          <p14:tracePt t="8307" x="1943100" y="3232150"/>
          <p14:tracePt t="8321" x="1949450" y="3232150"/>
          <p14:tracePt t="8326" x="1949450" y="3238500"/>
          <p14:tracePt t="8342" x="1955800" y="3244850"/>
          <p14:tracePt t="8352" x="1962150" y="3244850"/>
          <p14:tracePt t="8375" x="1962150" y="3251200"/>
          <p14:tracePt t="8385" x="1968500" y="3257550"/>
          <p14:tracePt t="8406" x="1974850" y="3263900"/>
          <p14:tracePt t="8422" x="1981200" y="3263900"/>
          <p14:tracePt t="8426" x="1987550" y="3270250"/>
          <p14:tracePt t="8438" x="1993900" y="3276600"/>
          <p14:tracePt t="8471" x="2000250" y="3276600"/>
          <p14:tracePt t="8480" x="2006600" y="3282950"/>
          <p14:tracePt t="8488" x="2012950" y="3282950"/>
          <p14:tracePt t="8492" x="2019300" y="3289300"/>
          <p14:tracePt t="8516" x="2025650" y="3295650"/>
          <p14:tracePt t="8525" x="2032000" y="3295650"/>
          <p14:tracePt t="8540" x="2038350" y="3302000"/>
          <p14:tracePt t="8550" x="2044700" y="3302000"/>
          <p14:tracePt t="8554" x="2051050" y="3308350"/>
          <p14:tracePt t="8568" x="2051050" y="3314700"/>
          <p14:tracePt t="8572" x="2058988" y="3314700"/>
          <p14:tracePt t="8576" x="2065338" y="3321050"/>
          <p14:tracePt t="8587" x="2065338" y="3327400"/>
          <p14:tracePt t="8589" x="2071688" y="3327400"/>
          <p14:tracePt t="8592" x="2078038" y="3327400"/>
          <p14:tracePt t="8600" x="2078038" y="3333750"/>
          <p14:tracePt t="8604" x="2084388" y="3340100"/>
          <p14:tracePt t="8605" x="2090738" y="3340100"/>
          <p14:tracePt t="8617" x="2097088" y="3346450"/>
          <p14:tracePt t="8621" x="2109788" y="3346450"/>
          <p14:tracePt t="8623" x="2116138" y="3346450"/>
          <p14:tracePt t="8625" x="2122488" y="3352800"/>
          <p14:tracePt t="8634" x="2128838" y="3359150"/>
          <p14:tracePt t="8640" x="2141538" y="3365500"/>
          <p14:tracePt t="8654" x="2147888" y="3365500"/>
          <p14:tracePt t="8657" x="2147888" y="3371850"/>
          <p14:tracePt t="8667" x="2154238" y="3378200"/>
          <p14:tracePt t="8671" x="2160588" y="3378200"/>
          <p14:tracePt t="8674" x="2166938" y="3384550"/>
          <p14:tracePt t="8696" x="2173288" y="3384550"/>
          <p14:tracePt t="8702" x="2185988" y="3384550"/>
          <p14:tracePt t="8706" x="2192338" y="3390900"/>
          <p14:tracePt t="8718" x="2198688" y="3390900"/>
          <p14:tracePt t="8722" x="2205038" y="3397250"/>
          <p14:tracePt t="8723" x="2211388" y="3403600"/>
          <p14:tracePt t="8726" x="2224088" y="3409950"/>
          <p14:tracePt t="8738" x="2230438" y="3409950"/>
          <p14:tracePt t="8739" x="2243138" y="3416300"/>
          <p14:tracePt t="8742" x="2255838" y="3416300"/>
          <p14:tracePt t="8755" x="2274888" y="3422650"/>
          <p14:tracePt t="8756" x="2293938" y="3435350"/>
          <p14:tracePt t="8758" x="2306638" y="3435350"/>
          <p14:tracePt t="8766" x="2312988" y="3448050"/>
          <p14:tracePt t="8771" x="2325688" y="3448050"/>
          <p14:tracePt t="8774" x="2338388" y="3454400"/>
          <p14:tracePt t="8782" x="2344738" y="3460750"/>
          <p14:tracePt t="8786" x="2363788" y="3467100"/>
          <p14:tracePt t="8788" x="2376488" y="3473450"/>
          <p14:tracePt t="8790" x="2382838" y="3479800"/>
          <p14:tracePt t="8796" x="2389188" y="3479800"/>
          <p14:tracePt t="8805" x="2401888" y="3492500"/>
          <p14:tracePt t="8806" x="2408238" y="3498850"/>
          <p14:tracePt t="8808" x="2408238" y="3505200"/>
          <p14:tracePt t="8812" x="2414588" y="3505200"/>
          <p14:tracePt t="8820" x="2420938" y="3511550"/>
          <p14:tracePt t="8822" x="2427288" y="3517900"/>
          <p14:tracePt t="8854" x="2439988" y="3524250"/>
          <p14:tracePt t="8870" x="2452688" y="3536950"/>
          <p14:tracePt t="8881" x="2452688" y="3543300"/>
          <p14:tracePt t="8929" x="2459038" y="3543300"/>
          <p14:tracePt t="8933" x="2465388" y="3549650"/>
          <p14:tracePt t="8937" x="2471738" y="3562350"/>
          <p14:tracePt t="8942" x="2478088" y="3568700"/>
          <p14:tracePt t="8946" x="2484438" y="3568700"/>
          <p14:tracePt t="8949" x="2490788" y="3581400"/>
          <p14:tracePt t="8954" x="2497138" y="3594100"/>
          <p14:tracePt t="8957" x="2503488" y="3594100"/>
          <p14:tracePt t="8962" x="2509838" y="3606800"/>
          <p14:tracePt t="8966" x="2517775" y="3619500"/>
          <p14:tracePt t="8970" x="2517775" y="3625850"/>
          <p14:tracePt t="8974" x="2530475" y="3638550"/>
          <p14:tracePt t="8977" x="2543175" y="3652838"/>
          <p14:tracePt t="8982" x="2562225" y="3671888"/>
          <p14:tracePt t="8989" x="2581275" y="3697288"/>
          <p14:tracePt t="8992" x="2593975" y="3709988"/>
          <p14:tracePt t="8999" x="2600325" y="3722688"/>
          <p14:tracePt t="9002" x="2613025" y="3735388"/>
          <p14:tracePt t="9005" x="2619375" y="3748088"/>
          <p14:tracePt t="9010" x="2632075" y="3760788"/>
          <p14:tracePt t="9020" x="2657475" y="3792538"/>
          <p14:tracePt t="9022" x="2670175" y="3805238"/>
          <p14:tracePt t="9028" x="2670175" y="3817938"/>
          <p14:tracePt t="9037" x="2682875" y="3830638"/>
          <p14:tracePt t="9039" x="2695575" y="3843338"/>
          <p14:tracePt t="9043" x="2695575" y="3849688"/>
          <p14:tracePt t="9049" x="2701925" y="3862388"/>
          <p14:tracePt t="9052" x="2714625" y="3875088"/>
          <p14:tracePt t="9055" x="2720975" y="3887788"/>
          <p14:tracePt t="9059" x="2733675" y="3894138"/>
          <p14:tracePt t="9068" x="2746375" y="3906838"/>
          <p14:tracePt t="9071" x="2752725" y="3919538"/>
          <p14:tracePt t="9075" x="2759075" y="3932238"/>
          <p14:tracePt t="9086" x="2765425" y="3938588"/>
          <p14:tracePt t="9087" x="2778125" y="3951288"/>
          <p14:tracePt t="9099" x="2784475" y="3957638"/>
          <p14:tracePt t="9112" x="2790825" y="3970338"/>
          <p14:tracePt t="9127" x="2797175" y="3983038"/>
          <p14:tracePt t="9139" x="2803525" y="3983038"/>
          <p14:tracePt t="9153" x="2803525" y="3989388"/>
          <p14:tracePt t="9155" x="2809875" y="3995738"/>
          <p14:tracePt t="9183" x="2816225" y="4002088"/>
          <p14:tracePt t="9228" x="2822575" y="4008438"/>
          <p14:tracePt t="9240" x="2828925" y="4014788"/>
          <p14:tracePt t="9247" x="2835275" y="4021138"/>
          <p14:tracePt t="9255" x="2835275" y="4027488"/>
          <p14:tracePt t="9257" x="2835275" y="4040188"/>
          <p14:tracePt t="9262" x="2841625" y="4040188"/>
          <p14:tracePt t="9271" x="2847975" y="4046538"/>
          <p14:tracePt t="9273" x="2854325" y="4059238"/>
          <p14:tracePt t="9285" x="2860675" y="4073525"/>
          <p14:tracePt t="9288" x="2873375" y="4086225"/>
          <p14:tracePt t="9289" x="2879725" y="4092575"/>
          <p14:tracePt t="9292" x="2886075" y="4098925"/>
          <p14:tracePt t="9301" x="2892425" y="4105275"/>
          <p14:tracePt t="9304" x="2905125" y="4117975"/>
          <p14:tracePt t="9306" x="2911475" y="4124325"/>
          <p14:tracePt t="9308" x="2917825" y="4130675"/>
          <p14:tracePt t="9318" x="2930525" y="4143375"/>
          <p14:tracePt t="9320" x="2943225" y="4156075"/>
          <p14:tracePt t="9322" x="2949575" y="4162425"/>
          <p14:tracePt t="9325" x="2955925" y="4175125"/>
          <p14:tracePt t="9332" x="2968625" y="4187825"/>
          <p14:tracePt t="9338" x="3001963" y="4206875"/>
          <p14:tracePt t="9340" x="3021013" y="4219575"/>
          <p14:tracePt t="9346" x="3027363" y="4225925"/>
          <p14:tracePt t="9352" x="3040063" y="4232275"/>
          <p14:tracePt t="9355" x="3059113" y="4238625"/>
          <p14:tracePt t="9356" x="3071813" y="4251325"/>
          <p14:tracePt t="9362" x="3078163" y="4257675"/>
          <p14:tracePt t="9368" x="3097213" y="4270375"/>
          <p14:tracePt t="9372" x="3116263" y="4276725"/>
          <p14:tracePt t="9374" x="3135313" y="4283075"/>
          <p14:tracePt t="9376" x="3148013" y="4283075"/>
          <p14:tracePt t="9380" x="3160713" y="4289425"/>
          <p14:tracePt t="9385" x="3179763" y="4295775"/>
          <p14:tracePt t="9387" x="3198813" y="4302125"/>
          <p14:tracePt t="9392" x="3205163" y="4308475"/>
          <p14:tracePt t="9399" x="3224213" y="4314825"/>
          <p14:tracePt t="9402" x="3236913" y="4314825"/>
          <p14:tracePt t="9406" x="3255963" y="4327525"/>
          <p14:tracePt t="9413" x="3268663" y="4327525"/>
          <p14:tracePt t="9419" x="3281363" y="4327525"/>
          <p14:tracePt t="9421" x="3294063" y="4333875"/>
          <p14:tracePt t="9423" x="3306763" y="4340225"/>
          <p14:tracePt t="9432" x="3313113" y="4340225"/>
          <p14:tracePt t="9437" x="3325813" y="4340225"/>
          <p14:tracePt t="9439" x="3332163" y="4346575"/>
          <p14:tracePt t="9448" x="3338513" y="4346575"/>
          <p14:tracePt t="9453" x="3344863" y="4346575"/>
          <p14:tracePt t="9465" x="3351213" y="4346575"/>
          <p14:tracePt t="9471" x="3363913" y="4352925"/>
          <p14:tracePt t="9486" x="3376613" y="4352925"/>
          <p14:tracePt t="9490" x="3389313" y="4352925"/>
          <p14:tracePt t="9504" x="3402013" y="4352925"/>
          <p14:tracePt t="9506" x="3408363" y="4352925"/>
          <p14:tracePt t="9507" x="3421063" y="4352925"/>
          <p14:tracePt t="9519" x="3460750" y="4352925"/>
          <p14:tracePt t="9522" x="3467100" y="4352925"/>
          <p14:tracePt t="9527" x="3486150" y="4352925"/>
          <p14:tracePt t="9535" x="3498850" y="4352925"/>
          <p14:tracePt t="9537" x="3505200" y="4352925"/>
          <p14:tracePt t="9539" x="3517900" y="4352925"/>
          <p14:tracePt t="9542" x="3524250" y="4352925"/>
          <p14:tracePt t="9552" x="3536950" y="4352925"/>
          <p14:tracePt t="9554" x="3556000" y="4352925"/>
          <p14:tracePt t="9556" x="3575050" y="4352925"/>
          <p14:tracePt t="9561" x="3581400" y="4352925"/>
          <p14:tracePt t="9568" x="3594100" y="4352925"/>
          <p14:tracePt t="9571" x="3606800" y="4352925"/>
          <p14:tracePt t="9577" x="3613150" y="4352925"/>
          <p14:tracePt t="9583" x="3632200" y="4352925"/>
          <p14:tracePt t="9589" x="3638550" y="4352925"/>
          <p14:tracePt t="9592" x="3651250" y="4352925"/>
          <p14:tracePt t="9600" x="3663950" y="4352925"/>
          <p14:tracePt t="9605" x="3670300" y="4346575"/>
          <p14:tracePt t="9608" x="3683000" y="4340225"/>
          <p14:tracePt t="9620" x="3689350" y="4340225"/>
          <p14:tracePt t="9621" x="3695700" y="4333875"/>
          <p14:tracePt t="9624" x="3702050" y="4333875"/>
          <p14:tracePt t="9632" x="3708400" y="4327525"/>
          <p14:tracePt t="9636" x="3714750" y="4327525"/>
          <p14:tracePt t="9638" x="3721100" y="4327525"/>
          <p14:tracePt t="9640" x="3733800" y="4327525"/>
          <p14:tracePt t="9649" x="3746500" y="4321175"/>
          <p14:tracePt t="9654" x="3759200" y="4321175"/>
          <p14:tracePt t="9657" x="3771900" y="4321175"/>
          <p14:tracePt t="9662" x="3778250" y="4314825"/>
          <p14:tracePt t="9669" x="3790950" y="4314825"/>
          <p14:tracePt t="9670" x="3810000" y="4308475"/>
          <p14:tracePt t="9672" x="3822700" y="4308475"/>
          <p14:tracePt t="9677" x="3835400" y="4308475"/>
          <p14:tracePt t="9682" x="3854450" y="4302125"/>
          <p14:tracePt t="9686" x="3860800" y="4295775"/>
          <p14:tracePt t="9689" x="3879850" y="4295775"/>
          <p14:tracePt t="9693" x="3894138" y="4295775"/>
          <p14:tracePt t="9699" x="3906838" y="4289425"/>
          <p14:tracePt t="9703" x="3919538" y="4289425"/>
          <p14:tracePt t="9705" x="3932238" y="4283075"/>
          <p14:tracePt t="9709" x="3938588" y="4283075"/>
          <p14:tracePt t="9717" x="3951288" y="4283075"/>
          <p14:tracePt t="9720" x="3957638" y="4283075"/>
          <p14:tracePt t="9722" x="3963988" y="4283075"/>
          <p14:tracePt t="9725" x="3976688" y="4283075"/>
          <p14:tracePt t="9732" x="3989388" y="4283075"/>
          <p14:tracePt t="9738" x="4002088" y="4283075"/>
          <p14:tracePt t="9739" x="4014788" y="4276725"/>
          <p14:tracePt t="9750" x="4021138" y="4276725"/>
          <p14:tracePt t="9754" x="4027488" y="4276725"/>
          <p14:tracePt t="9756" x="4033838" y="4276725"/>
          <p14:tracePt t="9758" x="4046538" y="4270375"/>
          <p14:tracePt t="9769" x="4059238" y="4270375"/>
          <p14:tracePt t="9771" x="4059238" y="4264025"/>
          <p14:tracePt t="9775" x="4065588" y="4264025"/>
          <p14:tracePt t="9782" x="4078288" y="4264025"/>
          <p14:tracePt t="9788" x="4084638" y="4264025"/>
          <p14:tracePt t="9790" x="4097338" y="4264025"/>
          <p14:tracePt t="9791" x="4103688" y="4257675"/>
          <p14:tracePt t="9798" x="4116388" y="4257675"/>
          <p14:tracePt t="9802" x="4129088" y="4257675"/>
          <p14:tracePt t="9805" x="4135438" y="4251325"/>
          <p14:tracePt t="9812" x="4148138" y="4251325"/>
          <p14:tracePt t="9820" x="4160838" y="4251325"/>
          <p14:tracePt t="9821" x="4167188" y="4251325"/>
          <p14:tracePt t="9823" x="4179888" y="4251325"/>
          <p14:tracePt t="9827" x="4192588" y="4244975"/>
          <p14:tracePt t="9838" x="4205288" y="4244975"/>
          <p14:tracePt t="9839" x="4211638" y="4244975"/>
          <p14:tracePt t="9842" x="4217988" y="4238625"/>
          <p14:tracePt t="9852" x="4230688" y="4238625"/>
          <p14:tracePt t="9855" x="4237038" y="4238625"/>
          <p14:tracePt t="9869" x="4249738" y="4232275"/>
          <p14:tracePt t="9875" x="4262438" y="4232275"/>
          <p14:tracePt t="9886" x="4268788" y="4232275"/>
          <p14:tracePt t="9888" x="4275138" y="4232275"/>
          <p14:tracePt t="9899" x="4287838" y="4232275"/>
          <p14:tracePt t="9903" x="4294188" y="4232275"/>
          <p14:tracePt t="9906" x="4306888" y="4232275"/>
          <p14:tracePt t="9908" x="4313238" y="4232275"/>
          <p14:tracePt t="9918" x="4325938" y="4232275"/>
          <p14:tracePt t="9921" x="4332288" y="4232275"/>
          <p14:tracePt t="9924" x="4338638" y="4232275"/>
          <p14:tracePt t="9932" x="4352925" y="4232275"/>
          <p14:tracePt t="9935" x="4359275" y="4232275"/>
          <p14:tracePt t="9937" x="4365625" y="4232275"/>
          <p14:tracePt t="9941" x="4378325" y="4232275"/>
          <p14:tracePt t="9948" x="4384675" y="4232275"/>
          <p14:tracePt t="9953" x="4397375" y="4232275"/>
          <p14:tracePt t="9954" x="4397375" y="4225925"/>
          <p14:tracePt t="9964" x="4403725" y="4225925"/>
          <p14:tracePt t="9968" x="4410075" y="4225925"/>
          <p14:tracePt t="9972" x="4416425" y="4225925"/>
          <p14:tracePt t="9988" x="4422775" y="4225925"/>
          <p14:tracePt t="10015" x="4429125" y="4225925"/>
          <p14:tracePt t="10029" x="4435475" y="4219575"/>
          <p14:tracePt t="10037" x="4441825" y="4219575"/>
          <p14:tracePt t="10040" x="4448175" y="4219575"/>
          <p14:tracePt t="10049" x="4454525" y="4213225"/>
          <p14:tracePt t="10053" x="4460875" y="4213225"/>
          <p14:tracePt t="10056" x="4473575" y="4206875"/>
          <p14:tracePt t="10072" x="4486275" y="4200525"/>
          <p14:tracePt t="10077" x="4498975" y="4200525"/>
          <p14:tracePt t="10083" x="4511675" y="4194175"/>
          <p14:tracePt t="10087" x="4518025" y="4194175"/>
          <p14:tracePt t="10090" x="4530725" y="4187825"/>
          <p14:tracePt t="10099" x="4537075" y="4187825"/>
          <p14:tracePt t="10106" x="4543425" y="4187825"/>
          <p14:tracePt t="10114" x="4549775" y="4181475"/>
          <p14:tracePt t="10154" x="4556125" y="4181475"/>
          <p14:tracePt t="10165" x="4562475" y="4181475"/>
          <p14:tracePt t="10170" x="4568825" y="4175125"/>
          <p14:tracePt t="10181" x="4581525" y="4175125"/>
          <p14:tracePt t="10185" x="4587875" y="4175125"/>
          <p14:tracePt t="10187" x="4600575" y="4175125"/>
          <p14:tracePt t="10190" x="4613275" y="4175125"/>
          <p14:tracePt t="10199" x="4625975" y="4175125"/>
          <p14:tracePt t="10203" x="4645025" y="4175125"/>
          <p14:tracePt t="10207" x="4664075" y="4175125"/>
          <p14:tracePt t="10220" x="4670425" y="4175125"/>
          <p14:tracePt t="10221" x="4695825" y="4175125"/>
          <p14:tracePt t="10223" x="4708525" y="4175125"/>
          <p14:tracePt t="10232" x="4721225" y="4175125"/>
          <p14:tracePt t="10243" x="4727575" y="4175125"/>
          <p14:tracePt t="10248" x="4733925" y="4175125"/>
          <p14:tracePt t="10268" x="4740275" y="4175125"/>
          <p14:tracePt t="10293" x="4746625" y="4175125"/>
          <p14:tracePt t="10302" x="4759325" y="4175125"/>
          <p14:tracePt t="10320" x="4765675" y="4168775"/>
          <p14:tracePt t="10417" x="4772025" y="4168775"/>
          <p14:tracePt t="10450" x="4778375" y="4168775"/>
          <p14:tracePt t="10511" x="4784725" y="4168775"/>
          <p14:tracePt t="10515" x="4791075" y="4168775"/>
          <p14:tracePt t="10528" x="4791075" y="4162425"/>
          <p14:tracePt t="10547" x="4797425" y="4156075"/>
          <p14:tracePt t="10563" x="4805363" y="4156075"/>
          <p14:tracePt t="10793" x="4805363" y="4149725"/>
          <p14:tracePt t="10802" x="4811713" y="4143375"/>
          <p14:tracePt t="10816" x="4818063" y="4143375"/>
          <p14:tracePt t="10823" x="4824413" y="4137025"/>
          <p14:tracePt t="10852" x="4837113" y="4137025"/>
          <p14:tracePt t="10879" x="4843463" y="4137025"/>
          <p14:tracePt t="10903" x="4856163" y="4137025"/>
          <p14:tracePt t="14751" x="4862513" y="4130675"/>
          <p14:tracePt t="14781" x="4862513" y="4117975"/>
          <p14:tracePt t="14809" x="4856163" y="4117975"/>
          <p14:tracePt t="15143" x="4849813" y="4111625"/>
          <p14:tracePt t="15162" x="4843463" y="4105275"/>
          <p14:tracePt t="15173" x="4837113" y="4098925"/>
          <p14:tracePt t="15422" x="4830763" y="4098925"/>
          <p14:tracePt t="15492" x="4830763" y="4092575"/>
          <p14:tracePt t="15785" x="4824413" y="4079875"/>
          <p14:tracePt t="15792" x="4818063" y="4079875"/>
          <p14:tracePt t="15801" x="4818063" y="4073525"/>
          <p14:tracePt t="15815" x="4811713" y="4065588"/>
          <p14:tracePt t="15827" x="4805363" y="4065588"/>
          <p14:tracePt t="15830" x="4797425" y="4059238"/>
          <p14:tracePt t="15837" x="4797425" y="4046538"/>
          <p14:tracePt t="15844" x="4791075" y="4046538"/>
          <p14:tracePt t="15848" x="4784725" y="4040188"/>
          <p14:tracePt t="15852" x="4778375" y="4033838"/>
          <p14:tracePt t="15866" x="4765675" y="4027488"/>
          <p14:tracePt t="15890" x="4759325" y="4021138"/>
          <p14:tracePt t="15901" x="4759325" y="4014788"/>
          <p14:tracePt t="15926" x="4752975" y="4014788"/>
          <p14:tracePt t="15948" x="4746625" y="4008438"/>
          <p14:tracePt t="15964" x="4746625" y="4002088"/>
          <p14:tracePt t="15980" x="4740275" y="3995738"/>
          <p14:tracePt t="16002" x="4733925" y="3995738"/>
          <p14:tracePt t="16015" x="4733925" y="3989388"/>
          <p14:tracePt t="16035" x="4727575" y="3983038"/>
          <p14:tracePt t="16043" x="4721225" y="3976688"/>
          <p14:tracePt t="16050" x="4714875" y="3976688"/>
          <p14:tracePt t="16056" x="4714875" y="3970338"/>
          <p14:tracePt t="16065" x="4708525" y="3963988"/>
          <p14:tracePt t="16066" x="4702175" y="3963988"/>
          <p14:tracePt t="16072" x="4695825" y="3957638"/>
          <p14:tracePt t="16080" x="4695825" y="3951288"/>
          <p14:tracePt t="16082" x="4689475" y="3951288"/>
          <p14:tracePt t="16098" x="4683125" y="3938588"/>
          <p14:tracePt t="16112" x="4670425" y="3932238"/>
          <p14:tracePt t="16115" x="4664075" y="3932238"/>
          <p14:tracePt t="16127" x="4664075" y="3925888"/>
          <p14:tracePt t="16131" x="4657725" y="3919538"/>
          <p14:tracePt t="16133" x="4651375" y="3913188"/>
          <p14:tracePt t="16148" x="4645025" y="3906838"/>
          <p14:tracePt t="16159" x="4638675" y="3900488"/>
          <p14:tracePt t="16163" x="4632325" y="3900488"/>
          <p14:tracePt t="16169" x="4632325" y="3894138"/>
          <p14:tracePt t="16177" x="4625975" y="3887788"/>
          <p14:tracePt t="16194" x="4619625" y="3881438"/>
          <p14:tracePt t="16216" x="4619625" y="3875088"/>
          <p14:tracePt t="16227" x="4613275" y="3868738"/>
          <p14:tracePt t="16247" x="4606925" y="3868738"/>
          <p14:tracePt t="16260" x="4600575" y="3862388"/>
          <p14:tracePt t="16264" x="4600575" y="3856038"/>
          <p14:tracePt t="16268" x="4594225" y="3856038"/>
          <p14:tracePt t="16277" x="4587875" y="3856038"/>
          <p14:tracePt t="16282" x="4587875" y="3849688"/>
          <p14:tracePt t="16296" x="4575175" y="3836988"/>
          <p14:tracePt t="16306" x="4568825" y="3836988"/>
          <p14:tracePt t="16315" x="4568825" y="3830638"/>
          <p14:tracePt t="16318" x="4562475" y="3824288"/>
          <p14:tracePt t="16331" x="4556125" y="3824288"/>
          <p14:tracePt t="16347" x="4549775" y="3817938"/>
          <p14:tracePt t="16364" x="4537075" y="3811588"/>
          <p14:tracePt t="16381" x="4530725" y="3805238"/>
          <p14:tracePt t="16386" x="4518025" y="3805238"/>
          <p14:tracePt t="16396" x="4518025" y="3798888"/>
          <p14:tracePt t="16398" x="4511675" y="3792538"/>
          <p14:tracePt t="16412" x="4505325" y="3786188"/>
          <p14:tracePt t="16418" x="4498975" y="3786188"/>
          <p14:tracePt t="16431" x="4492625" y="3779838"/>
          <p14:tracePt t="16446" x="4479925" y="3773488"/>
          <p14:tracePt t="16451" x="4473575" y="3767138"/>
          <p14:tracePt t="16464" x="4460875" y="3767138"/>
          <p14:tracePt t="16480" x="4454525" y="3760788"/>
          <p14:tracePt t="16484" x="4448175" y="3760788"/>
          <p14:tracePt t="16496" x="4435475" y="3754438"/>
          <p14:tracePt t="16500" x="4429125" y="3754438"/>
          <p14:tracePt t="16510" x="4422775" y="3754438"/>
          <p14:tracePt t="16517" x="4410075" y="3754438"/>
          <p14:tracePt t="16530" x="4403725" y="3741738"/>
          <p14:tracePt t="16542" x="4397375" y="3741738"/>
          <p14:tracePt t="16547" x="4397375" y="3735388"/>
          <p14:tracePt t="16552" x="4391025" y="3735388"/>
          <p14:tracePt t="16564" x="4384675" y="3735388"/>
          <p14:tracePt t="16566" x="4378325" y="3735388"/>
          <p14:tracePt t="16578" x="4365625" y="3729038"/>
          <p14:tracePt t="16581" x="4359275" y="3729038"/>
          <p14:tracePt t="16584" x="4352925" y="3729038"/>
          <p14:tracePt t="16596" x="4346575" y="3729038"/>
          <p14:tracePt t="16598" x="4332288" y="3729038"/>
          <p14:tracePt t="16614" x="4325938" y="3729038"/>
          <p14:tracePt t="16616" x="4319588" y="3729038"/>
          <p14:tracePt t="16630" x="4306888" y="3729038"/>
          <p14:tracePt t="16632" x="4300538" y="3729038"/>
          <p14:tracePt t="16641" x="4294188" y="3722688"/>
          <p14:tracePt t="16666" x="4287838" y="3722688"/>
          <p14:tracePt t="16680" x="4281488" y="3722688"/>
          <p14:tracePt t="16696" x="4275138" y="3722688"/>
          <p14:tracePt t="16702" x="4268788" y="3722688"/>
          <p14:tracePt t="16712" x="4262438" y="3722688"/>
          <p14:tracePt t="16718" x="4256088" y="3716338"/>
          <p14:tracePt t="16731" x="4249738" y="3716338"/>
          <p14:tracePt t="16745" x="4243388" y="3716338"/>
          <p14:tracePt t="16751" x="4237038" y="3716338"/>
          <p14:tracePt t="16758" x="4230688" y="3716338"/>
          <p14:tracePt t="16780" x="4224338" y="3716338"/>
          <p14:tracePt t="16796" x="4217988" y="3716338"/>
          <p14:tracePt t="16830" x="4205288" y="3716338"/>
          <p14:tracePt t="16846" x="4198938" y="3716338"/>
          <p14:tracePt t="16945" x="4186238" y="3716338"/>
          <p14:tracePt t="16962" x="4179888" y="3716338"/>
          <p14:tracePt t="16973" x="4167188" y="3716338"/>
          <p14:tracePt t="16985" x="4160838" y="3716338"/>
          <p14:tracePt t="16990" x="4154488" y="3716338"/>
          <p14:tracePt t="16997" x="4154488" y="3722688"/>
          <p14:tracePt t="17010" x="4148138" y="3722688"/>
          <p14:tracePt t="17091" x="4141788" y="3722688"/>
          <p14:tracePt t="17123" x="4135438" y="3722688"/>
          <p14:tracePt t="17144" x="4129088" y="3722688"/>
          <p14:tracePt t="17148" x="4122738" y="3729038"/>
          <p14:tracePt t="17163" x="4122738" y="3735388"/>
          <p14:tracePt t="17168" x="4116388" y="3741738"/>
          <p14:tracePt t="17257" x="4110038" y="3741738"/>
          <p14:tracePt t="17268" x="4097338" y="3748088"/>
          <p14:tracePt t="17285" x="4084638" y="3754438"/>
          <p14:tracePt t="17297" x="4084638" y="3760788"/>
          <p14:tracePt t="17670" x="4078288" y="3760788"/>
          <p14:tracePt t="17673" x="4065588" y="3760788"/>
          <p14:tracePt t="17745" x="4059238" y="3760788"/>
          <p14:tracePt t="17753" x="4052888" y="3760788"/>
          <p14:tracePt t="17769" x="4046538" y="3760788"/>
          <p14:tracePt t="17774" x="4040188" y="3760788"/>
          <p14:tracePt t="17785" x="4033838" y="3760788"/>
          <p14:tracePt t="17923" x="4027488" y="3760788"/>
          <p14:tracePt t="17930" x="4021138" y="3760788"/>
          <p14:tracePt t="17956" x="4008438" y="3760788"/>
          <p14:tracePt t="17963" x="4002088" y="3760788"/>
          <p14:tracePt t="18001" x="3995738" y="3760788"/>
          <p14:tracePt t="18013" x="3989388" y="3760788"/>
          <p14:tracePt t="18049" x="3983038" y="3760788"/>
          <p14:tracePt t="18057" x="3976688" y="3760788"/>
          <p14:tracePt t="18062" x="3970338" y="3760788"/>
          <p14:tracePt t="18069" x="3963988" y="3760788"/>
          <p14:tracePt t="18078" x="3957638" y="3760788"/>
          <p14:tracePt t="18085" x="3951288" y="3760788"/>
          <p14:tracePt t="18090" x="3944938" y="3760788"/>
          <p14:tracePt t="18095" x="3938588" y="3760788"/>
          <p14:tracePt t="18097" x="3932238" y="3760788"/>
          <p14:tracePt t="18100" x="3925888" y="3760788"/>
          <p14:tracePt t="18110" x="3913188" y="3760788"/>
          <p14:tracePt t="18113" x="3906838" y="3760788"/>
          <p14:tracePt t="18116" x="3900488" y="3760788"/>
          <p14:tracePt t="18129" x="3894138" y="3760788"/>
          <p14:tracePt t="18140" x="3887788" y="3760788"/>
          <p14:tracePt t="18145" x="3879850" y="3760788"/>
          <p14:tracePt t="18165" x="3873500" y="3760788"/>
          <p14:tracePt t="18174" x="3867150" y="3760788"/>
          <p14:tracePt t="19672" x="3854450" y="3760788"/>
          <p14:tracePt t="19675" x="3841750" y="3760788"/>
          <p14:tracePt t="19678" x="3829050" y="3760788"/>
          <p14:tracePt t="19683" x="3803650" y="3760788"/>
          <p14:tracePt t="19686" x="3778250" y="3760788"/>
          <p14:tracePt t="19688" x="3765550" y="3760788"/>
          <p14:tracePt t="19694" x="3746500" y="3760788"/>
          <p14:tracePt t="19698" x="3727450" y="3760788"/>
          <p14:tracePt t="19702" x="3708400" y="3760788"/>
          <p14:tracePt t="19706" x="3695700" y="3760788"/>
          <p14:tracePt t="19710" x="3676650" y="3760788"/>
          <p14:tracePt t="19714" x="3657600" y="3760788"/>
          <p14:tracePt t="19716" x="3644900" y="3760788"/>
          <p14:tracePt t="19726" x="3625850" y="3760788"/>
          <p14:tracePt t="19727" x="3606800" y="3760788"/>
          <p14:tracePt t="19729" x="3594100" y="3760788"/>
          <p14:tracePt t="19733" x="3581400" y="3760788"/>
          <p14:tracePt t="19742" x="3568700" y="3760788"/>
          <p14:tracePt t="19744" x="3549650" y="3760788"/>
          <p14:tracePt t="19746" x="3536950" y="3760788"/>
          <p14:tracePt t="19748" x="3524250" y="3760788"/>
          <p14:tracePt t="19757" x="3505200" y="3760788"/>
          <p14:tracePt t="19760" x="3486150" y="3760788"/>
          <p14:tracePt t="19762" x="3479800" y="3760788"/>
          <p14:tracePt t="19765" x="3460750" y="3760788"/>
          <p14:tracePt t="19776" x="3435350" y="3760788"/>
          <p14:tracePt t="19778" x="3408363" y="3760788"/>
          <p14:tracePt t="19781" x="3389313" y="3760788"/>
          <p14:tracePt t="19786" x="3382963" y="3760788"/>
          <p14:tracePt t="19790" x="3363913" y="3760788"/>
          <p14:tracePt t="19794" x="3338513" y="3760788"/>
          <p14:tracePt t="19796" x="3325813" y="3760788"/>
          <p14:tracePt t="19802" x="3306763" y="3760788"/>
          <p14:tracePt t="19807" x="3287713" y="3760788"/>
          <p14:tracePt t="19812" x="3275013" y="3760788"/>
          <p14:tracePt t="19816" x="3262313" y="3760788"/>
          <p14:tracePt t="19822" x="3249613" y="3760788"/>
          <p14:tracePt t="19826" x="3236913" y="3760788"/>
          <p14:tracePt t="19829" x="3230563" y="3760788"/>
          <p14:tracePt t="19832" x="3217863" y="3760788"/>
          <p14:tracePt t="19839" x="3205163" y="3748088"/>
          <p14:tracePt t="19844" x="3198813" y="3748088"/>
          <p14:tracePt t="19848" x="3192463" y="3748088"/>
          <p14:tracePt t="19858" x="3179763" y="3741738"/>
          <p14:tracePt t="19862" x="3160713" y="3735388"/>
          <p14:tracePt t="19877" x="3154363" y="3735388"/>
          <p14:tracePt t="19879" x="3148013" y="3735388"/>
          <p14:tracePt t="19882" x="3141663" y="3735388"/>
          <p14:tracePt t="19889" x="3135313" y="3729038"/>
          <p14:tracePt t="19895" x="3128963" y="3729038"/>
          <p14:tracePt t="19898" x="3116263" y="3722688"/>
          <p14:tracePt t="19907" x="3097213" y="3716338"/>
          <p14:tracePt t="19914" x="3090863" y="3716338"/>
          <p14:tracePt t="19925" x="3090863" y="3709988"/>
          <p14:tracePt t="19927" x="3084513" y="3709988"/>
          <p14:tracePt t="19928" x="3071813" y="3703638"/>
          <p14:tracePt t="19936" x="3052763" y="3697288"/>
          <p14:tracePt t="19943" x="3046413" y="3697288"/>
          <p14:tracePt t="19945" x="3046413" y="3690938"/>
          <p14:tracePt t="19946" x="3040063" y="3690938"/>
          <p14:tracePt t="19952" x="3033713" y="3690938"/>
          <p14:tracePt t="19960" x="3027363" y="3690938"/>
          <p14:tracePt t="19966" x="3021013" y="3690938"/>
          <p14:tracePt t="19977" x="3014663" y="3684588"/>
          <p14:tracePt t="19989" x="3001963" y="3678238"/>
          <p14:tracePt t="19993" x="2989263" y="3671888"/>
          <p14:tracePt t="19995" x="2982913" y="3665538"/>
          <p14:tracePt t="20006" x="2976563" y="3665538"/>
          <p14:tracePt t="20011" x="2968625" y="3659188"/>
          <p14:tracePt t="20015" x="2962275" y="3659188"/>
          <p14:tracePt t="20027" x="2962275" y="3652838"/>
          <p14:tracePt t="20039" x="2955925" y="3646488"/>
          <p14:tracePt t="20043" x="2949575" y="3646488"/>
          <p14:tracePt t="20045" x="2949575" y="3638550"/>
          <p14:tracePt t="20048" x="2943225" y="3638550"/>
          <p14:tracePt t="20058" x="2936875" y="3632200"/>
          <p14:tracePt t="20064" x="2930525" y="3625850"/>
          <p14:tracePt t="20093" x="2924175" y="3619500"/>
          <p14:tracePt t="20152" x="2917825" y="3613150"/>
          <p14:tracePt t="20188" x="2911475" y="3606800"/>
          <p14:tracePt t="20209" x="2905125" y="3600450"/>
          <p14:tracePt t="21799" x="2905125" y="3594100"/>
          <p14:tracePt t="21805" x="2905125" y="3581400"/>
          <p14:tracePt t="21809" x="2905125" y="3575050"/>
          <p14:tracePt t="21813" x="2905125" y="3562350"/>
          <p14:tracePt t="21821" x="2905125" y="3536950"/>
          <p14:tracePt t="21826" x="2905125" y="3524250"/>
          <p14:tracePt t="21829" x="2905125" y="3511550"/>
          <p14:tracePt t="21833" x="2911475" y="3505200"/>
          <p14:tracePt t="21840" x="2911475" y="3486150"/>
          <p14:tracePt t="21843" x="2917825" y="3467100"/>
          <p14:tracePt t="21845" x="2924175" y="3460750"/>
          <p14:tracePt t="21850" x="2924175" y="3448050"/>
          <p14:tracePt t="21858" x="2930525" y="3422650"/>
          <p14:tracePt t="21860" x="2936875" y="3409950"/>
          <p14:tracePt t="21865" x="2943225" y="3397250"/>
          <p14:tracePt t="21872" x="2949575" y="3384550"/>
          <p14:tracePt t="21875" x="2962275" y="3371850"/>
          <p14:tracePt t="21876" x="2968625" y="3359150"/>
          <p14:tracePt t="21880" x="2976563" y="3346450"/>
          <p14:tracePt t="21883" x="2976563" y="3333750"/>
          <p14:tracePt t="21890" x="2982913" y="3314700"/>
          <p14:tracePt t="21893" x="2989263" y="3302000"/>
          <p14:tracePt t="21895" x="3001963" y="3282950"/>
          <p14:tracePt t="21899" x="3008313" y="3270250"/>
          <p14:tracePt t="21906" x="3014663" y="3257550"/>
          <p14:tracePt t="21908" x="3027363" y="3238500"/>
          <p14:tracePt t="21913" x="3033713" y="3219450"/>
          <p14:tracePt t="21918" x="3040063" y="3198813"/>
          <p14:tracePt t="21921" x="3052763" y="3186113"/>
          <p14:tracePt t="21925" x="3065463" y="3167063"/>
          <p14:tracePt t="21927" x="3078163" y="3148013"/>
          <p14:tracePt t="21931" x="3090863" y="3122613"/>
          <p14:tracePt t="21938" x="3103563" y="3097213"/>
          <p14:tracePt t="21940" x="3116263" y="3071813"/>
          <p14:tracePt t="21945" x="3128963" y="3046413"/>
          <p14:tracePt t="21947" x="3148013" y="3027363"/>
          <p14:tracePt t="21952" x="3160713" y="3001963"/>
          <p14:tracePt t="21955" x="3179763" y="2970213"/>
          <p14:tracePt t="21959" x="3198813" y="2944813"/>
          <p14:tracePt t="21962" x="3205163" y="2925763"/>
          <p14:tracePt t="21972" x="3230563" y="2900363"/>
          <p14:tracePt t="21976" x="3243263" y="2881313"/>
          <p14:tracePt t="21979" x="3255963" y="2862263"/>
          <p14:tracePt t="21988" x="3268663" y="2843213"/>
          <p14:tracePt t="21992" x="3281363" y="2830513"/>
          <p14:tracePt t="21995" x="3287713" y="2817813"/>
          <p14:tracePt t="21999" x="3294063" y="2811463"/>
          <p14:tracePt t="22006" x="3300413" y="2798763"/>
          <p14:tracePt t="22008" x="3306763" y="2784475"/>
          <p14:tracePt t="22010" x="3306763" y="2778125"/>
          <p14:tracePt t="22015" x="3313113" y="2771775"/>
          <p14:tracePt t="22024" x="3313113" y="2765425"/>
          <p14:tracePt t="22026" x="3319463" y="2759075"/>
          <p14:tracePt t="22042" x="3332163" y="2733675"/>
          <p14:tracePt t="22043" x="3332163" y="2720975"/>
          <p14:tracePt t="22046" x="3338513" y="2714625"/>
          <p14:tracePt t="22054" x="3351213" y="2708275"/>
          <p14:tracePt t="22059" x="3363913" y="2682875"/>
          <p14:tracePt t="22060" x="3370263" y="2676525"/>
          <p14:tracePt t="22064" x="3376613" y="2663825"/>
          <p14:tracePt t="22070" x="3382963" y="2644775"/>
          <p14:tracePt t="22075" x="3389313" y="2632075"/>
          <p14:tracePt t="22077" x="3402013" y="2625725"/>
          <p14:tracePt t="22080" x="3414713" y="2613025"/>
          <p14:tracePt t="22090" x="3421063" y="2593975"/>
          <p14:tracePt t="22092" x="3427413" y="2581275"/>
          <p14:tracePt t="22094" x="3435350" y="2574925"/>
          <p14:tracePt t="22097" x="3448050" y="2562225"/>
          <p14:tracePt t="22106" x="3467100" y="2530475"/>
          <p14:tracePt t="22109" x="3479800" y="2524125"/>
          <p14:tracePt t="22113" x="3486150" y="2511425"/>
          <p14:tracePt t="22120" x="3498850" y="2498725"/>
          <p14:tracePt t="22125" x="3505200" y="2486025"/>
          <p14:tracePt t="22126" x="3517900" y="2479675"/>
          <p14:tracePt t="22128" x="3530600" y="2466975"/>
          <p14:tracePt t="22137" x="3543300" y="2447925"/>
          <p14:tracePt t="22141" x="3556000" y="2435225"/>
          <p14:tracePt t="22145" x="3562350" y="2428875"/>
          <p14:tracePt t="22149" x="3568700" y="2416175"/>
          <p14:tracePt t="22156" x="3581400" y="2403475"/>
          <p14:tracePt t="22158" x="3587750" y="2397125"/>
          <p14:tracePt t="22160" x="3594100" y="2390775"/>
          <p14:tracePt t="22165" x="3600450" y="2378075"/>
          <p14:tracePt t="22173" x="3600450" y="2371725"/>
          <p14:tracePt t="22176" x="3606800" y="2365375"/>
          <p14:tracePt t="22177" x="3613150" y="2359025"/>
          <p14:tracePt t="22181" x="3619500" y="2359025"/>
          <p14:tracePt t="22186" x="3625850" y="2338388"/>
          <p14:tracePt t="22190" x="3632200" y="2325688"/>
          <p14:tracePt t="22194" x="3644900" y="2319338"/>
          <p14:tracePt t="22196" x="3657600" y="2300288"/>
          <p14:tracePt t="22205" x="3663950" y="2287588"/>
          <p14:tracePt t="22209" x="3676650" y="2268538"/>
          <p14:tracePt t="22213" x="3683000" y="2249488"/>
          <p14:tracePt t="22218" x="3689350" y="2236788"/>
          <p14:tracePt t="22222" x="3695700" y="2224088"/>
          <p14:tracePt t="22227" x="3708400" y="2217738"/>
          <p14:tracePt t="22229" x="3714750" y="2198688"/>
          <p14:tracePt t="22236" x="3727450" y="2185988"/>
          <p14:tracePt t="22240" x="3733800" y="2173288"/>
          <p14:tracePt t="22242" x="3752850" y="2147888"/>
          <p14:tracePt t="22247" x="3765550" y="2135188"/>
          <p14:tracePt t="22252" x="3765550" y="2122488"/>
          <p14:tracePt t="22255" x="3771900" y="2116138"/>
          <p14:tracePt t="22258" x="3778250" y="2103438"/>
          <p14:tracePt t="22262" x="3784600" y="2090738"/>
          <p14:tracePt t="22270" x="3803650" y="2071688"/>
          <p14:tracePt t="22276" x="3803650" y="2065338"/>
          <p14:tracePt t="22279" x="3810000" y="2052638"/>
          <p14:tracePt t="22286" x="3822700" y="2046288"/>
          <p14:tracePt t="22289" x="3829050" y="2039938"/>
          <p14:tracePt t="22292" x="3829050" y="2033588"/>
          <p14:tracePt t="22294" x="3835400" y="2027238"/>
          <p14:tracePt t="22299" x="3841750" y="2020888"/>
          <p14:tracePt t="22306" x="3848100" y="2014538"/>
          <p14:tracePt t="22308" x="3848100" y="2008188"/>
          <p14:tracePt t="22315" x="3854450" y="1995488"/>
          <p14:tracePt t="22320" x="3860800" y="1989138"/>
          <p14:tracePt t="22325" x="3867150" y="1989138"/>
          <p14:tracePt t="22327" x="3867150" y="1976438"/>
          <p14:tracePt t="22330" x="3873500" y="1970088"/>
          <p14:tracePt t="22341" x="3879850" y="1970088"/>
          <p14:tracePt t="22343" x="3887788" y="1957388"/>
          <p14:tracePt t="22356" x="3887788" y="1944688"/>
          <p14:tracePt t="22358" x="3894138" y="1944688"/>
          <p14:tracePt t="22359" x="3906838" y="1931988"/>
          <p14:tracePt t="22362" x="3906838" y="1924050"/>
          <p14:tracePt t="22370" x="3913188" y="1924050"/>
          <p14:tracePt t="22375" x="3919538" y="1911350"/>
          <p14:tracePt t="22378" x="3925888" y="1898650"/>
          <p14:tracePt t="22388" x="3932238" y="1892300"/>
          <p14:tracePt t="22394" x="3932238" y="1885950"/>
          <p14:tracePt t="22399" x="3938588" y="1879600"/>
          <p14:tracePt t="22409" x="3944938" y="1873250"/>
          <p14:tracePt t="22416" x="3944938" y="1866900"/>
          <p14:tracePt t="22420" x="3951288" y="1860550"/>
          <p14:tracePt t="22655" x="3951288" y="1854200"/>
          <p14:tracePt t="22667" x="3951288" y="1847850"/>
          <p14:tracePt t="22679" x="3951288" y="1841500"/>
          <p14:tracePt t="22700" x="3957638" y="1835150"/>
          <p14:tracePt t="23337" x="3957638" y="1828800"/>
          <p14:tracePt t="23369" x="3951288" y="1835150"/>
          <p14:tracePt t="23385" x="3944938" y="1835150"/>
          <p14:tracePt t="23390" x="3938588" y="1841500"/>
          <p14:tracePt t="23419" x="3938588" y="1847850"/>
          <p14:tracePt t="23432" x="3932238" y="1847850"/>
          <p14:tracePt t="23442" x="3925888" y="1854200"/>
          <p14:tracePt t="23459" x="3925888" y="1860550"/>
          <p14:tracePt t="23469" x="3919538" y="1860550"/>
          <p14:tracePt t="23475" x="3913188" y="1866900"/>
          <p14:tracePt t="23487" x="3906838" y="1873250"/>
          <p14:tracePt t="23491" x="3906838" y="1879600"/>
          <p14:tracePt t="23505" x="3900488" y="1892300"/>
          <p14:tracePt t="23507" x="3894138" y="1898650"/>
          <p14:tracePt t="23510" x="3887788" y="1905000"/>
          <p14:tracePt t="23526" x="3887788" y="1911350"/>
          <p14:tracePt t="23540" x="3879850" y="1917700"/>
          <p14:tracePt t="23546" x="3879850" y="1924050"/>
          <p14:tracePt t="23558" x="3873500" y="1931988"/>
          <p14:tracePt t="23901" x="3873500" y="1938338"/>
          <p14:tracePt t="23913" x="3867150" y="1944688"/>
          <p14:tracePt t="23925" x="3854450" y="1957388"/>
          <p14:tracePt t="23955" x="3848100" y="1970088"/>
          <p14:tracePt t="23969" x="3848100" y="1976438"/>
          <p14:tracePt t="23976" x="3841750" y="1976438"/>
          <p14:tracePt t="23992" x="3841750" y="1982788"/>
          <p14:tracePt t="23997" x="3835400" y="1989138"/>
          <p14:tracePt t="24012" x="3835400" y="1995488"/>
          <p14:tracePt t="24038" x="3829050" y="2001838"/>
          <p14:tracePt t="24047" x="3829050" y="2008188"/>
          <p14:tracePt t="24056" x="3822700" y="2014538"/>
          <p14:tracePt t="24063" x="3822700" y="2020888"/>
          <p14:tracePt t="24069" x="3816350" y="2027238"/>
          <p14:tracePt t="24091" x="3816350" y="2033588"/>
          <p14:tracePt t="24094" x="3810000" y="2039938"/>
          <p14:tracePt t="24116" x="3803650" y="2052638"/>
          <p14:tracePt t="24126" x="3803650" y="2058988"/>
          <p14:tracePt t="24162" x="3797300" y="2065338"/>
          <p14:tracePt t="24206" x="3790950" y="2071688"/>
          <p14:tracePt t="24232" x="3784600" y="2078038"/>
          <p14:tracePt t="24255" x="3784600" y="2084388"/>
          <p14:tracePt t="24337" x="3778250" y="2097088"/>
          <p14:tracePt t="24349" x="3771900" y="2103438"/>
          <p14:tracePt t="24369" x="3765550" y="2103438"/>
          <p14:tracePt t="24376" x="3765550" y="2109788"/>
          <p14:tracePt t="24392" x="3759200" y="2116138"/>
          <p14:tracePt t="24471" x="3752850" y="2116138"/>
          <p14:tracePt t="24495" x="3752850" y="2122488"/>
          <p14:tracePt t="25701" x="3759200" y="2116138"/>
          <p14:tracePt t="25705" x="3759200" y="2109788"/>
          <p14:tracePt t="25708" x="3771900" y="2103438"/>
          <p14:tracePt t="25716" x="3778250" y="2103438"/>
          <p14:tracePt t="25718" x="3778250" y="2097088"/>
          <p14:tracePt t="25721" x="3790950" y="2090738"/>
          <p14:tracePt t="25725" x="3803650" y="2084388"/>
          <p14:tracePt t="25733" x="3816350" y="2071688"/>
          <p14:tracePt t="25738" x="3835400" y="2058988"/>
          <p14:tracePt t="25741" x="3854450" y="2046288"/>
          <p14:tracePt t="25745" x="3867150" y="2039938"/>
          <p14:tracePt t="25749" x="3887788" y="2033588"/>
          <p14:tracePt t="25754" x="3906838" y="2020888"/>
          <p14:tracePt t="25756" x="3925888" y="2008188"/>
          <p14:tracePt t="25758" x="3951288" y="1995488"/>
          <p14:tracePt t="25767" x="3976688" y="1982788"/>
          <p14:tracePt t="25770" x="4002088" y="1970088"/>
          <p14:tracePt t="25773" x="4040188" y="1951038"/>
          <p14:tracePt t="25777" x="4065588" y="1938338"/>
          <p14:tracePt t="25781" x="4090988" y="1924050"/>
          <p14:tracePt t="25785" x="4116388" y="1911350"/>
          <p14:tracePt t="25788" x="4154488" y="1898650"/>
          <p14:tracePt t="25790" x="4179888" y="1885950"/>
          <p14:tracePt t="25801" x="4230688" y="1860550"/>
          <p14:tracePt t="25803" x="4268788" y="1835150"/>
          <p14:tracePt t="25807" x="4294188" y="1822450"/>
          <p14:tracePt t="25810" x="4332288" y="1803400"/>
          <p14:tracePt t="25817" x="4359275" y="1784350"/>
          <p14:tracePt t="25821" x="4397375" y="1771650"/>
          <p14:tracePt t="25823" x="4429125" y="1758950"/>
          <p14:tracePt t="25827" x="4467225" y="1746250"/>
          <p14:tracePt t="25834" x="4505325" y="1733550"/>
          <p14:tracePt t="25838" x="4537075" y="1714500"/>
          <p14:tracePt t="25839" x="4562475" y="1701800"/>
          <p14:tracePt t="25844" x="4600575" y="1689100"/>
          <p14:tracePt t="25852" x="4651375" y="1663700"/>
          <p14:tracePt t="25856" x="4676775" y="1651000"/>
          <p14:tracePt t="25858" x="4702175" y="1644650"/>
          <p14:tracePt t="25867" x="4746625" y="1619250"/>
          <p14:tracePt t="25871" x="4772025" y="1612900"/>
          <p14:tracePt t="25874" x="4797425" y="1606550"/>
          <p14:tracePt t="25879" x="4818063" y="1593850"/>
          <p14:tracePt t="25886" x="4843463" y="1581150"/>
          <p14:tracePt t="25891" x="4862513" y="1574800"/>
          <p14:tracePt t="25892" x="4887913" y="1562100"/>
          <p14:tracePt t="25895" x="4906963" y="1555750"/>
          <p14:tracePt t="25900" x="4932363" y="1536700"/>
          <p14:tracePt t="25906" x="4970463" y="1511300"/>
          <p14:tracePt t="25910" x="4989513" y="1504950"/>
          <p14:tracePt t="25917" x="5014913" y="1490663"/>
          <p14:tracePt t="25921" x="5033963" y="1477963"/>
          <p14:tracePt t="25923" x="5059363" y="1465263"/>
          <p14:tracePt t="25925" x="5072063" y="1452563"/>
          <p14:tracePt t="25930" x="5091113" y="1439863"/>
          <p14:tracePt t="25945" x="5148263" y="1401763"/>
          <p14:tracePt t="25949" x="5173663" y="1389063"/>
          <p14:tracePt t="25952" x="5186363" y="1382713"/>
          <p14:tracePt t="25954" x="5205413" y="1376363"/>
          <p14:tracePt t="25956" x="5218113" y="1370013"/>
          <p14:tracePt t="25960" x="5237163" y="1357313"/>
          <p14:tracePt t="25967" x="5249863" y="1350963"/>
          <p14:tracePt t="25970" x="5264150" y="1344613"/>
          <p14:tracePt t="25972" x="5283200" y="1338263"/>
          <p14:tracePt t="25977" x="5295900" y="1331913"/>
          <p14:tracePt t="25986" x="5302250" y="1325563"/>
          <p14:tracePt t="25990" x="5327650" y="1312863"/>
          <p14:tracePt t="25992" x="5334000" y="1312863"/>
          <p14:tracePt t="25999" x="5346700" y="1300163"/>
          <p14:tracePt t="26005" x="5359400" y="1293813"/>
          <p14:tracePt t="26006" x="5372100" y="1287463"/>
          <p14:tracePt t="26017" x="5378450" y="1287463"/>
          <p14:tracePt t="26020" x="5391150" y="1287463"/>
          <p14:tracePt t="26025" x="5397500" y="1287463"/>
          <p14:tracePt t="26155" x="5403850" y="1287463"/>
          <p14:tracePt t="26159" x="5410200" y="1287463"/>
          <p14:tracePt t="26167" x="5416550" y="1293813"/>
          <p14:tracePt t="26171" x="5422900" y="1293813"/>
          <p14:tracePt t="26175" x="5429250" y="1306513"/>
          <p14:tracePt t="26179" x="5429250" y="1312863"/>
          <p14:tracePt t="26188" x="5429250" y="1319213"/>
          <p14:tracePt t="26190" x="5435600" y="1325563"/>
          <p14:tracePt t="26196" x="5441950" y="1331913"/>
          <p14:tracePt t="26202" x="5441950" y="1344613"/>
          <p14:tracePt t="26205" x="5441950" y="1350963"/>
          <p14:tracePt t="26206" x="5448300" y="1350963"/>
          <p14:tracePt t="26210" x="5448300" y="1357313"/>
          <p14:tracePt t="26217" x="5448300" y="1370013"/>
          <p14:tracePt t="26221" x="5454650" y="1376363"/>
          <p14:tracePt t="26226" x="5461000" y="1389063"/>
          <p14:tracePt t="26236" x="5461000" y="1395413"/>
          <p14:tracePt t="26242" x="5467350" y="1408113"/>
          <p14:tracePt t="26255" x="5467350" y="1414463"/>
          <p14:tracePt t="26258" x="5467350" y="1420813"/>
          <p14:tracePt t="26274" x="5467350" y="1433513"/>
          <p14:tracePt t="26336" x="5467350" y="1439863"/>
          <p14:tracePt t="26368" x="5467350" y="1446213"/>
          <p14:tracePt t="27383" x="5473700" y="1452563"/>
          <p14:tracePt t="27455" x="5480050" y="1452563"/>
          <p14:tracePt t="27519" x="5486400" y="1452563"/>
          <p14:tracePt t="27601" x="5492750" y="1452563"/>
          <p14:tracePt t="27618" x="5499100" y="1452563"/>
          <p14:tracePt t="27656" x="5505450" y="1452563"/>
          <p14:tracePt t="27663" x="5511800" y="1452563"/>
          <p14:tracePt t="27665" x="5518150" y="1458913"/>
          <p14:tracePt t="27705" x="5518150" y="1465263"/>
          <p14:tracePt t="27719" x="5524500" y="1471613"/>
          <p14:tracePt t="27743" x="5530850" y="1471613"/>
          <p14:tracePt t="27764" x="5530850" y="1477963"/>
          <p14:tracePt t="27775" x="5537200" y="1484313"/>
          <p14:tracePt t="27782" x="5543550" y="1484313"/>
          <p14:tracePt t="27791" x="5549900" y="1484313"/>
          <p14:tracePt t="27799" x="5549900" y="1490663"/>
          <p14:tracePt t="27820" x="5556250" y="1490663"/>
          <p14:tracePt t="27822" x="5562600" y="1497013"/>
          <p14:tracePt t="27827" x="5562600" y="1504950"/>
          <p14:tracePt t="27838" x="5575300" y="1504950"/>
          <p14:tracePt t="27850" x="5581650" y="1511300"/>
          <p14:tracePt t="27854" x="5581650" y="1517650"/>
          <p14:tracePt t="27858" x="5588000" y="1517650"/>
          <p14:tracePt t="27873" x="5600700" y="1524000"/>
          <p14:tracePt t="27875" x="5600700" y="1530350"/>
          <p14:tracePt t="27878" x="5607050" y="1536700"/>
          <p14:tracePt t="27885" x="5613400" y="1536700"/>
          <p14:tracePt t="27887" x="5619750" y="1543050"/>
          <p14:tracePt t="27892" x="5619750" y="1549400"/>
          <p14:tracePt t="27902" x="5626100" y="1555750"/>
          <p14:tracePt t="27905" x="5632450" y="1555750"/>
          <p14:tracePt t="27922" x="5638800" y="1568450"/>
          <p14:tracePt t="27925" x="5645150" y="1568450"/>
          <p14:tracePt t="27932" x="5651500" y="1574800"/>
          <p14:tracePt t="27951" x="5657850" y="1587500"/>
          <p14:tracePt t="27972" x="5676900" y="1600200"/>
          <p14:tracePt t="27986" x="5689600" y="1606550"/>
          <p14:tracePt t="27989" x="5689600" y="1612900"/>
          <p14:tracePt t="28006" x="5702300" y="1625600"/>
          <p14:tracePt t="28015" x="5708650" y="1638300"/>
          <p14:tracePt t="28020" x="5716588" y="1651000"/>
          <p14:tracePt t="28024" x="5716588" y="1657350"/>
          <p14:tracePt t="28032" x="5729288" y="1663700"/>
          <p14:tracePt t="28036" x="5741988" y="1676400"/>
          <p14:tracePt t="28041" x="5741988" y="1689100"/>
          <p14:tracePt t="28049" x="5748338" y="1695450"/>
          <p14:tracePt t="28055" x="5754688" y="1701800"/>
          <p14:tracePt t="28056" x="5761038" y="1708150"/>
          <p14:tracePt t="28067" x="5767388" y="1727200"/>
          <p14:tracePt t="28074" x="5780088" y="1733550"/>
          <p14:tracePt t="28085" x="5792788" y="1746250"/>
          <p14:tracePt t="28090" x="5799138" y="1758950"/>
          <p14:tracePt t="28099" x="5805488" y="1771650"/>
          <p14:tracePt t="28104" x="5811838" y="1790700"/>
          <p14:tracePt t="28107" x="5818188" y="1803400"/>
          <p14:tracePt t="28115" x="5824538" y="1803400"/>
          <p14:tracePt t="28118" x="5830888" y="1816100"/>
          <p14:tracePt t="28120" x="5830888" y="1828800"/>
          <p14:tracePt t="28122" x="5837238" y="1835150"/>
          <p14:tracePt t="28127" x="5843588" y="1847850"/>
          <p14:tracePt t="28134" x="5849938" y="1854200"/>
          <p14:tracePt t="28137" x="5856288" y="1860550"/>
          <p14:tracePt t="28139" x="5862638" y="1873250"/>
          <p14:tracePt t="28143" x="5868988" y="1885950"/>
          <p14:tracePt t="28152" x="5875338" y="1898650"/>
          <p14:tracePt t="28153" x="5881688" y="1905000"/>
          <p14:tracePt t="28155" x="5888038" y="1917700"/>
          <p14:tracePt t="28158" x="5894388" y="1931988"/>
          <p14:tracePt t="28167" x="5894388" y="1938338"/>
          <p14:tracePt t="28169" x="5900738" y="1951038"/>
          <p14:tracePt t="28170" x="5907088" y="1963738"/>
          <p14:tracePt t="28175" x="5913438" y="1976438"/>
          <p14:tracePt t="28183" x="5919788" y="1982788"/>
          <p14:tracePt t="28187" x="5926138" y="1995488"/>
          <p14:tracePt t="28188" x="5926138" y="2001838"/>
          <p14:tracePt t="28190" x="5932488" y="2008188"/>
          <p14:tracePt t="28202" x="5938838" y="2020888"/>
          <p14:tracePt t="28204" x="5945188" y="2039938"/>
          <p14:tracePt t="28206" x="5951538" y="2046288"/>
          <p14:tracePt t="28216" x="5951538" y="2058988"/>
          <p14:tracePt t="28219" x="5957888" y="2065338"/>
          <p14:tracePt t="28220" x="5964238" y="2078038"/>
          <p14:tracePt t="28222" x="5970588" y="2090738"/>
          <p14:tracePt t="28227" x="5976938" y="2103438"/>
          <p14:tracePt t="28233" x="5983288" y="2116138"/>
          <p14:tracePt t="28237" x="5995988" y="2135188"/>
          <p14:tracePt t="28238" x="5995988" y="2147888"/>
          <p14:tracePt t="28245" x="6002338" y="2160588"/>
          <p14:tracePt t="28250" x="6015038" y="2185988"/>
          <p14:tracePt t="28253" x="6021388" y="2192338"/>
          <p14:tracePt t="28256" x="6027738" y="2211388"/>
          <p14:tracePt t="28265" x="6034088" y="2224088"/>
          <p14:tracePt t="28268" x="6046788" y="2243138"/>
          <p14:tracePt t="28270" x="6046788" y="2262188"/>
          <p14:tracePt t="28273" x="6059488" y="2274888"/>
          <p14:tracePt t="28277" x="6065838" y="2287588"/>
          <p14:tracePt t="28282" x="6072188" y="2306638"/>
          <p14:tracePt t="28286" x="6078538" y="2312988"/>
          <p14:tracePt t="28288" x="6084888" y="2325688"/>
          <p14:tracePt t="28294" x="6091238" y="2338388"/>
          <p14:tracePt t="28298" x="6097588" y="2351088"/>
          <p14:tracePt t="28303" x="6097588" y="2365375"/>
          <p14:tracePt t="28306" x="6103938" y="2378075"/>
          <p14:tracePt t="28308" x="6110288" y="2390775"/>
          <p14:tracePt t="28316" x="6116638" y="2397125"/>
          <p14:tracePt t="28320" x="6129338" y="2428875"/>
          <p14:tracePt t="28325" x="6135688" y="2441575"/>
          <p14:tracePt t="28332" x="6135688" y="2447925"/>
          <p14:tracePt t="28335" x="6148388" y="2466975"/>
          <p14:tracePt t="28340" x="6154738" y="2479675"/>
          <p14:tracePt t="28347" x="6161088" y="2492375"/>
          <p14:tracePt t="28350" x="6167438" y="2505075"/>
          <p14:tracePt t="28353" x="6175375" y="2511425"/>
          <p14:tracePt t="28357" x="6175375" y="2524125"/>
          <p14:tracePt t="28362" x="6181725" y="2536825"/>
          <p14:tracePt t="28366" x="6188075" y="2549525"/>
          <p14:tracePt t="28369" x="6194425" y="2555875"/>
          <p14:tracePt t="28373" x="6200775" y="2568575"/>
          <p14:tracePt t="28377" x="6213475" y="2587625"/>
          <p14:tracePt t="28381" x="6219825" y="2593975"/>
          <p14:tracePt t="28387" x="6219825" y="2613025"/>
          <p14:tracePt t="28388" x="6232525" y="2632075"/>
          <p14:tracePt t="28396" x="6245225" y="2651125"/>
          <p14:tracePt t="28398" x="6251575" y="2663825"/>
          <p14:tracePt t="28402" x="6257925" y="2670175"/>
          <p14:tracePt t="28404" x="6264275" y="2682875"/>
          <p14:tracePt t="28416" x="6270625" y="2695575"/>
          <p14:tracePt t="28419" x="6270625" y="2701925"/>
          <p14:tracePt t="28421" x="6276975" y="2720975"/>
          <p14:tracePt t="28423" x="6283325" y="2733675"/>
          <p14:tracePt t="28428" x="6289675" y="2746375"/>
          <p14:tracePt t="28432" x="6296025" y="2752725"/>
          <p14:tracePt t="28437" x="6302375" y="2765425"/>
          <p14:tracePt t="28439" x="6308725" y="2778125"/>
          <p14:tracePt t="28443" x="6315075" y="2784475"/>
          <p14:tracePt t="28447" x="6315075" y="2792413"/>
          <p14:tracePt t="28451" x="6321425" y="2805113"/>
          <p14:tracePt t="28455" x="6327775" y="2811463"/>
          <p14:tracePt t="28459" x="6334125" y="2824163"/>
          <p14:tracePt t="28468" x="6334125" y="2830513"/>
          <p14:tracePt t="28470" x="6340475" y="2836863"/>
          <p14:tracePt t="28471" x="6346825" y="2843213"/>
          <p14:tracePt t="28475" x="6353175" y="2849563"/>
          <p14:tracePt t="28485" x="6359525" y="2868613"/>
          <p14:tracePt t="28487" x="6365875" y="2881313"/>
          <p14:tracePt t="28499" x="6378575" y="2894013"/>
          <p14:tracePt t="28502" x="6384925" y="2906713"/>
          <p14:tracePt t="28504" x="6391275" y="2919413"/>
          <p14:tracePt t="28506" x="6391275" y="2925763"/>
          <p14:tracePt t="28515" x="6397625" y="2932113"/>
          <p14:tracePt t="28519" x="6410325" y="2957513"/>
          <p14:tracePt t="28522" x="6416675" y="2957513"/>
          <p14:tracePt t="28530" x="6416675" y="2970213"/>
          <p14:tracePt t="28533" x="6423025" y="2976563"/>
          <p14:tracePt t="28537" x="6429375" y="2976563"/>
          <p14:tracePt t="28538" x="6435725" y="2989263"/>
          <p14:tracePt t="28549" x="6442075" y="3001963"/>
          <p14:tracePt t="28552" x="6448425" y="3008313"/>
          <p14:tracePt t="28555" x="6454775" y="3021013"/>
          <p14:tracePt t="28558" x="6461125" y="3027363"/>
          <p14:tracePt t="28566" x="6461125" y="3033713"/>
          <p14:tracePt t="28571" x="6467475" y="3040063"/>
          <p14:tracePt t="28575" x="6473825" y="3052763"/>
          <p14:tracePt t="28583" x="6480175" y="3059113"/>
          <p14:tracePt t="28587" x="6486525" y="3071813"/>
          <p14:tracePt t="28590" x="6499225" y="3078163"/>
          <p14:tracePt t="28598" x="6505575" y="3090863"/>
          <p14:tracePt t="28602" x="6518275" y="3103563"/>
          <p14:tracePt t="28605" x="6524625" y="3116263"/>
          <p14:tracePt t="28608" x="6530975" y="3116263"/>
          <p14:tracePt t="28617" x="6537325" y="3128963"/>
          <p14:tracePt t="28619" x="6543675" y="3141663"/>
          <p14:tracePt t="28621" x="6550025" y="3148013"/>
          <p14:tracePt t="28625" x="6556375" y="3160713"/>
          <p14:tracePt t="28632" x="6562725" y="3167063"/>
          <p14:tracePt t="28637" x="6575425" y="3173413"/>
          <p14:tracePt t="28648" x="6581775" y="3186113"/>
          <p14:tracePt t="28650" x="6588125" y="3192463"/>
          <p14:tracePt t="28654" x="6594475" y="3192463"/>
          <p14:tracePt t="28656" x="6594475" y="3198813"/>
          <p14:tracePt t="28667" x="6600825" y="3205163"/>
          <p14:tracePt t="28679" x="6607175" y="3211513"/>
          <p14:tracePt t="28705" x="6613525" y="3219450"/>
          <p14:tracePt t="28935" x="6619875" y="3219450"/>
          <p14:tracePt t="28981" x="6626225" y="3219450"/>
          <p14:tracePt t="28993" x="6634163" y="3219450"/>
          <p14:tracePt t="29002" x="6640513" y="3219450"/>
          <p14:tracePt t="29009" x="6653213" y="3219450"/>
          <p14:tracePt t="29014" x="6659563" y="3219450"/>
          <p14:tracePt t="29018" x="6665913" y="3219450"/>
          <p14:tracePt t="29021" x="6672263" y="3211513"/>
          <p14:tracePt t="29025" x="6678613" y="3205163"/>
          <p14:tracePt t="29029" x="6684963" y="3198813"/>
          <p14:tracePt t="29035" x="6691313" y="3192463"/>
          <p14:tracePt t="29037" x="6697663" y="3186113"/>
          <p14:tracePt t="29041" x="6704013" y="3179763"/>
          <p14:tracePt t="29047" x="6710363" y="3179763"/>
          <p14:tracePt t="29050" x="6723063" y="3167063"/>
          <p14:tracePt t="29052" x="6729413" y="3160713"/>
          <p14:tracePt t="29059" x="6742113" y="3148013"/>
          <p14:tracePt t="29065" x="6754813" y="3148013"/>
          <p14:tracePt t="29069" x="6761163" y="3122613"/>
          <p14:tracePt t="29073" x="6773863" y="3109913"/>
          <p14:tracePt t="29080" x="6780213" y="3103563"/>
          <p14:tracePt t="29084" x="6792913" y="3090863"/>
          <p14:tracePt t="29086" x="6805613" y="3078163"/>
          <p14:tracePt t="29088" x="6805613" y="3065463"/>
          <p14:tracePt t="29096" x="6818313" y="3059113"/>
          <p14:tracePt t="29099" x="6824663" y="3046413"/>
          <p14:tracePt t="29102" x="6831013" y="3033713"/>
          <p14:tracePt t="29105" x="6837363" y="3021013"/>
          <p14:tracePt t="29109" x="6850063" y="3014663"/>
          <p14:tracePt t="29113" x="6856413" y="3001963"/>
          <p14:tracePt t="29118" x="6862763" y="2995613"/>
          <p14:tracePt t="29121" x="6869113" y="2989263"/>
          <p14:tracePt t="29125" x="6875463" y="2982913"/>
          <p14:tracePt t="29129" x="6875463" y="2970213"/>
          <p14:tracePt t="29132" x="6881813" y="2957513"/>
          <p14:tracePt t="29140" x="6894513" y="2951163"/>
          <p14:tracePt t="29143" x="6900863" y="2938463"/>
          <p14:tracePt t="29151" x="6907213" y="2925763"/>
          <p14:tracePt t="29155" x="6913563" y="2919413"/>
          <p14:tracePt t="29159" x="6913563" y="2906713"/>
          <p14:tracePt t="29166" x="6919913" y="2900363"/>
          <p14:tracePt t="29170" x="6919913" y="2894013"/>
          <p14:tracePt t="29172" x="6926263" y="2887663"/>
          <p14:tracePt t="29175" x="6932613" y="2874963"/>
          <p14:tracePt t="29181" x="6932613" y="2868613"/>
          <p14:tracePt t="29187" x="6938963" y="2849563"/>
          <p14:tracePt t="29191" x="6945313" y="2849563"/>
          <p14:tracePt t="29196" x="6951663" y="2843213"/>
          <p14:tracePt t="29200" x="6951663" y="2836863"/>
          <p14:tracePt t="29205" x="6958013" y="2830513"/>
          <p14:tracePt t="29213" x="6958013" y="2824163"/>
          <p14:tracePt t="29219" x="6958013" y="2817813"/>
          <p14:tracePt t="29222" x="6964363" y="2811463"/>
          <p14:tracePt t="29230" x="6970713" y="2805113"/>
          <p14:tracePt t="29248" x="6977063" y="2792413"/>
          <p14:tracePt t="29255" x="6977063" y="2784475"/>
          <p14:tracePt t="29259" x="6983413" y="2784475"/>
          <p14:tracePt t="29571" x="6983413" y="2778125"/>
          <p14:tracePt t="29601" x="6989763" y="2784475"/>
          <p14:tracePt t="29610" x="6989763" y="2792413"/>
          <p14:tracePt t="29618" x="6996113" y="2792413"/>
          <p14:tracePt t="29626" x="6996113" y="2798763"/>
          <p14:tracePt t="29635" x="6996113" y="2805113"/>
          <p14:tracePt t="29641" x="6996113" y="2811463"/>
          <p14:tracePt t="29651" x="7002463" y="2811463"/>
          <p14:tracePt t="29652" x="7002463" y="2817813"/>
          <p14:tracePt t="29666" x="7002463" y="2824163"/>
          <p14:tracePt t="29686" x="7002463" y="2830513"/>
          <p14:tracePt t="30537" x="7002463" y="2843213"/>
          <p14:tracePt t="30545" x="7002463" y="2855913"/>
          <p14:tracePt t="30547" x="6996113" y="2874963"/>
          <p14:tracePt t="30551" x="6996113" y="2887663"/>
          <p14:tracePt t="30553" x="6989763" y="2887663"/>
          <p14:tracePt t="30557" x="6983413" y="2900363"/>
          <p14:tracePt t="30565" x="6977063" y="2913063"/>
          <p14:tracePt t="30569" x="6964363" y="2938463"/>
          <p14:tracePt t="30573" x="6951663" y="2951163"/>
          <p14:tracePt t="30581" x="6945313" y="2957513"/>
          <p14:tracePt t="30584" x="6938963" y="2957513"/>
          <p14:tracePt t="30586" x="6938963" y="2970213"/>
          <p14:tracePt t="30589" x="6932613" y="2982913"/>
          <p14:tracePt t="30598" x="6919913" y="2989263"/>
          <p14:tracePt t="30602" x="6913563" y="3001963"/>
          <p14:tracePt t="30616" x="6894513" y="3014663"/>
          <p14:tracePt t="30618" x="6888163" y="3027363"/>
          <p14:tracePt t="30621" x="6888163" y="3033713"/>
          <p14:tracePt t="30626" x="6881813" y="3033713"/>
          <p14:tracePt t="30632" x="6869113" y="3046413"/>
          <p14:tracePt t="30637" x="6862763" y="3059113"/>
          <p14:tracePt t="30639" x="6850063" y="3065463"/>
          <p14:tracePt t="30642" x="6837363" y="3078163"/>
          <p14:tracePt t="30649" x="6831013" y="3090863"/>
          <p14:tracePt t="30650" x="6824663" y="3103563"/>
          <p14:tracePt t="30653" x="6811963" y="3109913"/>
          <p14:tracePt t="30657" x="6799263" y="3122613"/>
          <p14:tracePt t="30665" x="6780213" y="3135313"/>
          <p14:tracePt t="30667" x="6761163" y="3148013"/>
          <p14:tracePt t="30669" x="6754813" y="3160713"/>
          <p14:tracePt t="30673" x="6735763" y="3173413"/>
          <p14:tracePt t="30682" x="6723063" y="3179763"/>
          <p14:tracePt t="30685" x="6710363" y="3192463"/>
          <p14:tracePt t="30686" x="6691313" y="3205163"/>
          <p14:tracePt t="30688" x="6678613" y="3219450"/>
          <p14:tracePt t="30698" x="6665913" y="3232150"/>
          <p14:tracePt t="30700" x="6653213" y="3238500"/>
          <p14:tracePt t="30702" x="6634163" y="3251200"/>
          <p14:tracePt t="30705" x="6626225" y="3257550"/>
          <p14:tracePt t="30713" x="6613525" y="3263900"/>
          <p14:tracePt t="30717" x="6594475" y="3276600"/>
          <p14:tracePt t="30718" x="6575425" y="3289300"/>
          <p14:tracePt t="30720" x="6556375" y="3295650"/>
          <p14:tracePt t="30726" x="6543675" y="3302000"/>
          <p14:tracePt t="30731" x="6530975" y="3302000"/>
          <p14:tracePt t="30734" x="6518275" y="3308350"/>
          <p14:tracePt t="30736" x="6505575" y="3314700"/>
          <p14:tracePt t="30738" x="6492875" y="3327400"/>
          <p14:tracePt t="30748" x="6473825" y="3333750"/>
          <p14:tracePt t="30750" x="6461125" y="3340100"/>
          <p14:tracePt t="30753" x="6448425" y="3346450"/>
          <p14:tracePt t="30755" x="6429375" y="3352800"/>
          <p14:tracePt t="30763" x="6416675" y="3352800"/>
          <p14:tracePt t="30767" x="6397625" y="3359150"/>
          <p14:tracePt t="30769" x="6384925" y="3359150"/>
          <p14:tracePt t="30771" x="6365875" y="3365500"/>
          <p14:tracePt t="30782" x="6321425" y="3371850"/>
          <p14:tracePt t="30784" x="6308725" y="3378200"/>
          <p14:tracePt t="30786" x="6283325" y="3384550"/>
          <p14:tracePt t="30791" x="6257925" y="3390900"/>
          <p14:tracePt t="30798" x="6232525" y="3397250"/>
          <p14:tracePt t="30800" x="6207125" y="3403600"/>
          <p14:tracePt t="30803" x="6181725" y="3409950"/>
          <p14:tracePt t="30807" x="6161088" y="3409950"/>
          <p14:tracePt t="30814" x="6135688" y="3409950"/>
          <p14:tracePt t="30818" x="6110288" y="3416300"/>
          <p14:tracePt t="30820" x="6084888" y="3416300"/>
          <p14:tracePt t="30822" x="6065838" y="3422650"/>
          <p14:tracePt t="30830" x="6040438" y="3429000"/>
          <p14:tracePt t="30835" x="5989638" y="3429000"/>
          <p14:tracePt t="30838" x="5957888" y="3435350"/>
          <p14:tracePt t="30850" x="5907088" y="3441700"/>
          <p14:tracePt t="30852" x="5875338" y="3441700"/>
          <p14:tracePt t="30855" x="5856288" y="3441700"/>
          <p14:tracePt t="30862" x="5830888" y="3441700"/>
          <p14:tracePt t="30867" x="5805488" y="3441700"/>
          <p14:tracePt t="30869" x="5773738" y="3441700"/>
          <p14:tracePt t="30871" x="5754688" y="3441700"/>
          <p14:tracePt t="30876" x="5735638" y="3441700"/>
          <p14:tracePt t="30880" x="5716588" y="3441700"/>
          <p14:tracePt t="30884" x="5708650" y="3441700"/>
          <p14:tracePt t="30886" x="5695950" y="3441700"/>
          <p14:tracePt t="30891" x="5683250" y="3441700"/>
          <p14:tracePt t="30898" x="5676900" y="3441700"/>
          <p14:tracePt t="30900" x="5664200" y="3441700"/>
          <p14:tracePt t="30902" x="5657850" y="3441700"/>
          <p14:tracePt t="30913" x="5645150" y="3441700"/>
          <p14:tracePt t="30917" x="5638800" y="3441700"/>
          <p14:tracePt t="30929" x="5632450" y="3441700"/>
          <p14:tracePt t="30935" x="5626100" y="3441700"/>
          <p14:tracePt t="30937" x="5619750" y="3435350"/>
          <p14:tracePt t="30953" x="5613400" y="3435350"/>
          <p14:tracePt t="30966" x="5607050" y="3435350"/>
          <p14:tracePt t="30983" x="5600700" y="3429000"/>
          <p14:tracePt t="30988" x="5600700" y="3422650"/>
          <p14:tracePt t="31005" x="5594350" y="3416300"/>
          <p14:tracePt t="31026" x="5588000" y="3416300"/>
          <p14:tracePt t="31036" x="5588000" y="3409950"/>
          <p14:tracePt t="32119" x="5594350" y="3409950"/>
          <p14:tracePt t="32151" x="5594350" y="3403600"/>
          <p14:tracePt t="32191" x="5607050" y="3403600"/>
          <p14:tracePt t="32194" x="5613400" y="3397250"/>
          <p14:tracePt t="32200" x="5613400" y="3390900"/>
          <p14:tracePt t="32211" x="5626100" y="3384550"/>
          <p14:tracePt t="32216" x="5632450" y="3384550"/>
          <p14:tracePt t="32220" x="5632450" y="3378200"/>
          <p14:tracePt t="32230" x="5638800" y="3371850"/>
          <p14:tracePt t="32245" x="5645150" y="3371850"/>
          <p14:tracePt t="32253" x="5651500" y="3365500"/>
          <p14:tracePt t="32259" x="5657850" y="3359150"/>
          <p14:tracePt t="32269" x="5670550" y="3359150"/>
          <p14:tracePt t="32274" x="5670550" y="3352800"/>
          <p14:tracePt t="32280" x="5676900" y="3352800"/>
          <p14:tracePt t="32289" x="5689600" y="3352800"/>
          <p14:tracePt t="32299" x="5695950" y="3352800"/>
          <p14:tracePt t="32301" x="5702300" y="3352800"/>
          <p14:tracePt t="32310" x="5708650" y="3346450"/>
          <p14:tracePt t="32330" x="5722938" y="3340100"/>
          <p14:tracePt t="32345" x="5729288" y="3333750"/>
          <p14:tracePt t="32364" x="5735638" y="3327400"/>
          <p14:tracePt t="32370" x="5741988" y="3321050"/>
          <p14:tracePt t="32380" x="5741988" y="3314700"/>
          <p14:tracePt t="32394" x="5754688" y="3314700"/>
          <p14:tracePt t="32399" x="5767388" y="3302000"/>
          <p14:tracePt t="32415" x="5773738" y="3295650"/>
          <p14:tracePt t="32417" x="5780088" y="3295650"/>
          <p14:tracePt t="32419" x="5786438" y="3282950"/>
          <p14:tracePt t="32430" x="5799138" y="3270250"/>
          <p14:tracePt t="32432" x="5805488" y="3263900"/>
          <p14:tracePt t="32435" x="5811838" y="3251200"/>
          <p14:tracePt t="32439" x="5818188" y="3238500"/>
          <p14:tracePt t="32446" x="5818188" y="3232150"/>
          <p14:tracePt t="32449" x="5824538" y="3219450"/>
          <p14:tracePt t="32450" x="5830888" y="3198813"/>
          <p14:tracePt t="32460" x="5843588" y="3167063"/>
          <p14:tracePt t="32465" x="5843588" y="3148013"/>
          <p14:tracePt t="32466" x="5843588" y="3128963"/>
          <p14:tracePt t="32471" x="5849938" y="3103563"/>
          <p14:tracePt t="32478" x="5849938" y="3084513"/>
          <p14:tracePt t="32482" x="5856288" y="3065463"/>
          <p14:tracePt t="32483" x="5856288" y="3040063"/>
          <p14:tracePt t="32486" x="5862638" y="3021013"/>
          <p14:tracePt t="32495" x="5868988" y="3008313"/>
          <p14:tracePt t="32498" x="5868988" y="2989263"/>
          <p14:tracePt t="32500" x="5868988" y="2970213"/>
          <p14:tracePt t="32502" x="5868988" y="2951163"/>
          <p14:tracePt t="32510" x="5868988" y="2932113"/>
          <p14:tracePt t="32514" x="5868988" y="2913063"/>
          <p14:tracePt t="32517" x="5868988" y="2894013"/>
          <p14:tracePt t="32518" x="5868988" y="2874963"/>
          <p14:tracePt t="32523" x="5868988" y="2855913"/>
          <p14:tracePt t="32531" x="5868988" y="2843213"/>
          <p14:tracePt t="32533" x="5875338" y="2824163"/>
          <p14:tracePt t="32535" x="5875338" y="2805113"/>
          <p14:tracePt t="32539" x="5875338" y="2798763"/>
          <p14:tracePt t="32546" x="5875338" y="2778125"/>
          <p14:tracePt t="32549" x="5881688" y="2759075"/>
          <p14:tracePt t="32550" x="5881688" y="2752725"/>
          <p14:tracePt t="32553" x="5881688" y="2733675"/>
          <p14:tracePt t="32560" x="5881688" y="2714625"/>
          <p14:tracePt t="32566" x="5881688" y="2689225"/>
          <p14:tracePt t="32568" x="5881688" y="2676525"/>
          <p14:tracePt t="32573" x="5881688" y="2670175"/>
          <p14:tracePt t="32581" x="5881688" y="2657475"/>
          <p14:tracePt t="32583" x="5881688" y="2638425"/>
          <p14:tracePt t="32585" x="5881688" y="2632075"/>
          <p14:tracePt t="32589" x="5881688" y="2619375"/>
          <p14:tracePt t="32597" x="5881688" y="2613025"/>
          <p14:tracePt t="32600" x="5881688" y="2600325"/>
          <p14:tracePt t="32602" x="5881688" y="2587625"/>
          <p14:tracePt t="32605" x="5881688" y="2581275"/>
          <p14:tracePt t="32613" x="5881688" y="2568575"/>
          <p14:tracePt t="32617" x="5881688" y="2549525"/>
          <p14:tracePt t="32629" x="5881688" y="2530475"/>
          <p14:tracePt t="32633" x="5881688" y="2524125"/>
          <p14:tracePt t="32636" x="5881688" y="2505075"/>
          <p14:tracePt t="32647" x="5881688" y="2498725"/>
          <p14:tracePt t="32649" x="5881688" y="2486025"/>
          <p14:tracePt t="32652" x="5881688" y="2473325"/>
          <p14:tracePt t="32662" x="5881688" y="2466975"/>
          <p14:tracePt t="32668" x="5881688" y="2454275"/>
          <p14:tracePt t="32673" x="5881688" y="2447925"/>
          <p14:tracePt t="32693" x="5881688" y="2441575"/>
          <p14:tracePt t="32699" x="5875338" y="2435225"/>
          <p14:tracePt t="32716" x="5868988" y="2422525"/>
          <p14:tracePt t="32732" x="5868988" y="2416175"/>
          <p14:tracePt t="32746" x="5868988" y="2409825"/>
          <p14:tracePt t="32770" x="5868988" y="2403475"/>
          <p14:tracePt t="33801" x="5875338" y="2403475"/>
          <p14:tracePt t="33806" x="5881688" y="2409825"/>
          <p14:tracePt t="33809" x="5881688" y="2416175"/>
          <p14:tracePt t="33812" x="5888038" y="2422525"/>
          <p14:tracePt t="33816" x="5900738" y="2428875"/>
          <p14:tracePt t="33821" x="5907088" y="2435225"/>
          <p14:tracePt t="33830" x="5926138" y="2460625"/>
          <p14:tracePt t="33832" x="5938838" y="2466975"/>
          <p14:tracePt t="33837" x="5945188" y="2473325"/>
          <p14:tracePt t="33845" x="5951538" y="2479675"/>
          <p14:tracePt t="33848" x="5970588" y="2498725"/>
          <p14:tracePt t="33855" x="5976938" y="2505075"/>
          <p14:tracePt t="33863" x="6002338" y="2524125"/>
          <p14:tracePt t="33868" x="6015038" y="2536825"/>
          <p14:tracePt t="33879" x="6040438" y="2555875"/>
          <p14:tracePt t="33882" x="6046788" y="2562225"/>
          <p14:tracePt t="33884" x="6059488" y="2568575"/>
          <p14:tracePt t="33894" x="6065838" y="2574925"/>
          <p14:tracePt t="33897" x="6072188" y="2587625"/>
          <p14:tracePt t="33899" x="6084888" y="2593975"/>
          <p14:tracePt t="33910" x="6097588" y="2606675"/>
          <p14:tracePt t="33917" x="6103938" y="2619375"/>
          <p14:tracePt t="33918" x="6110288" y="2625725"/>
          <p14:tracePt t="33920" x="6122988" y="2632075"/>
          <p14:tracePt t="33923" x="6129338" y="2638425"/>
          <p14:tracePt t="33927" x="6135688" y="2644775"/>
          <p14:tracePt t="33932" x="6142038" y="2657475"/>
          <p14:tracePt t="33935" x="6148388" y="2657475"/>
          <p14:tracePt t="33944" x="6161088" y="2670175"/>
          <p14:tracePt t="33947" x="6161088" y="2676525"/>
          <p14:tracePt t="33951" x="6175375" y="2689225"/>
          <p14:tracePt t="33959" x="6181725" y="2701925"/>
          <p14:tracePt t="33961" x="6194425" y="2701925"/>
          <p14:tracePt t="33964" x="6200775" y="2708275"/>
          <p14:tracePt t="33967" x="6207125" y="2714625"/>
          <p14:tracePt t="33972" x="6219825" y="2727325"/>
          <p14:tracePt t="33979" x="6232525" y="2733675"/>
          <p14:tracePt t="33981" x="6245225" y="2740025"/>
          <p14:tracePt t="33983" x="6245225" y="2746375"/>
          <p14:tracePt t="33986" x="6257925" y="2759075"/>
          <p14:tracePt t="33997" x="6270625" y="2765425"/>
          <p14:tracePt t="33999" x="6276975" y="2784475"/>
          <p14:tracePt t="34002" x="6296025" y="2792413"/>
          <p14:tracePt t="34010" x="6308725" y="2798763"/>
          <p14:tracePt t="34018" x="6308725" y="2805113"/>
          <p14:tracePt t="34020" x="6321425" y="2817813"/>
          <p14:tracePt t="34025" x="6334125" y="2824163"/>
          <p14:tracePt t="34028" x="6340475" y="2836863"/>
          <p14:tracePt t="34031" x="6346825" y="2843213"/>
          <p14:tracePt t="34042" x="6353175" y="2849563"/>
          <p14:tracePt t="34046" x="6359525" y="2849563"/>
          <p14:tracePt t="34048" x="6359525" y="2855913"/>
          <p14:tracePt t="34055" x="6365875" y="2862263"/>
          <p14:tracePt t="34062" x="6384925" y="2874963"/>
          <p14:tracePt t="34067" x="6391275" y="2881313"/>
          <p14:tracePt t="34072" x="6397625" y="2887663"/>
          <p14:tracePt t="34078" x="6403975" y="2887663"/>
          <p14:tracePt t="34089" x="6410325" y="2894013"/>
          <p14:tracePt t="34101" x="6416675" y="2900363"/>
          <p14:tracePt t="34110" x="6423025" y="2906713"/>
          <p14:tracePt t="34147" x="6429375" y="2913063"/>
          <p14:tracePt t="36441" x="6435725" y="2913063"/>
          <p14:tracePt t="36745" x="6435725" y="2906713"/>
          <p14:tracePt t="36771" x="6429375" y="2906713"/>
          <p14:tracePt t="36803" x="6423025" y="2900363"/>
          <p14:tracePt t="36816" x="6423025" y="2894013"/>
          <p14:tracePt t="36845" x="6416675" y="2887663"/>
          <p14:tracePt t="36876" x="6416675" y="2881313"/>
          <p14:tracePt t="36894" x="6410325" y="2874963"/>
          <p14:tracePt t="36925" x="6410325" y="2868613"/>
          <p14:tracePt t="36932" x="6403975" y="2862263"/>
          <p14:tracePt t="36986" x="6397625" y="2855913"/>
          <p14:tracePt t="36995" x="6391275" y="2849563"/>
          <p14:tracePt t="37011" x="6391275" y="2843213"/>
          <p14:tracePt t="37020" x="6391275" y="2836863"/>
          <p14:tracePt t="37036" x="6384925" y="2817813"/>
          <p14:tracePt t="37044" x="6378575" y="2817813"/>
          <p14:tracePt t="37063" x="6378575" y="2811463"/>
          <p14:tracePt t="37077" x="6372225" y="2805113"/>
          <p14:tracePt t="37103" x="6372225" y="2798763"/>
          <p14:tracePt t="37109" x="6372225" y="2792413"/>
          <p14:tracePt t="37115" x="6372225" y="2784475"/>
          <p14:tracePt t="37123" x="6365875" y="2784475"/>
          <p14:tracePt t="37140" x="6359525" y="2778125"/>
          <p14:tracePt t="37146" x="6359525" y="2771775"/>
          <p14:tracePt t="37150" x="6359525" y="2765425"/>
          <p14:tracePt t="37157" x="6359525" y="2759075"/>
          <p14:tracePt t="37160" x="6359525" y="2752725"/>
          <p14:tracePt t="37166" x="6353175" y="2752725"/>
          <p14:tracePt t="37173" x="6346825" y="2733675"/>
          <p14:tracePt t="37180" x="6346825" y="2727325"/>
          <p14:tracePt t="37186" x="6340475" y="2720975"/>
          <p14:tracePt t="37194" x="6334125" y="2714625"/>
          <p14:tracePt t="37197" x="6334125" y="2701925"/>
          <p14:tracePt t="37207" x="6334125" y="2695575"/>
          <p14:tracePt t="37210" x="6334125" y="2689225"/>
          <p14:tracePt t="37212" x="6327775" y="2689225"/>
          <p14:tracePt t="37216" x="6327775" y="2682875"/>
          <p14:tracePt t="37228" x="6321425" y="2663825"/>
          <p14:tracePt t="37232" x="6315075" y="2657475"/>
          <p14:tracePt t="37239" x="6315075" y="2651125"/>
          <p14:tracePt t="37245" x="6308725" y="2644775"/>
          <p14:tracePt t="37248" x="6308725" y="2638425"/>
          <p14:tracePt t="37258" x="6308725" y="2632075"/>
          <p14:tracePt t="37261" x="6302375" y="2625725"/>
          <p14:tracePt t="37273" x="6302375" y="2619375"/>
          <p14:tracePt t="37278" x="6302375" y="2613025"/>
          <p14:tracePt t="37280" x="6302375" y="2606675"/>
          <p14:tracePt t="37290" x="6296025" y="2600325"/>
          <p14:tracePt t="37296" x="6296025" y="2593975"/>
          <p14:tracePt t="37301" x="6289675" y="2587625"/>
          <p14:tracePt t="37307" x="6283325" y="2587625"/>
          <p14:tracePt t="37313" x="6283325" y="2581275"/>
          <p14:tracePt t="37316" x="6283325" y="2574925"/>
          <p14:tracePt t="37324" x="6283325" y="2568575"/>
          <p14:tracePt t="37328" x="6283325" y="2562225"/>
          <p14:tracePt t="37332" x="6276975" y="2555875"/>
          <p14:tracePt t="37342" x="6264275" y="2543175"/>
          <p14:tracePt t="37346" x="6264275" y="2536825"/>
          <p14:tracePt t="37360" x="6251575" y="2517775"/>
          <p14:tracePt t="37366" x="6251575" y="2511425"/>
          <p14:tracePt t="37373" x="6245225" y="2505075"/>
          <p14:tracePt t="37378" x="6245225" y="2498725"/>
          <p14:tracePt t="37382" x="6245225" y="2492375"/>
          <p14:tracePt t="37392" x="6238875" y="2486025"/>
          <p14:tracePt t="37398" x="6238875" y="2479675"/>
          <p14:tracePt t="37409" x="6238875" y="2473325"/>
          <p14:tracePt t="37411" x="6232525" y="2466975"/>
          <p14:tracePt t="37415" x="6232525" y="2460625"/>
          <p14:tracePt t="37424" x="6226175" y="2454275"/>
          <p14:tracePt t="37430" x="6226175" y="2447925"/>
          <p14:tracePt t="37436" x="6226175" y="2435225"/>
          <p14:tracePt t="37444" x="6219825" y="2422525"/>
          <p14:tracePt t="37446" x="6219825" y="2416175"/>
          <p14:tracePt t="37452" x="6219825" y="2409825"/>
          <p14:tracePt t="37462" x="6213475" y="2397125"/>
          <p14:tracePt t="37463" x="6207125" y="2378075"/>
          <p14:tracePt t="37467" x="6207125" y="2371725"/>
          <p14:tracePt t="37471" x="6207125" y="2365375"/>
          <p14:tracePt t="37478" x="6200775" y="2338388"/>
          <p14:tracePt t="37482" x="6194425" y="2332038"/>
          <p14:tracePt t="37492" x="6188075" y="2319338"/>
          <p14:tracePt t="37495" x="6188075" y="2306638"/>
          <p14:tracePt t="37498" x="6181725" y="2300288"/>
          <p14:tracePt t="37508" x="6175375" y="2287588"/>
          <p14:tracePt t="37515" x="6175375" y="2274888"/>
          <p14:tracePt t="37525" x="6167438" y="2268538"/>
          <p14:tracePt t="37529" x="6161088" y="2255838"/>
          <p14:tracePt t="37540" x="6161088" y="2249488"/>
          <p14:tracePt t="37545" x="6161088" y="2243138"/>
          <p14:tracePt t="37546" x="6154738" y="2236788"/>
          <p14:tracePt t="37548" x="6154738" y="2230438"/>
          <p14:tracePt t="37561" x="6154738" y="2224088"/>
          <p14:tracePt t="37563" x="6154738" y="2217738"/>
          <p14:tracePt t="37565" x="6148388" y="2211388"/>
          <p14:tracePt t="37573" x="6142038" y="2205038"/>
          <p14:tracePt t="37577" x="6142038" y="2192338"/>
          <p14:tracePt t="37581" x="6135688" y="2185988"/>
          <p14:tracePt t="37594" x="6135688" y="2179638"/>
          <p14:tracePt t="37596" x="6135688" y="2173288"/>
          <p14:tracePt t="37602" x="6129338" y="2160588"/>
          <p14:tracePt t="37610" x="6122988" y="2141538"/>
          <p14:tracePt t="37616" x="6122988" y="2128838"/>
          <p14:tracePt t="37623" x="6110288" y="2109788"/>
          <p14:tracePt t="37628" x="6097588" y="2090738"/>
          <p14:tracePt t="37639" x="6097588" y="2084388"/>
          <p14:tracePt t="37643" x="6091238" y="2071688"/>
          <p14:tracePt t="37649" x="6084888" y="2058988"/>
          <p14:tracePt t="37661" x="6084888" y="2046288"/>
          <p14:tracePt t="37664" x="6084888" y="2039938"/>
          <p14:tracePt t="37673" x="6072188" y="2020888"/>
          <p14:tracePt t="37677" x="6072188" y="2014538"/>
          <p14:tracePt t="37681" x="6065838" y="2008188"/>
          <p14:tracePt t="37694" x="6059488" y="1995488"/>
          <p14:tracePt t="37696" x="6059488" y="1989138"/>
          <p14:tracePt t="37702" x="6059488" y="1982788"/>
          <p14:tracePt t="37708" x="6059488" y="1976438"/>
          <p14:tracePt t="37711" x="6053138" y="1963738"/>
          <p14:tracePt t="37723" x="6046788" y="1957388"/>
          <p14:tracePt t="37727" x="6034088" y="1938338"/>
          <p14:tracePt t="37730" x="6034088" y="1931988"/>
          <p14:tracePt t="37737" x="6034088" y="1911350"/>
          <p14:tracePt t="37746" x="6015038" y="1898650"/>
          <p14:tracePt t="37752" x="6015038" y="1892300"/>
          <p14:tracePt t="37757" x="6015038" y="1885950"/>
          <p14:tracePt t="37760" x="6002338" y="1866900"/>
          <p14:tracePt t="37766" x="5989638" y="1854200"/>
          <p14:tracePt t="37776" x="5983288" y="1835150"/>
          <p14:tracePt t="37782" x="5983288" y="1828800"/>
          <p14:tracePt t="37794" x="5976938" y="1822450"/>
          <p14:tracePt t="37796" x="5976938" y="1816100"/>
          <p14:tracePt t="37799" x="5970588" y="1809750"/>
          <p14:tracePt t="37807" x="5964238" y="1803400"/>
          <p14:tracePt t="37811" x="5964238" y="1797050"/>
          <p14:tracePt t="37825" x="5964238" y="1790700"/>
          <p14:tracePt t="37830" x="5957888" y="1778000"/>
          <p14:tracePt t="37840" x="5951538" y="1778000"/>
          <p14:tracePt t="37843" x="5951538" y="1771650"/>
          <p14:tracePt t="37845" x="5945188" y="1765300"/>
          <p14:tracePt t="37852" x="5945188" y="1752600"/>
          <p14:tracePt t="37858" x="5938838" y="1746250"/>
          <p14:tracePt t="37860" x="5932488" y="1746250"/>
          <p14:tracePt t="37866" x="5926138" y="1727200"/>
          <p14:tracePt t="37872" x="5926138" y="1720850"/>
          <p14:tracePt t="37878" x="5913438" y="1714500"/>
          <p14:tracePt t="37880" x="5900738" y="1701800"/>
          <p14:tracePt t="37886" x="5894388" y="1695450"/>
          <p14:tracePt t="37894" x="5881688" y="1689100"/>
          <p14:tracePt t="37897" x="5875338" y="1682750"/>
          <p14:tracePt t="37902" x="5875338" y="1676400"/>
          <p14:tracePt t="37911" x="5868988" y="1676400"/>
          <p14:tracePt t="37913" x="5862638" y="1670050"/>
          <p14:tracePt t="37916" x="5862638" y="1663700"/>
          <p14:tracePt t="37929" x="5856288" y="1657350"/>
          <p14:tracePt t="37932" x="5849938" y="1651000"/>
          <p14:tracePt t="37942" x="5843588" y="1644650"/>
          <p14:tracePt t="37957" x="5837238" y="1644650"/>
          <p14:tracePt t="37961" x="5824538" y="1638300"/>
          <p14:tracePt t="37965" x="5818188" y="1638300"/>
          <p14:tracePt t="37973" x="5811838" y="1638300"/>
          <p14:tracePt t="37976" x="5805488" y="1638300"/>
          <p14:tracePt t="37981" x="5792788" y="1631950"/>
          <p14:tracePt t="37989" x="5773738" y="1619250"/>
          <p14:tracePt t="37994" x="5767388" y="1619250"/>
          <p14:tracePt t="37997" x="5761038" y="1619250"/>
          <p14:tracePt t="38002" x="5748338" y="1619250"/>
          <p14:tracePt t="38008" x="5741988" y="1619250"/>
          <p14:tracePt t="38010" x="5722938" y="1619250"/>
          <p14:tracePt t="38013" x="5702300" y="1619250"/>
          <p14:tracePt t="38016" x="5676900" y="1619250"/>
          <p14:tracePt t="38022" x="5664200" y="1619250"/>
          <p14:tracePt t="38027" x="5645150" y="1619250"/>
          <p14:tracePt t="38029" x="5619750" y="1619250"/>
          <p14:tracePt t="38033" x="5600700" y="1612900"/>
          <p14:tracePt t="38038" x="5575300" y="1612900"/>
          <p14:tracePt t="38042" x="5556250" y="1612900"/>
          <p14:tracePt t="38044" x="5549900" y="1612900"/>
          <p14:tracePt t="38048" x="5530850" y="1606550"/>
          <p14:tracePt t="38058" x="5511800" y="1606550"/>
          <p14:tracePt t="38061" x="5492750" y="1600200"/>
          <p14:tracePt t="38063" x="5480050" y="1600200"/>
          <p14:tracePt t="38067" x="5461000" y="1593850"/>
          <p14:tracePt t="38077" x="5448300" y="1593850"/>
          <p14:tracePt t="38079" x="5429250" y="1587500"/>
          <p14:tracePt t="38082" x="5416550" y="1581150"/>
          <p14:tracePt t="38089" x="5391150" y="1574800"/>
          <p14:tracePt t="38092" x="5365750" y="1568450"/>
          <p14:tracePt t="38095" x="5346700" y="1562100"/>
          <p14:tracePt t="38099" x="5340350" y="1562100"/>
          <p14:tracePt t="38106" x="5314950" y="1562100"/>
          <p14:tracePt t="38110" x="5289550" y="1562100"/>
          <p14:tracePt t="38111" x="5270500" y="1549400"/>
          <p14:tracePt t="38114" x="5256213" y="1549400"/>
          <p14:tracePt t="38126" x="5230813" y="1549400"/>
          <p14:tracePt t="38127" x="5205413" y="1543050"/>
          <p14:tracePt t="38129" x="5173663" y="1536700"/>
          <p14:tracePt t="38130" x="5135563" y="1530350"/>
          <p14:tracePt t="38140" x="5078413" y="1517650"/>
          <p14:tracePt t="38144" x="5046663" y="1511300"/>
          <p14:tracePt t="38146" x="5008563" y="1497013"/>
          <p14:tracePt t="38152" x="4976813" y="1490663"/>
          <p14:tracePt t="38158" x="4938713" y="1471613"/>
          <p14:tracePt t="38160" x="4913313" y="1465263"/>
          <p14:tracePt t="38162" x="4887913" y="1465263"/>
          <p14:tracePt t="38167" x="4881563" y="1465263"/>
          <p14:tracePt t="38177" x="4856163" y="1465263"/>
          <p14:tracePt t="38179" x="4843463" y="1465263"/>
          <p14:tracePt t="38183" x="4830763" y="1458913"/>
          <p14:tracePt t="38191" x="4824413" y="1458913"/>
          <p14:tracePt t="38195" x="4805363" y="1452563"/>
          <p14:tracePt t="38199" x="4797425" y="1452563"/>
          <p14:tracePt t="38208" x="4759325" y="1452563"/>
          <p14:tracePt t="38211" x="4746625" y="1452563"/>
          <p14:tracePt t="38214" x="4727575" y="1452563"/>
          <p14:tracePt t="38223" x="4702175" y="1452563"/>
          <p14:tracePt t="38227" x="4664075" y="1452563"/>
          <p14:tracePt t="38231" x="4638675" y="1452563"/>
          <p14:tracePt t="38238" x="4619625" y="1452563"/>
          <p14:tracePt t="38242" x="4600575" y="1452563"/>
          <p14:tracePt t="38244" x="4549775" y="1452563"/>
          <p14:tracePt t="38248" x="4537075" y="1452563"/>
          <p14:tracePt t="38258" x="4492625" y="1452563"/>
          <p14:tracePt t="38260" x="4467225" y="1452563"/>
          <p14:tracePt t="38265" x="4448175" y="1452563"/>
          <p14:tracePt t="38272" x="4429125" y="1452563"/>
          <p14:tracePt t="38276" x="4403725" y="1452563"/>
          <p14:tracePt t="38278" x="4391025" y="1452563"/>
          <p14:tracePt t="38280" x="4365625" y="1452563"/>
          <p14:tracePt t="38289" x="4319588" y="1452563"/>
          <p14:tracePt t="38294" x="4306888" y="1452563"/>
          <p14:tracePt t="38296" x="4287838" y="1452563"/>
          <p14:tracePt t="38302" x="4268788" y="1452563"/>
          <p14:tracePt t="38311" x="4262438" y="1452563"/>
          <p14:tracePt t="38313" x="4243388" y="1452563"/>
          <p14:tracePt t="38317" x="4230688" y="1458913"/>
          <p14:tracePt t="38322" x="4211638" y="1458913"/>
          <p14:tracePt t="38326" x="4192588" y="1458913"/>
          <p14:tracePt t="38329" x="4186238" y="1465263"/>
          <p14:tracePt t="38332" x="4173538" y="1465263"/>
          <p14:tracePt t="38339" x="4160838" y="1471613"/>
          <p14:tracePt t="38344" x="4154488" y="1477963"/>
          <p14:tracePt t="38346" x="4141788" y="1477963"/>
          <p14:tracePt t="38348" x="4122738" y="1477963"/>
          <p14:tracePt t="38359" x="4110038" y="1484313"/>
          <p14:tracePt t="38360" x="4097338" y="1484313"/>
          <p14:tracePt t="38362" x="4084638" y="1490663"/>
          <p14:tracePt t="38365" x="4078288" y="1490663"/>
          <p14:tracePt t="38371" x="4065588" y="1497013"/>
          <p14:tracePt t="38376" x="4052888" y="1497013"/>
          <p14:tracePt t="38378" x="4046538" y="1504950"/>
          <p14:tracePt t="38380" x="4027488" y="1504950"/>
          <p14:tracePt t="38389" x="4014788" y="1504950"/>
          <p14:tracePt t="38392" x="4008438" y="1511300"/>
          <p14:tracePt t="38394" x="3995738" y="1517650"/>
          <p14:tracePt t="38397" x="3983038" y="1524000"/>
          <p14:tracePt t="38402" x="3983038" y="1530350"/>
          <p14:tracePt t="38409" x="3970338" y="1536700"/>
          <p14:tracePt t="38411" x="3957638" y="1536700"/>
          <p14:tracePt t="38412" x="3951288" y="1536700"/>
          <p14:tracePt t="38415" x="3932238" y="1543050"/>
          <p14:tracePt t="38426" x="3906838" y="1549400"/>
          <p14:tracePt t="38427" x="3894138" y="1555750"/>
          <p14:tracePt t="38431" x="3873500" y="1555750"/>
          <p14:tracePt t="38440" x="3854450" y="1568450"/>
          <p14:tracePt t="38444" x="3841750" y="1574800"/>
          <p14:tracePt t="38446" x="3829050" y="1574800"/>
          <p14:tracePt t="38452" x="3822700" y="1574800"/>
          <p14:tracePt t="38459" x="3810000" y="1574800"/>
          <p14:tracePt t="38460" x="3803650" y="1574800"/>
          <p14:tracePt t="38463" x="3803650" y="1581150"/>
          <p14:tracePt t="38467" x="3797300" y="1581150"/>
          <p14:tracePt t="38472" x="3790950" y="1587500"/>
          <p14:tracePt t="38479" x="3784600" y="1587500"/>
          <p14:tracePt t="38488" x="3778250" y="1593850"/>
          <p14:tracePt t="38492" x="3771900" y="1593850"/>
          <p14:tracePt t="38511" x="3759200" y="1600200"/>
          <p14:tracePt t="38522" x="3746500" y="1606550"/>
          <p14:tracePt t="38527" x="3733800" y="1612900"/>
          <p14:tracePt t="38530" x="3727450" y="1619250"/>
          <p14:tracePt t="38540" x="3714750" y="1631950"/>
          <p14:tracePt t="38543" x="3702050" y="1631950"/>
          <p14:tracePt t="38547" x="3689350" y="1638300"/>
          <p14:tracePt t="38554" x="3670300" y="1651000"/>
          <p14:tracePt t="38558" x="3651250" y="1663700"/>
          <p14:tracePt t="38560" x="3632200" y="1670050"/>
          <p14:tracePt t="38562" x="3613150" y="1682750"/>
          <p14:tracePt t="38567" x="3600450" y="1689100"/>
          <p14:tracePt t="38572" x="3581400" y="1695450"/>
          <p14:tracePt t="38577" x="3562350" y="1708150"/>
          <p14:tracePt t="38579" x="3543300" y="1714500"/>
          <p14:tracePt t="38583" x="3530600" y="1714500"/>
          <p14:tracePt t="38589" x="3511550" y="1720850"/>
          <p14:tracePt t="38592" x="3498850" y="1727200"/>
          <p14:tracePt t="38596" x="3486150" y="1733550"/>
          <p14:tracePt t="38605" x="3467100" y="1739900"/>
          <p14:tracePt t="38609" x="3454400" y="1746250"/>
          <p14:tracePt t="38610" x="3441700" y="1758950"/>
          <p14:tracePt t="38617" x="3435350" y="1765300"/>
          <p14:tracePt t="38625" x="3421063" y="1765300"/>
          <p14:tracePt t="38627" x="3414713" y="1771650"/>
          <p14:tracePt t="38628" x="3408363" y="1778000"/>
          <p14:tracePt t="38632" x="3408363" y="1784350"/>
          <p14:tracePt t="38638" x="3395663" y="1784350"/>
          <p14:tracePt t="38645" x="3389313" y="1790700"/>
          <p14:tracePt t="38647" x="3389313" y="1797050"/>
          <p14:tracePt t="38649" x="3376613" y="1797050"/>
          <p14:tracePt t="38656" x="3363913" y="1803400"/>
          <p14:tracePt t="38659" x="3357563" y="1816100"/>
          <p14:tracePt t="38661" x="3344863" y="1828800"/>
          <p14:tracePt t="38665" x="3338513" y="1835150"/>
          <p14:tracePt t="38672" x="3332163" y="1835150"/>
          <p14:tracePt t="38675" x="3319463" y="1847850"/>
          <p14:tracePt t="38677" x="3306763" y="1860550"/>
          <p14:tracePt t="38680" x="3294063" y="1873250"/>
          <p14:tracePt t="38691" x="3275013" y="1885950"/>
          <p14:tracePt t="38693" x="3262313" y="1898650"/>
          <p14:tracePt t="38695" x="3249613" y="1911350"/>
          <p14:tracePt t="38697" x="3236913" y="1924050"/>
          <p14:tracePt t="38706" x="3224213" y="1931988"/>
          <p14:tracePt t="38709" x="3217863" y="1944688"/>
          <p14:tracePt t="38710" x="3205163" y="1951038"/>
          <p14:tracePt t="38713" x="3186113" y="1963738"/>
          <p14:tracePt t="38718" x="3173413" y="1970088"/>
          <p14:tracePt t="38722" x="3173413" y="1976438"/>
          <p14:tracePt t="38727" x="3160713" y="1982788"/>
          <p14:tracePt t="38729" x="3154363" y="1982788"/>
          <p14:tracePt t="38733" x="3148013" y="1995488"/>
          <p14:tracePt t="38743" x="3135313" y="2008188"/>
          <p14:tracePt t="38745" x="3122613" y="2014538"/>
          <p14:tracePt t="38747" x="3116263" y="2014538"/>
          <p14:tracePt t="38749" x="3116263" y="2020888"/>
          <p14:tracePt t="38753" x="3109913" y="2027238"/>
          <p14:tracePt t="38758" x="3097213" y="2033588"/>
          <p14:tracePt t="38761" x="3090863" y="2039938"/>
          <p14:tracePt t="38766" x="3084513" y="2052638"/>
          <p14:tracePt t="38771" x="3078163" y="2058988"/>
          <p14:tracePt t="38775" x="3071813" y="2065338"/>
          <p14:tracePt t="38777" x="3065463" y="2065338"/>
          <p14:tracePt t="38779" x="3059113" y="2071688"/>
          <p14:tracePt t="38784" x="3052763" y="2084388"/>
          <p14:tracePt t="38787" x="3040063" y="2090738"/>
          <p14:tracePt t="38795" x="3027363" y="2103438"/>
          <p14:tracePt t="38805" x="3014663" y="2116138"/>
          <p14:tracePt t="38808" x="3001963" y="2128838"/>
          <p14:tracePt t="38810" x="2995613" y="2135188"/>
          <p14:tracePt t="38815" x="2982913" y="2154238"/>
          <p14:tracePt t="38821" x="2968625" y="2166938"/>
          <p14:tracePt t="38826" x="2962275" y="2179638"/>
          <p14:tracePt t="38831" x="2949575" y="2198688"/>
          <p14:tracePt t="38839" x="2930525" y="2217738"/>
          <p14:tracePt t="38846" x="2911475" y="2230438"/>
          <p14:tracePt t="38856" x="2898775" y="2243138"/>
          <p14:tracePt t="38860" x="2892425" y="2249488"/>
          <p14:tracePt t="38862" x="2879725" y="2262188"/>
          <p14:tracePt t="38870" x="2867025" y="2268538"/>
          <p14:tracePt t="38872" x="2860675" y="2274888"/>
          <p14:tracePt t="38880" x="2835275" y="2300288"/>
          <p14:tracePt t="38885" x="2822575" y="2312988"/>
          <p14:tracePt t="38890" x="2816225" y="2319338"/>
          <p14:tracePt t="38893" x="2803525" y="2319338"/>
          <p14:tracePt t="38897" x="2790825" y="2332038"/>
          <p14:tracePt t="38899" x="2778125" y="2344738"/>
          <p14:tracePt t="38908" x="2759075" y="2365375"/>
          <p14:tracePt t="38910" x="2746375" y="2378075"/>
          <p14:tracePt t="38915" x="2727325" y="2390775"/>
          <p14:tracePt t="38920" x="2720975" y="2403475"/>
          <p14:tracePt t="38925" x="2701925" y="2416175"/>
          <p14:tracePt t="38927" x="2689225" y="2422525"/>
          <p14:tracePt t="38932" x="2676525" y="2428875"/>
          <p14:tracePt t="38938" x="2663825" y="2441575"/>
          <p14:tracePt t="38941" x="2657475" y="2454275"/>
          <p14:tracePt t="38944" x="2638425" y="2466975"/>
          <p14:tracePt t="38947" x="2619375" y="2479675"/>
          <p14:tracePt t="38954" x="2593975" y="2498725"/>
          <p14:tracePt t="38956" x="2587625" y="2511425"/>
          <p14:tracePt t="38960" x="2574925" y="2524125"/>
          <p14:tracePt t="38964" x="2562225" y="2536825"/>
          <p14:tracePt t="38977" x="2536825" y="2555875"/>
          <p14:tracePt t="38978" x="2524125" y="2568575"/>
          <p14:tracePt t="38980" x="2509838" y="2581275"/>
          <p14:tracePt t="38988" x="2503488" y="2587625"/>
          <p14:tracePt t="38991" x="2497138" y="2593975"/>
          <p14:tracePt t="38993" x="2484438" y="2606675"/>
          <p14:tracePt t="38996" x="2471738" y="2619375"/>
          <p14:tracePt t="39006" x="2452688" y="2638425"/>
          <p14:tracePt t="39009" x="2439988" y="2644775"/>
          <p14:tracePt t="39013" x="2433638" y="2651125"/>
          <p14:tracePt t="39022" x="2427288" y="2657475"/>
          <p14:tracePt t="39028" x="2414588" y="2670175"/>
          <p14:tracePt t="39030" x="2401888" y="2682875"/>
          <p14:tracePt t="39033" x="2395538" y="2689225"/>
          <p14:tracePt t="39038" x="2389188" y="2701925"/>
          <p14:tracePt t="39042" x="2376488" y="2714625"/>
          <p14:tracePt t="39045" x="2370138" y="2714625"/>
          <p14:tracePt t="39048" x="2363788" y="2727325"/>
          <p14:tracePt t="39053" x="2351088" y="2740025"/>
          <p14:tracePt t="39059" x="2338388" y="2752725"/>
          <p14:tracePt t="39060" x="2325688" y="2759075"/>
          <p14:tracePt t="39067" x="2319338" y="2771775"/>
          <p14:tracePt t="39072" x="2306638" y="2784475"/>
          <p14:tracePt t="39075" x="2300288" y="2798763"/>
          <p14:tracePt t="39078" x="2287588" y="2805113"/>
          <p14:tracePt t="39080" x="2281238" y="2817813"/>
          <p14:tracePt t="39086" x="2281238" y="2824163"/>
          <p14:tracePt t="39088" x="2274888" y="2830513"/>
          <p14:tracePt t="39093" x="2268538" y="2843213"/>
          <p14:tracePt t="39096" x="2255838" y="2855913"/>
          <p14:tracePt t="39107" x="2249488" y="2874963"/>
          <p14:tracePt t="39114" x="2243138" y="2887663"/>
          <p14:tracePt t="39117" x="2236788" y="2900363"/>
          <p14:tracePt t="39127" x="2230438" y="2913063"/>
          <p14:tracePt t="39131" x="2224088" y="2925763"/>
          <p14:tracePt t="39138" x="2217738" y="2932113"/>
          <p14:tracePt t="39143" x="2217738" y="2944813"/>
          <p14:tracePt t="39147" x="2217738" y="2951163"/>
          <p14:tracePt t="39154" x="2217738" y="2957513"/>
          <p14:tracePt t="39159" x="2217738" y="2963863"/>
          <p14:tracePt t="39162" x="2211388" y="2970213"/>
          <p14:tracePt t="39167" x="2211388" y="2982913"/>
          <p14:tracePt t="39172" x="2211388" y="2989263"/>
          <p14:tracePt t="39176" x="2205038" y="2989263"/>
          <p14:tracePt t="39178" x="2205038" y="3001963"/>
          <p14:tracePt t="39184" x="2205038" y="3008313"/>
          <p14:tracePt t="39191" x="2198688" y="3014663"/>
          <p14:tracePt t="39195" x="2198688" y="3027363"/>
          <p14:tracePt t="39198" x="2198688" y="3033713"/>
          <p14:tracePt t="39209" x="2198688" y="3065463"/>
          <p14:tracePt t="39215" x="2198688" y="3071813"/>
          <p14:tracePt t="39220" x="2198688" y="3084513"/>
          <p14:tracePt t="39225" x="2198688" y="3097213"/>
          <p14:tracePt t="39227" x="2198688" y="3103563"/>
          <p14:tracePt t="39231" x="2198688" y="3116263"/>
          <p14:tracePt t="39238" x="2198688" y="3122613"/>
          <p14:tracePt t="39242" x="2198688" y="3135313"/>
          <p14:tracePt t="39244" x="2198688" y="3148013"/>
          <p14:tracePt t="39257" x="2198688" y="3167063"/>
          <p14:tracePt t="39259" x="2198688" y="3173413"/>
          <p14:tracePt t="39263" x="2198688" y="3186113"/>
          <p14:tracePt t="39269" x="2198688" y="3198813"/>
          <p14:tracePt t="39271" x="2198688" y="3205163"/>
          <p14:tracePt t="39276" x="2198688" y="3219450"/>
          <p14:tracePt t="39279" x="2198688" y="3232150"/>
          <p14:tracePt t="39288" x="2198688" y="3244850"/>
          <p14:tracePt t="39292" x="2205038" y="3263900"/>
          <p14:tracePt t="39295" x="2211388" y="3270250"/>
          <p14:tracePt t="39299" x="2217738" y="3282950"/>
          <p14:tracePt t="39306" x="2224088" y="3295650"/>
          <p14:tracePt t="39309" x="2230438" y="3302000"/>
          <p14:tracePt t="39310" x="2243138" y="3314700"/>
          <p14:tracePt t="39313" x="2255838" y="3327400"/>
          <p14:tracePt t="39319" x="2268538" y="3340100"/>
          <p14:tracePt t="39322" x="2281238" y="3359150"/>
          <p14:tracePt t="39325" x="2287588" y="3365500"/>
          <p14:tracePt t="39329" x="2300288" y="3378200"/>
          <p14:tracePt t="39333" x="2319338" y="3397250"/>
          <p14:tracePt t="39337" x="2332038" y="3409950"/>
          <p14:tracePt t="39342" x="2351088" y="3422650"/>
          <p14:tracePt t="39346" x="2370138" y="3435350"/>
          <p14:tracePt t="39349" x="2382838" y="3448050"/>
          <p14:tracePt t="39356" x="2401888" y="3467100"/>
          <p14:tracePt t="39359" x="2414588" y="3479800"/>
          <p14:tracePt t="39362" x="2433638" y="3492500"/>
          <p14:tracePt t="39365" x="2452688" y="3511550"/>
          <p14:tracePt t="39370" x="2471738" y="3524250"/>
          <p14:tracePt t="39377" x="2478088" y="3530600"/>
          <p14:tracePt t="39379" x="2497138" y="3536950"/>
          <p14:tracePt t="39381" x="2524125" y="3549650"/>
          <p14:tracePt t="39387" x="2543175" y="3562350"/>
          <p14:tracePt t="39390" x="2562225" y="3575050"/>
          <p14:tracePt t="39397" x="2593975" y="3600450"/>
          <p14:tracePt t="39405" x="2657475" y="3638550"/>
          <p14:tracePt t="39408" x="2695575" y="3659188"/>
          <p14:tracePt t="39412" x="2720975" y="3671888"/>
          <p14:tracePt t="39419" x="2759075" y="3690938"/>
          <p14:tracePt t="39422" x="2790825" y="3709988"/>
          <p14:tracePt t="39426" x="2828925" y="3722688"/>
          <p14:tracePt t="39428" x="2867025" y="3735388"/>
          <p14:tracePt t="39433" x="2892425" y="3748088"/>
          <p14:tracePt t="39441" x="2930525" y="3760788"/>
          <p14:tracePt t="39445" x="2962275" y="3773488"/>
          <p14:tracePt t="39446" x="2995613" y="3779838"/>
          <p14:tracePt t="39449" x="3033713" y="3786188"/>
          <p14:tracePt t="39456" x="3065463" y="3792538"/>
          <p14:tracePt t="39459" x="3103563" y="3805238"/>
          <p14:tracePt t="39462" x="3141663" y="3817938"/>
          <p14:tracePt t="39465" x="3173413" y="3824288"/>
          <p14:tracePt t="39470" x="3205163" y="3830638"/>
          <p14:tracePt t="39475" x="3243263" y="3843338"/>
          <p14:tracePt t="39476" x="3275013" y="3849688"/>
          <p14:tracePt t="39482" x="3313113" y="3856038"/>
          <p14:tracePt t="39491" x="3338513" y="3862388"/>
          <p14:tracePt t="39493" x="3382963" y="3862388"/>
          <p14:tracePt t="39496" x="3414713" y="3862388"/>
          <p14:tracePt t="39499" x="3441700" y="3862388"/>
          <p14:tracePt t="39503" x="3460750" y="3862388"/>
          <p14:tracePt t="39506" x="3486150" y="3862388"/>
          <p14:tracePt t="39513" x="3511550" y="3862388"/>
          <p14:tracePt t="39517" x="3536950" y="3862388"/>
          <p14:tracePt t="39522" x="3556000" y="3862388"/>
          <p14:tracePt t="39527" x="3600450" y="3862388"/>
          <p14:tracePt t="39530" x="3625850" y="3862388"/>
          <p14:tracePt t="39541" x="3638550" y="3862388"/>
          <p14:tracePt t="39543" x="3683000" y="3862388"/>
          <p14:tracePt t="39546" x="3695700" y="3862388"/>
          <p14:tracePt t="39554" x="3721100" y="3862388"/>
          <p14:tracePt t="39559" x="3752850" y="3862388"/>
          <p14:tracePt t="39563" x="3771900" y="3862388"/>
          <p14:tracePt t="39572" x="3803650" y="3862388"/>
          <p14:tracePt t="39576" x="3822700" y="3862388"/>
          <p14:tracePt t="39578" x="3841750" y="3862388"/>
          <p14:tracePt t="39583" x="3854450" y="3862388"/>
          <p14:tracePt t="39590" x="3867150" y="3862388"/>
          <p14:tracePt t="39593" x="3879850" y="3862388"/>
          <p14:tracePt t="39594" x="3887788" y="3862388"/>
          <p14:tracePt t="39599" x="3900488" y="3862388"/>
          <p14:tracePt t="39604" x="3906838" y="3862388"/>
          <p14:tracePt t="39609" x="3919538" y="3862388"/>
          <p14:tracePt t="39610" x="3932238" y="3862388"/>
          <p14:tracePt t="39614" x="3938588" y="3862388"/>
          <p14:tracePt t="39622" x="3951288" y="3862388"/>
          <p14:tracePt t="39625" x="3957638" y="3862388"/>
          <p14:tracePt t="39627" x="3970338" y="3862388"/>
          <p14:tracePt t="39630" x="3983038" y="3862388"/>
          <p14:tracePt t="39638" x="3989388" y="3862388"/>
          <p14:tracePt t="39642" x="4008438" y="3862388"/>
          <p14:tracePt t="39643" x="4021138" y="3862388"/>
          <p14:tracePt t="39647" x="4027488" y="3862388"/>
          <p14:tracePt t="39653" x="4040188" y="3862388"/>
          <p14:tracePt t="39659" x="4046538" y="3862388"/>
          <p14:tracePt t="39660" x="4059238" y="3862388"/>
          <p14:tracePt t="39663" x="4078288" y="3862388"/>
          <p14:tracePt t="39664" x="4090988" y="3862388"/>
          <p14:tracePt t="39670" x="4110038" y="3862388"/>
          <p14:tracePt t="39675" x="4129088" y="3862388"/>
          <p14:tracePt t="39677" x="4141788" y="3862388"/>
          <p14:tracePt t="39680" x="4160838" y="3862388"/>
          <p14:tracePt t="39688" x="4186238" y="3862388"/>
          <p14:tracePt t="39691" x="4205288" y="3862388"/>
          <p14:tracePt t="39693" x="4224338" y="3862388"/>
          <p14:tracePt t="39696" x="4249738" y="3862388"/>
          <p14:tracePt t="39706" x="4281488" y="3862388"/>
          <p14:tracePt t="39708" x="4306888" y="3862388"/>
          <p14:tracePt t="39710" x="4325938" y="3862388"/>
          <p14:tracePt t="39713" x="4359275" y="3862388"/>
          <p14:tracePt t="39723" x="4391025" y="3862388"/>
          <p14:tracePt t="39725" x="4429125" y="3862388"/>
          <p14:tracePt t="39726" x="4460875" y="3862388"/>
          <p14:tracePt t="39729" x="4479925" y="3862388"/>
          <p14:tracePt t="39733" x="4511675" y="3862388"/>
          <p14:tracePt t="39736" x="4549775" y="3862388"/>
          <p14:tracePt t="39742" x="4581525" y="3862388"/>
          <p14:tracePt t="39745" x="4625975" y="3862388"/>
          <p14:tracePt t="39749" x="4657725" y="3862388"/>
          <p14:tracePt t="39756" x="4683125" y="3862388"/>
          <p14:tracePt t="39759" x="4714875" y="3862388"/>
          <p14:tracePt t="39761" x="4733925" y="3862388"/>
          <p14:tracePt t="39764" x="4759325" y="3862388"/>
          <p14:tracePt t="39770" x="4784725" y="3862388"/>
          <p14:tracePt t="39775" x="4811713" y="3862388"/>
          <p14:tracePt t="39777" x="4830763" y="3862388"/>
          <p14:tracePt t="39780" x="4849813" y="3862388"/>
          <p14:tracePt t="39787" x="4868863" y="3862388"/>
          <p14:tracePt t="39791" x="4881563" y="3862388"/>
          <p14:tracePt t="39793" x="4894263" y="3862388"/>
          <p14:tracePt t="39796" x="4906963" y="3862388"/>
          <p14:tracePt t="39803" x="4913313" y="3862388"/>
          <p14:tracePt t="39808" x="4945063" y="3856038"/>
          <p14:tracePt t="39822" x="4951413" y="3856038"/>
          <p14:tracePt t="39826" x="4970463" y="3856038"/>
          <p14:tracePt t="39829" x="4983163" y="3856038"/>
          <p14:tracePt t="39833" x="4989513" y="3856038"/>
          <p14:tracePt t="39841" x="5002213" y="3856038"/>
          <p14:tracePt t="39842" x="5008563" y="3856038"/>
          <p14:tracePt t="39844" x="5021263" y="3856038"/>
          <p14:tracePt t="39847" x="5033963" y="3856038"/>
          <p14:tracePt t="39855" x="5040313" y="3856038"/>
          <p14:tracePt t="39859" x="5072063" y="3843338"/>
          <p14:tracePt t="39863" x="5078413" y="3843338"/>
          <p14:tracePt t="39872" x="5091113" y="3843338"/>
          <p14:tracePt t="39875" x="5110163" y="3843338"/>
          <p14:tracePt t="39877" x="5122863" y="3836988"/>
          <p14:tracePt t="39879" x="5135563" y="3836988"/>
          <p14:tracePt t="39883" x="5154613" y="3830638"/>
          <p14:tracePt t="39890" x="5160963" y="3830638"/>
          <p14:tracePt t="39892" x="5180013" y="3830638"/>
          <p14:tracePt t="39894" x="5199063" y="3824288"/>
          <p14:tracePt t="39899" x="5211763" y="3824288"/>
          <p14:tracePt t="39906" x="5224463" y="3824288"/>
          <p14:tracePt t="39908" x="5243513" y="3817938"/>
          <p14:tracePt t="39910" x="5256213" y="3817938"/>
          <p14:tracePt t="39920" x="5283200" y="3811588"/>
          <p14:tracePt t="39925" x="5295900" y="3811588"/>
          <p14:tracePt t="39928" x="5314950" y="3805238"/>
          <p14:tracePt t="39930" x="5327650" y="3805238"/>
          <p14:tracePt t="39941" x="5359400" y="3805238"/>
          <p14:tracePt t="39944" x="5384800" y="3805238"/>
          <p14:tracePt t="39946" x="5397500" y="3805238"/>
          <p14:tracePt t="39955" x="5422900" y="3805238"/>
          <p14:tracePt t="39958" x="5467350" y="3798888"/>
          <p14:tracePt t="39962" x="5492750" y="3792538"/>
          <p14:tracePt t="39970" x="5511800" y="3792538"/>
          <p14:tracePt t="39975" x="5537200" y="3786188"/>
          <p14:tracePt t="39976" x="5556250" y="3786188"/>
          <p14:tracePt t="39978" x="5568950" y="3786188"/>
          <p14:tracePt t="39987" x="5613400" y="3786188"/>
          <p14:tracePt t="39992" x="5632450" y="3786188"/>
          <p14:tracePt t="39995" x="5645150" y="3786188"/>
          <p14:tracePt t="39999" x="5657850" y="3786188"/>
          <p14:tracePt t="40006" x="5664200" y="3786188"/>
          <p14:tracePt t="40009" x="5676900" y="3779838"/>
          <p14:tracePt t="40011" x="5689600" y="3779838"/>
          <p14:tracePt t="40015" x="5689600" y="3773488"/>
          <p14:tracePt t="40023" x="5695950" y="3773488"/>
          <p14:tracePt t="40042" x="5702300" y="3767138"/>
          <p14:tracePt t="40055" x="5708650" y="3767138"/>
          <p14:tracePt t="40060" x="5708650" y="3760788"/>
          <p14:tracePt t="40064" x="5716588" y="3754438"/>
          <p14:tracePt t="40070" x="5722938" y="3748088"/>
          <p14:tracePt t="40076" x="5729288" y="3735388"/>
          <p14:tracePt t="40080" x="5729288" y="3729038"/>
          <p14:tracePt t="40090" x="5735638" y="3722688"/>
          <p14:tracePt t="40092" x="5741988" y="3716338"/>
          <p14:tracePt t="40109" x="5748338" y="3690938"/>
          <p14:tracePt t="40112" x="5754688" y="3690938"/>
          <p14:tracePt t="40126" x="5761038" y="3684588"/>
          <p14:tracePt t="40199" x="5761038" y="3678238"/>
          <p14:tracePt t="40203" x="5767388" y="3671888"/>
          <p14:tracePt t="40207" x="5773738" y="3671888"/>
          <p14:tracePt t="40211" x="5780088" y="3671888"/>
          <p14:tracePt t="40226" x="5786438" y="3671888"/>
          <p14:tracePt t="40230" x="5792788" y="3671888"/>
          <p14:tracePt t="40251" x="5799138" y="3671888"/>
          <p14:tracePt t="40257" x="5805488" y="3671888"/>
          <p14:tracePt t="40272" x="5811838" y="3671888"/>
          <p14:tracePt t="40286" x="5824538" y="3671888"/>
          <p14:tracePt t="40306" x="5830888" y="3671888"/>
          <p14:tracePt t="40315" x="5837238" y="3671888"/>
          <p14:tracePt t="40326" x="5843588" y="3671888"/>
          <p14:tracePt t="40413" x="5849938" y="3671888"/>
          <p14:tracePt t="40420" x="5856288" y="3671888"/>
          <p14:tracePt t="40425" x="5856288" y="3665538"/>
          <p14:tracePt t="40436" x="5862638" y="3659188"/>
          <p14:tracePt t="40445" x="5875338" y="3659188"/>
          <p14:tracePt t="40456" x="5888038" y="3659188"/>
          <p14:tracePt t="40459" x="5894388" y="3652838"/>
          <p14:tracePt t="40466" x="5907088" y="3652838"/>
          <p14:tracePt t="40470" x="5919788" y="3652838"/>
          <p14:tracePt t="40474" x="5926138" y="3652838"/>
          <p14:tracePt t="40479" x="5938838" y="3652838"/>
          <p14:tracePt t="40480" x="5945188" y="3652838"/>
          <p14:tracePt t="40487" x="5957888" y="3652838"/>
          <p14:tracePt t="40490" x="5964238" y="3652838"/>
          <p14:tracePt t="40496" x="5976938" y="3646488"/>
          <p14:tracePt t="40504" x="5983288" y="3646488"/>
          <p14:tracePt t="40508" x="5989638" y="3646488"/>
          <p14:tracePt t="40520" x="5995988" y="3646488"/>
          <p14:tracePt t="40525" x="5995988" y="3638550"/>
          <p14:tracePt t="40528" x="6008688" y="3638550"/>
          <p14:tracePt t="40537" x="6015038" y="3638550"/>
          <p14:tracePt t="40545" x="6021388" y="3638550"/>
          <p14:tracePt t="40554" x="6027738" y="3638550"/>
          <p14:tracePt t="40558" x="6034088" y="3638550"/>
          <p14:tracePt t="40562" x="6034088" y="3632200"/>
          <p14:tracePt t="40576" x="6040438" y="3625850"/>
          <p14:tracePt t="40610" x="6046788" y="3625850"/>
          <p14:tracePt t="40616" x="6046788" y="3619500"/>
          <p14:tracePt t="40630" x="6053138" y="3619500"/>
          <p14:tracePt t="40642" x="6059488" y="3613150"/>
          <p14:tracePt t="40646" x="6065838" y="3606800"/>
          <p14:tracePt t="40658" x="6065838" y="3600450"/>
          <p14:tracePt t="40662" x="6072188" y="3594100"/>
          <p14:tracePt t="40674" x="6072188" y="3587750"/>
          <p14:tracePt t="40676" x="6078538" y="3581400"/>
          <p14:tracePt t="40686" x="6084888" y="3568700"/>
          <p14:tracePt t="40691" x="6097588" y="3562350"/>
          <p14:tracePt t="40695" x="6103938" y="3556000"/>
          <p14:tracePt t="40704" x="6103938" y="3549650"/>
          <p14:tracePt t="40716" x="6110288" y="3549650"/>
          <p14:tracePt t="40730" x="6116638" y="3536950"/>
          <p14:tracePt t="40745" x="6122988" y="3530600"/>
          <p14:tracePt t="40769" x="6129338" y="3524250"/>
          <p14:tracePt t="40780" x="6135688" y="3517900"/>
          <p14:tracePt t="40788" x="6135688" y="3511550"/>
          <p14:tracePt t="40796" x="6148388" y="3505200"/>
          <p14:tracePt t="40803" x="6161088" y="3505200"/>
          <p14:tracePt t="40807" x="6167438" y="3498850"/>
          <p14:tracePt t="40809" x="6175375" y="3492500"/>
          <p14:tracePt t="40819" x="6188075" y="3486150"/>
          <p14:tracePt t="40828" x="6194425" y="3486150"/>
          <p14:tracePt t="40837" x="6200775" y="3479800"/>
          <p14:tracePt t="40841" x="6213475" y="3473450"/>
          <p14:tracePt t="40866" x="6219825" y="3467100"/>
          <p14:tracePt t="40874" x="6226175" y="3467100"/>
          <p14:tracePt t="40878" x="6232525" y="3467100"/>
          <p14:tracePt t="40890" x="6238875" y="3460750"/>
          <p14:tracePt t="40896" x="6245225" y="3460750"/>
          <p14:tracePt t="40908" x="6264275" y="3454400"/>
          <p14:tracePt t="40911" x="6270625" y="3454400"/>
          <p14:tracePt t="40916" x="6276975" y="3448050"/>
          <p14:tracePt t="40924" x="6289675" y="3448050"/>
          <p14:tracePt t="40926" x="6302375" y="3441700"/>
          <p14:tracePt t="40932" x="6315075" y="3441700"/>
          <p14:tracePt t="40939" x="6321425" y="3441700"/>
          <p14:tracePt t="40943" x="6334125" y="3441700"/>
          <p14:tracePt t="40946" x="6346825" y="3435350"/>
          <p14:tracePt t="40960" x="6365875" y="3429000"/>
          <p14:tracePt t="40962" x="6378575" y="3429000"/>
          <p14:tracePt t="40970" x="6384925" y="3429000"/>
          <p14:tracePt t="40975" x="6397625" y="3429000"/>
          <p14:tracePt t="40987" x="6403975" y="3429000"/>
          <p14:tracePt t="40991" x="6410325" y="3429000"/>
          <p14:tracePt t="40995" x="6423025" y="3429000"/>
          <p14:tracePt t="41007" x="6435725" y="3429000"/>
          <p14:tracePt t="41010" x="6442075" y="3429000"/>
          <p14:tracePt t="41016" x="6448425" y="3429000"/>
          <p14:tracePt t="41026" x="6461125" y="3429000"/>
          <p14:tracePt t="41096" x="6467475" y="3429000"/>
          <p14:tracePt t="41105" x="6480175" y="3429000"/>
          <p14:tracePt t="41112" x="6486525" y="3429000"/>
          <p14:tracePt t="41119" x="6492875" y="3429000"/>
          <p14:tracePt t="41125" x="6505575" y="3429000"/>
          <p14:tracePt t="41128" x="6511925" y="3429000"/>
          <p14:tracePt t="41142" x="6524625" y="3429000"/>
          <p14:tracePt t="41155" x="6530975" y="3429000"/>
          <p14:tracePt t="41156" x="6537325" y="3429000"/>
          <p14:tracePt t="41166" x="6543675" y="3429000"/>
          <p14:tracePt t="41176" x="6550025" y="3429000"/>
          <p14:tracePt t="41212" x="6556375" y="3429000"/>
          <p14:tracePt t="42931" x="6556375" y="3422650"/>
          <p14:tracePt t="43019" x="6550025" y="3416300"/>
          <p14:tracePt t="43624" x="6569075" y="3403600"/>
          <p14:tracePt t="43627" x="6600825" y="3390900"/>
          <p14:tracePt t="43632" x="6640513" y="3378200"/>
          <p14:tracePt t="43635" x="6678613" y="3365500"/>
          <p14:tracePt t="43639" x="6723063" y="3346450"/>
          <p14:tracePt t="43642" x="6767513" y="3333750"/>
          <p14:tracePt t="43652" x="6811963" y="3327400"/>
          <p14:tracePt t="43655" x="6856413" y="3321050"/>
          <p14:tracePt t="43657" x="6900863" y="3308350"/>
          <p14:tracePt t="43659" x="6938963" y="3295650"/>
          <p14:tracePt t="43671" x="6983413" y="3289300"/>
          <p14:tracePt t="43673" x="7046913" y="3276600"/>
          <p14:tracePt t="43676" x="7092950" y="3270250"/>
          <p14:tracePt t="43679" x="7131050" y="3270250"/>
          <p14:tracePt t="43685" x="7162800" y="3257550"/>
          <p14:tracePt t="43689" x="7226300" y="3257550"/>
          <p14:tracePt t="43693" x="7264400" y="3257550"/>
          <p14:tracePt t="43705" x="7372350" y="3257550"/>
          <p14:tracePt t="43708" x="7404100" y="3257550"/>
          <p14:tracePt t="43720" x="7448550" y="3257550"/>
          <p14:tracePt t="43722" x="7473950" y="3257550"/>
          <p14:tracePt t="43725" x="7499350" y="3257550"/>
          <p14:tracePt t="43729" x="7518400" y="3257550"/>
          <p14:tracePt t="43736" x="7545388" y="3257550"/>
          <p14:tracePt t="43739" x="7570788" y="3257550"/>
          <p14:tracePt t="43740" x="7596188" y="3263900"/>
          <p14:tracePt t="43745" x="7627938" y="3263900"/>
          <p14:tracePt t="43750" x="7653338" y="3263900"/>
          <p14:tracePt t="43755" x="7678738" y="3270250"/>
          <p14:tracePt t="43757" x="7697788" y="3270250"/>
          <p14:tracePt t="43761" x="7723188" y="3270250"/>
          <p14:tracePt t="43768" x="7748588" y="3270250"/>
          <p14:tracePt t="43771" x="7773988" y="3270250"/>
          <p14:tracePt t="43774" x="7793038" y="3270250"/>
          <p14:tracePt t="43776" x="7818438" y="3270250"/>
          <p14:tracePt t="43785" x="7837488" y="3270250"/>
          <p14:tracePt t="43788" x="7875588" y="3270250"/>
          <p14:tracePt t="43800" x="7888288" y="3270250"/>
          <p14:tracePt t="43806" x="7894638" y="3270250"/>
          <p14:tracePt t="43809" x="7900988" y="3270250"/>
          <p14:tracePt t="43818" x="7907338" y="3270250"/>
          <p14:tracePt t="43821" x="7913688" y="3270250"/>
          <p14:tracePt t="43825" x="7920038" y="3270250"/>
          <p14:tracePt t="43829" x="7926388" y="3270250"/>
          <p14:tracePt t="43836" x="7932738" y="3270250"/>
          <p14:tracePt t="43838" x="7939088" y="3270250"/>
          <p14:tracePt t="43845" x="7945438" y="3270250"/>
          <p14:tracePt t="43857" x="7958138" y="3270250"/>
          <p14:tracePt t="43866" x="7970838" y="3270250"/>
          <p14:tracePt t="43871" x="7983538" y="3270250"/>
          <p14:tracePt t="43879" x="8004175" y="3270250"/>
          <p14:tracePt t="43887" x="8016875" y="3270250"/>
          <p14:tracePt t="43890" x="8035925" y="3263900"/>
          <p14:tracePt t="43892" x="8048625" y="3257550"/>
          <p14:tracePt t="43896" x="8061325" y="3251200"/>
          <p14:tracePt t="43900" x="8074025" y="3244850"/>
          <p14:tracePt t="43905" x="8093075" y="3238500"/>
          <p14:tracePt t="43906" x="8118475" y="3232150"/>
          <p14:tracePt t="43910" x="8137525" y="3219450"/>
          <p14:tracePt t="43919" x="8162925" y="3205163"/>
          <p14:tracePt t="43922" x="8188325" y="3192463"/>
          <p14:tracePt t="43923" x="8201025" y="3186113"/>
          <p14:tracePt t="43927" x="8226425" y="3173413"/>
          <p14:tracePt t="43933" x="8258175" y="3160713"/>
          <p14:tracePt t="43938" x="8283575" y="3141663"/>
          <p14:tracePt t="43940" x="8308975" y="3128963"/>
          <p14:tracePt t="43942" x="8347075" y="3103563"/>
          <p14:tracePt t="43948" x="8385175" y="3084513"/>
          <p14:tracePt t="43952" x="8410575" y="3071813"/>
          <p14:tracePt t="43955" x="8435975" y="3059113"/>
          <p14:tracePt t="43958" x="8462963" y="3040063"/>
          <p14:tracePt t="43967" x="8488363" y="3021013"/>
          <p14:tracePt t="43970" x="8507413" y="3014663"/>
          <p14:tracePt t="43972" x="8526463" y="3008313"/>
          <p14:tracePt t="43975" x="8545513" y="2995613"/>
          <p14:tracePt t="43980" x="8564563" y="2982913"/>
          <p14:tracePt t="43986" x="8577263" y="2976563"/>
          <p14:tracePt t="43988" x="8589963" y="2970213"/>
          <p14:tracePt t="43992" x="8602663" y="2963863"/>
          <p14:tracePt t="44005" x="8621713" y="2951163"/>
          <p14:tracePt t="44006" x="8628063" y="2951163"/>
          <p14:tracePt t="44012" x="8634413" y="2944813"/>
          <p14:tracePt t="44021" x="8647113" y="2938463"/>
          <p14:tracePt t="44023" x="8647113" y="2932113"/>
          <p14:tracePt t="44026" x="8659813" y="2932113"/>
          <p14:tracePt t="44036" x="8666163" y="2925763"/>
          <p14:tracePt t="44038" x="8672513" y="2919413"/>
          <p14:tracePt t="44041" x="8678863" y="2913063"/>
          <p14:tracePt t="44046" x="8685213" y="2913063"/>
          <p14:tracePt t="44056" x="8685213" y="2906713"/>
          <p14:tracePt t="44060" x="8691563" y="2906713"/>
          <p14:tracePt t="44108" x="8697913" y="2900363"/>
          <p14:tracePt t="44124" x="8704263" y="2894013"/>
          <p14:tracePt t="44145" x="8710613" y="2894013"/>
          <p14:tracePt t="44154" x="8716963" y="2887663"/>
          <p14:tracePt t="44161" x="8723313" y="2881313"/>
          <p14:tracePt t="44166" x="8729663" y="2881313"/>
          <p14:tracePt t="44170" x="8736013" y="2874963"/>
          <p14:tracePt t="44177" x="8748713" y="2868613"/>
          <p14:tracePt t="44187" x="8755063" y="2868613"/>
          <p14:tracePt t="44189" x="8761413" y="2868613"/>
          <p14:tracePt t="44190" x="8761413" y="2862263"/>
          <p14:tracePt t="44193" x="8767763" y="2862263"/>
          <p14:tracePt t="44202" x="8774113" y="2862263"/>
          <p14:tracePt t="45939" x="8774113" y="2849563"/>
          <p14:tracePt t="45959" x="8767763" y="2849563"/>
          <p14:tracePt t="46113" x="8761413" y="2843213"/>
          <p14:tracePt t="46125" x="8755063" y="2843213"/>
          <p14:tracePt t="46134" x="8748713" y="2843213"/>
          <p14:tracePt t="46150" x="8742363" y="2843213"/>
          <p14:tracePt t="46228" x="8736013" y="2836863"/>
          <p14:tracePt t="46825" x="8742363" y="2830513"/>
          <p14:tracePt t="46832" x="8761413" y="2824163"/>
          <p14:tracePt t="46837" x="8786813" y="2817813"/>
          <p14:tracePt t="46841" x="8799513" y="2811463"/>
          <p14:tracePt t="46848" x="8818563" y="2805113"/>
          <p14:tracePt t="46851" x="8831263" y="2798763"/>
          <p14:tracePt t="46853" x="8843963" y="2798763"/>
          <p14:tracePt t="46856" x="8863013" y="2798763"/>
          <p14:tracePt t="46866" x="8882063" y="2792413"/>
          <p14:tracePt t="46868" x="8894763" y="2792413"/>
          <p14:tracePt t="46873" x="8907463" y="2792413"/>
          <p14:tracePt t="46882" x="8907463" y="2784475"/>
          <p14:tracePt t="46886" x="8913813" y="2784475"/>
          <p14:tracePt t="46899" x="8921750" y="2784475"/>
          <p14:tracePt t="46955" x="8928100" y="2784475"/>
          <p14:tracePt t="46964" x="8928100" y="2778125"/>
          <p14:tracePt t="47003" x="8934450" y="2771775"/>
          <p14:tracePt t="47012" x="8940800" y="2771775"/>
          <p14:tracePt t="47018" x="8940800" y="2765425"/>
          <p14:tracePt t="47023" x="8947150" y="2759075"/>
          <p14:tracePt t="47032" x="8959850" y="2759075"/>
          <p14:tracePt t="47038" x="8966200" y="2752725"/>
          <p14:tracePt t="47045" x="8978900" y="2746375"/>
          <p14:tracePt t="47050" x="8985250" y="2740025"/>
          <p14:tracePt t="47053" x="8991600" y="2740025"/>
          <p14:tracePt t="47055" x="8997950" y="2733675"/>
          <p14:tracePt t="47059" x="9010650" y="2733675"/>
          <p14:tracePt t="47066" x="9017000" y="2733675"/>
          <p14:tracePt t="47068" x="9023350" y="2733675"/>
          <p14:tracePt t="47070" x="9029700" y="2733675"/>
          <p14:tracePt t="47080" x="9048750" y="2727325"/>
          <p14:tracePt t="47085" x="9061450" y="2727325"/>
          <p14:tracePt t="47098" x="9067800" y="2727325"/>
          <p14:tracePt t="47116" x="9074150" y="2727325"/>
          <p14:tracePt t="47122" x="9080500" y="2727325"/>
          <p14:tracePt t="47134" x="9093200" y="2727325"/>
          <p14:tracePt t="47136" x="9099550" y="2727325"/>
          <p14:tracePt t="47147" x="9105900" y="2727325"/>
          <p14:tracePt t="47151" x="9118600" y="2727325"/>
          <p14:tracePt t="47156" x="9124950" y="2727325"/>
          <p14:tracePt t="47166" x="9137650" y="2727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302192" y="859107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4117017" y="85910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8"/>
    </mc:Choice>
    <mc:Fallback xmlns="">
      <p:transition spd="slow" advTm="304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43"/>
          <p:cNvGrpSpPr/>
          <p:nvPr/>
        </p:nvGrpSpPr>
        <p:grpSpPr>
          <a:xfrm>
            <a:off x="7575463" y="0"/>
            <a:ext cx="1698386" cy="2153266"/>
            <a:chOff x="5284506" y="-7603"/>
            <a:chExt cx="3212887" cy="3087459"/>
          </a:xfrm>
        </p:grpSpPr>
        <p:sp>
          <p:nvSpPr>
            <p:cNvPr id="2651" name="Google Shape;2651;p43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3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3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3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3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3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3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3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3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3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3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3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3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3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3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3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3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3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3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3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3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3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3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3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3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3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2" name="Google Shape;2682;p43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83" name="Google Shape;2683;p43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3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3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3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3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3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3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3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3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3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3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3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3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3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3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3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3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6" name="Google Shape;2706;p43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7" name="Google Shape;2707;p43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3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3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3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3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3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3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3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3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3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3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3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3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3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3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3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3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6" y="1255833"/>
            <a:ext cx="2155138" cy="154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46" y="1262657"/>
            <a:ext cx="2257636" cy="151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36" y="1268923"/>
            <a:ext cx="2170962" cy="150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" y="1276156"/>
            <a:ext cx="2099291" cy="144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: Rounded Corners 6">
            <a:extLst>
              <a:ext uri="{FF2B5EF4-FFF2-40B4-BE49-F238E27FC236}">
                <a16:creationId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90510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Bước1: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vật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đồng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8" name="Rectangle: Rounded Corners 6">
            <a:extLst>
              <a:ext uri="{FF2B5EF4-FFF2-40B4-BE49-F238E27FC236}">
                <a16:creationId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231671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vật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hợp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nội</a:t>
            </a:r>
            <a:r>
              <a:rPr lang="en-US" dirty="0">
                <a:solidFill>
                  <a:srgbClr val="002060"/>
                </a:solidFill>
              </a:rPr>
              <a:t> dung </a:t>
            </a:r>
            <a:r>
              <a:rPr lang="en-US" dirty="0" err="1">
                <a:solidFill>
                  <a:srgbClr val="002060"/>
                </a:solidFill>
              </a:rPr>
              <a:t>đề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tài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9" name="Rectangle: Rounded Corners 6">
            <a:extLst>
              <a:ext uri="{FF2B5EF4-FFF2-40B4-BE49-F238E27FC236}">
                <a16:creationId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461432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vật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0" name="Rectangle: Rounded Corners 6">
            <a:extLst>
              <a:ext uri="{FF2B5EF4-FFF2-40B4-BE49-F238E27FC236}">
                <a16:creationId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691193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Bước1: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vật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hoàn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bài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endParaRPr lang="vi-VN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</p:bldLst>
  </p:timing>
  <p:extLst>
    <p:ext uri="{3A86A75C-4F4B-4683-9AE1-C65F6400EC91}">
      <p14:laserTraceLst xmlns:p14="http://schemas.microsoft.com/office/powerpoint/2010/main">
        <p14:tracePtLst>
          <p14:tracePt t="1601" x="9124950" y="3333750"/>
          <p14:tracePt t="1605" x="9105900" y="3352800"/>
          <p14:tracePt t="1610" x="9086850" y="3371850"/>
          <p14:tracePt t="1618" x="9061450" y="3390900"/>
          <p14:tracePt t="1620" x="9023350" y="3422650"/>
          <p14:tracePt t="1624" x="9004300" y="3435350"/>
          <p14:tracePt t="1630" x="8991600" y="3448050"/>
          <p14:tracePt t="1635" x="8972550" y="3467100"/>
          <p14:tracePt t="1636" x="8959850" y="3473450"/>
          <p14:tracePt t="1641" x="8947150" y="3486150"/>
          <p14:tracePt t="1648" x="8928100" y="3498850"/>
          <p14:tracePt t="1652" x="8907463" y="3517900"/>
          <p14:tracePt t="1653" x="8894763" y="3530600"/>
          <p14:tracePt t="1656" x="8875713" y="3543300"/>
          <p14:tracePt t="1665" x="8856663" y="3549650"/>
          <p14:tracePt t="1668" x="8843963" y="3562350"/>
          <p14:tracePt t="1669" x="8831263" y="3575050"/>
          <p14:tracePt t="1673" x="8818563" y="3587750"/>
          <p14:tracePt t="1681" x="8799513" y="3600450"/>
          <p14:tracePt t="1685" x="8786813" y="3619500"/>
          <p14:tracePt t="1686" x="8767763" y="3625850"/>
          <p14:tracePt t="1689" x="8748713" y="3638550"/>
          <p14:tracePt t="1695" x="8736013" y="3652838"/>
          <p14:tracePt t="1697" x="8723313" y="3665538"/>
          <p14:tracePt t="1703" x="8710613" y="3678238"/>
          <p14:tracePt t="1704" x="8691563" y="3690938"/>
          <p14:tracePt t="1710" x="8672513" y="3697288"/>
          <p14:tracePt t="1716" x="8659813" y="3703638"/>
          <p14:tracePt t="1718" x="8640763" y="3722688"/>
          <p14:tracePt t="1720" x="8621713" y="3735388"/>
          <p14:tracePt t="1724" x="8609013" y="3748088"/>
          <p14:tracePt t="1732" x="8589963" y="3760788"/>
          <p14:tracePt t="1735" x="8577263" y="3773488"/>
          <p14:tracePt t="1737" x="8558213" y="3786188"/>
          <p14:tracePt t="1740" x="8539163" y="3792538"/>
          <p14:tracePt t="1748" x="8520113" y="3805238"/>
          <p14:tracePt t="1754" x="8448675" y="3843338"/>
          <p14:tracePt t="1760" x="8423275" y="3862388"/>
          <p14:tracePt t="1766" x="8385175" y="3881438"/>
          <p14:tracePt t="1768" x="8353425" y="3900488"/>
          <p14:tracePt t="1771" x="8315325" y="3913188"/>
          <p14:tracePt t="1774" x="8277225" y="3938588"/>
          <p14:tracePt t="1781" x="8239125" y="3957638"/>
          <p14:tracePt t="1784" x="8201025" y="3983038"/>
          <p14:tracePt t="1787" x="8175625" y="3995738"/>
          <p14:tracePt t="1790" x="8143875" y="4008438"/>
          <p14:tracePt t="1797" x="8105775" y="4021138"/>
          <p14:tracePt t="1804" x="8004175" y="4065588"/>
          <p14:tracePt t="1806" x="7945438" y="4079875"/>
          <p14:tracePt t="1815" x="7888288" y="4105275"/>
          <p14:tracePt t="1817" x="7843838" y="4130675"/>
          <p14:tracePt t="1820" x="7786688" y="4149725"/>
          <p14:tracePt t="1823" x="7742238" y="4168775"/>
          <p14:tracePt t="1831" x="7691438" y="4194175"/>
          <p14:tracePt t="1835" x="7653338" y="4213225"/>
          <p14:tracePt t="1836" x="7608888" y="4238625"/>
          <p14:tracePt t="1839" x="7570788" y="4251325"/>
          <p14:tracePt t="1845" x="7537450" y="4276725"/>
          <p14:tracePt t="1852" x="7486650" y="4295775"/>
          <p14:tracePt t="1855" x="7416800" y="4333875"/>
          <p14:tracePt t="1860" x="7385050" y="4352925"/>
          <p14:tracePt t="1865" x="7359650" y="4365625"/>
          <p14:tracePt t="1868" x="7340600" y="4378325"/>
          <p14:tracePt t="1871" x="7315200" y="4391025"/>
          <p14:tracePt t="1875" x="7302500" y="4410075"/>
          <p14:tracePt t="1881" x="7283450" y="4422775"/>
          <p14:tracePt t="1884" x="7264400" y="4435475"/>
          <p14:tracePt t="1887" x="7245350" y="4448175"/>
          <p14:tracePt t="1890" x="7226300" y="4454525"/>
          <p14:tracePt t="1905" x="7188200" y="4486275"/>
          <p14:tracePt t="1906" x="7175500" y="4492625"/>
          <p14:tracePt t="1915" x="7169150" y="4506913"/>
          <p14:tracePt t="1916" x="7150100" y="4519613"/>
          <p14:tracePt t="1923" x="7131050" y="4525963"/>
          <p14:tracePt t="1932" x="7112000" y="4538663"/>
          <p14:tracePt t="1936" x="7078663" y="4557713"/>
          <p14:tracePt t="1947" x="7065963" y="4564063"/>
          <p14:tracePt t="1952" x="7053263" y="4576763"/>
          <p14:tracePt t="1956" x="7034213" y="4576763"/>
          <p14:tracePt t="1964" x="7021513" y="4583113"/>
          <p14:tracePt t="1967" x="7015163" y="4589463"/>
          <p14:tracePt t="1969" x="7008813" y="4595813"/>
          <p14:tracePt t="1972" x="7002463" y="4602163"/>
          <p14:tracePt t="1981" x="6996113" y="4602163"/>
          <p14:tracePt t="1985" x="6983413" y="4614863"/>
          <p14:tracePt t="1989" x="6970713" y="4621213"/>
          <p14:tracePt t="1997" x="6964363" y="4621213"/>
          <p14:tracePt t="2001" x="6951663" y="4627563"/>
          <p14:tracePt t="2003" x="6938963" y="4633913"/>
          <p14:tracePt t="2005" x="6932613" y="4640263"/>
          <p14:tracePt t="2010" x="6913563" y="4646613"/>
          <p14:tracePt t="2016" x="6900863" y="4652963"/>
          <p14:tracePt t="2018" x="6881813" y="4659313"/>
          <p14:tracePt t="2020" x="6869113" y="4672013"/>
          <p14:tracePt t="2030" x="6850063" y="4672013"/>
          <p14:tracePt t="2051" x="6831013" y="4678363"/>
          <p14:tracePt t="2054" x="6697663" y="4729163"/>
          <p14:tracePt t="2057" x="6672263" y="4735513"/>
          <p14:tracePt t="2064" x="6646863" y="4748213"/>
          <p14:tracePt t="2067" x="6626225" y="4754563"/>
          <p14:tracePt t="2069" x="6607175" y="4760913"/>
          <p14:tracePt t="2073" x="6594475" y="4773613"/>
          <p14:tracePt t="2081" x="6575425" y="4779963"/>
          <p14:tracePt t="2085" x="6550025" y="4792663"/>
          <p14:tracePt t="2087" x="6530975" y="4799013"/>
          <p14:tracePt t="2089" x="6511925" y="4805363"/>
          <p14:tracePt t="2097" x="6492875" y="4811713"/>
          <p14:tracePt t="2101" x="6486525" y="4811713"/>
          <p14:tracePt t="2102" x="6461125" y="4824413"/>
          <p14:tracePt t="2105" x="6448425" y="4830763"/>
          <p14:tracePt t="2110" x="6429375" y="4843463"/>
          <p14:tracePt t="2115" x="6410325" y="4849813"/>
          <p14:tracePt t="2118" x="6397625" y="4856163"/>
          <p14:tracePt t="2120" x="6372225" y="4868863"/>
          <p14:tracePt t="2122" x="6353175" y="4881563"/>
          <p14:tracePt t="2135" x="6334125" y="4887913"/>
          <p14:tracePt t="2136" x="6289675" y="4900613"/>
          <p14:tracePt t="2139" x="6257925" y="4906963"/>
          <p14:tracePt t="2146" x="6232525" y="4913313"/>
          <p14:tracePt t="2150" x="6213475" y="4919663"/>
          <p14:tracePt t="2151" x="6175375" y="4933950"/>
          <p14:tracePt t="2154" x="6148388" y="4946650"/>
          <p14:tracePt t="2160" x="6110288" y="4959350"/>
          <p14:tracePt t="2166" x="6084888" y="4965700"/>
          <p14:tracePt t="2168" x="6059488" y="4972050"/>
          <p14:tracePt t="2170" x="6027738" y="4978400"/>
          <p14:tracePt t="2175" x="5995988" y="4984750"/>
          <p14:tracePt t="2185" x="5957888" y="5003800"/>
          <p14:tracePt t="2187" x="5888038" y="5022850"/>
          <p14:tracePt t="2190" x="5862638" y="5035550"/>
          <p14:tracePt t="2196" x="5824538" y="5041900"/>
          <p14:tracePt t="2201" x="5792788" y="5048250"/>
          <p14:tracePt t="2203" x="5754688" y="5060950"/>
          <p14:tracePt t="2206" x="5722938" y="5067300"/>
          <p14:tracePt t="2214" x="5683250" y="5080000"/>
          <p14:tracePt t="2217" x="5651500" y="5080000"/>
          <p14:tracePt t="2220" x="5619750" y="5086350"/>
          <p14:tracePt t="2223" x="5581650" y="5092700"/>
          <p14:tracePt t="2230" x="5549900" y="5099050"/>
          <p14:tracePt t="2234" x="5518150" y="5105400"/>
          <p14:tracePt t="2235" x="5480050" y="5105400"/>
          <p14:tracePt t="2239" x="5441950" y="5105400"/>
          <p14:tracePt t="2247" x="5397500" y="5111750"/>
          <p14:tracePt t="2251" x="5353050" y="5111750"/>
          <p14:tracePt t="2253" x="5327650" y="5111750"/>
          <p14:tracePt t="2255" x="5302250" y="5111750"/>
          <p14:tracePt t="2260" x="5270500" y="5118100"/>
          <p14:tracePt t="2264" x="5237163" y="5124450"/>
          <p14:tracePt t="2268" x="5192713" y="5124450"/>
          <p14:tracePt t="2271" x="5160963" y="5130800"/>
          <p14:tracePt t="2275" x="5116513" y="5130800"/>
          <p14:tracePt t="2281" x="5078413" y="5137150"/>
          <p14:tracePt t="2284" x="5046663" y="5137150"/>
          <p14:tracePt t="2286" x="5014913" y="5137150"/>
          <p14:tracePt t="2669" x="2638425" y="5137150"/>
          <p14:tracePt t="2673" x="2632075" y="5130800"/>
          <p14:tracePt t="2683" x="2613025" y="5130800"/>
          <p14:tracePt t="2685" x="2606675" y="5124450"/>
          <p14:tracePt t="2689" x="2593975" y="5124450"/>
          <p14:tracePt t="2698" x="2574925" y="5111750"/>
          <p14:tracePt t="2701" x="2562225" y="5111750"/>
          <p14:tracePt t="2704" x="2543175" y="5105400"/>
          <p14:tracePt t="2717" x="2517775" y="5105400"/>
          <p14:tracePt t="2720" x="2503488" y="5099050"/>
          <p14:tracePt t="2725" x="2497138" y="5099050"/>
          <p14:tracePt t="2734" x="2484438" y="5092700"/>
          <p14:tracePt t="2741" x="2465388" y="5086350"/>
          <p14:tracePt t="2753" x="2459038" y="5080000"/>
          <p14:tracePt t="2769" x="2452688" y="5073650"/>
          <p14:tracePt t="2783" x="2439988" y="5073650"/>
          <p14:tracePt t="2784" x="2439988" y="5067300"/>
          <p14:tracePt t="2789" x="2433638" y="5060950"/>
          <p14:tracePt t="2799" x="2427288" y="5060950"/>
          <p14:tracePt t="2801" x="2420938" y="5060950"/>
          <p14:tracePt t="2816" x="2401888" y="5048250"/>
          <p14:tracePt t="2820" x="2382838" y="5035550"/>
          <p14:tracePt t="2833" x="2363788" y="5029200"/>
          <p14:tracePt t="2835" x="2357438" y="5029200"/>
          <p14:tracePt t="2839" x="2344738" y="5029200"/>
          <p14:tracePt t="2847" x="2332038" y="5016500"/>
          <p14:tracePt t="2851" x="2319338" y="5003800"/>
          <p14:tracePt t="2865" x="2312988" y="4997450"/>
          <p14:tracePt t="2868" x="2300288" y="4991100"/>
          <p14:tracePt t="2870" x="2293938" y="4984750"/>
          <p14:tracePt t="2875" x="2293938" y="4978400"/>
          <p14:tracePt t="2882" x="2287588" y="4978400"/>
          <p14:tracePt t="2885" x="2281238" y="4972050"/>
          <p14:tracePt t="2891" x="2268538" y="4959350"/>
          <p14:tracePt t="2896" x="2262188" y="4959350"/>
          <p14:tracePt t="2901" x="2255838" y="4953000"/>
          <p14:tracePt t="2906" x="2243138" y="4933950"/>
          <p14:tracePt t="2914" x="2236788" y="4933950"/>
          <p14:tracePt t="2916" x="2230438" y="4926013"/>
          <p14:tracePt t="2919" x="2211388" y="4906963"/>
          <p14:tracePt t="2933" x="2185988" y="4887913"/>
          <p14:tracePt t="2935" x="2173288" y="4862513"/>
          <p14:tracePt t="2939" x="2160588" y="4856163"/>
          <p14:tracePt t="2946" x="2160588" y="4849813"/>
          <p14:tracePt t="2950" x="2147888" y="4843463"/>
          <p14:tracePt t="2951" x="2128838" y="4830763"/>
          <p14:tracePt t="2962" x="2116138" y="4824413"/>
          <p14:tracePt t="2967" x="2109788" y="4824413"/>
          <p14:tracePt t="2968" x="2097088" y="4811713"/>
          <p14:tracePt t="2970" x="2090738" y="4805363"/>
          <p14:tracePt t="2975" x="2084388" y="4805363"/>
          <p14:tracePt t="2985" x="2071688" y="4792663"/>
          <p14:tracePt t="2986" x="2065338" y="4792663"/>
          <p14:tracePt t="2991" x="2058988" y="4786313"/>
          <p14:tracePt t="2996" x="2051050" y="4786313"/>
          <p14:tracePt t="3001" x="2032000" y="4767263"/>
          <p14:tracePt t="3004" x="2025650" y="4767263"/>
          <p14:tracePt t="3014" x="2012950" y="4760913"/>
          <p14:tracePt t="3017" x="2006600" y="4754563"/>
          <p14:tracePt t="3020" x="1993900" y="4748213"/>
          <p14:tracePt t="3025" x="1987550" y="4741863"/>
          <p14:tracePt t="3031" x="1987550" y="4735513"/>
          <p14:tracePt t="3036" x="1981200" y="4735513"/>
          <p14:tracePt t="3041" x="1968500" y="4729163"/>
          <p14:tracePt t="3046" x="1968500" y="4722813"/>
          <p14:tracePt t="3051" x="1962150" y="4716463"/>
          <p14:tracePt t="3053" x="1955800" y="4716463"/>
          <p14:tracePt t="3064" x="1949450" y="4710113"/>
          <p14:tracePt t="3067" x="1949450" y="4703763"/>
          <p14:tracePt t="3080" x="1949450" y="4697413"/>
          <p14:tracePt t="3082" x="1943100" y="4691063"/>
          <p14:tracePt t="3085" x="1943100" y="4684713"/>
          <p14:tracePt t="3089" x="1936750" y="4684713"/>
          <p14:tracePt t="3096" x="1936750" y="4678363"/>
          <p14:tracePt t="3100" x="1936750" y="4672013"/>
          <p14:tracePt t="3104" x="1930400" y="4665663"/>
          <p14:tracePt t="3112" x="1924050" y="4659313"/>
          <p14:tracePt t="3116" x="1917700" y="4659313"/>
          <p14:tracePt t="3120" x="1917700" y="4652963"/>
          <p14:tracePt t="3130" x="1911350" y="4646613"/>
          <p14:tracePt t="3136" x="1911350" y="4640263"/>
          <p14:tracePt t="3141" x="1905000" y="4633913"/>
          <p14:tracePt t="3156" x="1898650" y="4627563"/>
          <p14:tracePt t="3169" x="1892300" y="4621213"/>
          <p14:tracePt t="3173" x="1885950" y="4621213"/>
          <p14:tracePt t="3182" x="1885950" y="4614863"/>
          <p14:tracePt t="3186" x="1885950" y="4608513"/>
          <p14:tracePt t="3200" x="1879600" y="4602163"/>
          <p14:tracePt t="3201" x="1873250" y="4595813"/>
          <p14:tracePt t="3222" x="1873250" y="4589463"/>
          <p14:tracePt t="3231" x="1866900" y="4589463"/>
          <p14:tracePt t="3237" x="1860550" y="4576763"/>
          <p14:tracePt t="3245" x="1854200" y="4576763"/>
          <p14:tracePt t="3251" x="1854200" y="4570413"/>
          <p14:tracePt t="3280" x="1847850" y="4564063"/>
          <p14:tracePt t="3303" x="1841500" y="4557713"/>
          <p14:tracePt t="3323" x="1835150" y="4557713"/>
          <p14:tracePt t="3343" x="1828800" y="4551363"/>
          <p14:tracePt t="3380" x="1828800" y="4545013"/>
          <p14:tracePt t="3405" x="1822450" y="4545013"/>
          <p14:tracePt t="3449" x="1822450" y="4538663"/>
          <p14:tracePt t="3469" x="1816100" y="4532313"/>
          <p14:tracePt t="3493" x="1809750" y="4525963"/>
          <p14:tracePt t="3655" x="1803400" y="4525963"/>
          <p14:tracePt t="3777" x="1803400" y="4519613"/>
          <p14:tracePt t="13377" x="1803400" y="4525963"/>
          <p14:tracePt t="13391" x="1803400" y="4532313"/>
          <p14:tracePt t="13394" x="1803400" y="4538663"/>
          <p14:tracePt t="13437" x="1809750" y="4545013"/>
          <p14:tracePt t="13457" x="1809750" y="4551363"/>
          <p14:tracePt t="13461" x="1816100" y="4557713"/>
          <p14:tracePt t="13515" x="1816100" y="4564063"/>
          <p14:tracePt t="13567" x="1816100" y="4570413"/>
          <p14:tracePt t="13627" x="1816100" y="4576763"/>
          <p14:tracePt t="13643" x="1816100" y="4589463"/>
          <p14:tracePt t="13676" x="1816100" y="4595813"/>
          <p14:tracePt t="13690" x="1816100" y="4602163"/>
          <p14:tracePt t="13693" x="1809750" y="4602163"/>
          <p14:tracePt t="13701" x="1809750" y="4608513"/>
          <p14:tracePt t="13706" x="1803400" y="4621213"/>
          <p14:tracePt t="13713" x="1797050" y="4627563"/>
          <p14:tracePt t="13719" x="1790700" y="4633913"/>
          <p14:tracePt t="13723" x="1790700" y="4640263"/>
          <p14:tracePt t="13725" x="1784350" y="4646613"/>
          <p14:tracePt t="13738" x="1784350" y="4652963"/>
          <p14:tracePt t="13741" x="1778000" y="4659313"/>
          <p14:tracePt t="13744" x="1771650" y="4665663"/>
          <p14:tracePt t="13754" x="1765300" y="4678363"/>
          <p14:tracePt t="13757" x="1758950" y="4691063"/>
          <p14:tracePt t="13767" x="1746250" y="4697413"/>
          <p14:tracePt t="13770" x="1739900" y="4710113"/>
          <p14:tracePt t="13777" x="1733550" y="4722813"/>
          <p14:tracePt t="13781" x="1720850" y="4735513"/>
          <p14:tracePt t="13793" x="1714500" y="4741863"/>
          <p14:tracePt t="13797" x="1708150" y="4748213"/>
          <p14:tracePt t="13807" x="1701800" y="4754563"/>
          <p14:tracePt t="13813" x="1695450" y="4754563"/>
          <p14:tracePt t="13822" x="1682750" y="4767263"/>
          <p14:tracePt t="13829" x="1676400" y="4773613"/>
          <p14:tracePt t="13831" x="1663700" y="4779963"/>
          <p14:tracePt t="13840" x="1651000" y="4779963"/>
          <p14:tracePt t="13846" x="1644650" y="4786313"/>
          <p14:tracePt t="13852" x="1638300" y="4792663"/>
          <p14:tracePt t="13857" x="1625600" y="4799013"/>
          <p14:tracePt t="13858" x="1625600" y="4805363"/>
          <p14:tracePt t="13863" x="1612900" y="4805363"/>
          <p14:tracePt t="13872" x="1606550" y="4811713"/>
          <p14:tracePt t="13875" x="1579563" y="4824413"/>
          <p14:tracePt t="13879" x="1566863" y="4830763"/>
          <p14:tracePt t="13889" x="1560513" y="4830763"/>
          <p14:tracePt t="13891" x="1547813" y="4837113"/>
          <p14:tracePt t="13893" x="1541463" y="4837113"/>
          <p14:tracePt t="13895" x="1535113" y="4837113"/>
          <p14:tracePt t="13903" x="1516063" y="4843463"/>
          <p14:tracePt t="13905" x="1497013" y="4843463"/>
          <p14:tracePt t="13909" x="1490663" y="4849813"/>
          <p14:tracePt t="13910" x="1471613" y="4849813"/>
          <p14:tracePt t="13917" x="1458913" y="4856163"/>
          <p14:tracePt t="13919" x="1446213" y="4856163"/>
          <p14:tracePt t="13924" x="1433513" y="4862513"/>
          <p14:tracePt t="13926" x="1420813" y="4868863"/>
          <p14:tracePt t="13931" x="1408113" y="4868863"/>
          <p14:tracePt t="13936" x="1395413" y="4868863"/>
          <p14:tracePt t="13942" x="1376363" y="4868863"/>
          <p14:tracePt t="13943" x="1370013" y="4868863"/>
          <p14:tracePt t="13946" x="1357313" y="4868863"/>
          <p14:tracePt t="13952" x="1344613" y="4868863"/>
          <p14:tracePt t="13956" x="1338263" y="4868863"/>
          <p14:tracePt t="13958" x="1331913" y="4868863"/>
          <p14:tracePt t="13963" x="1325563" y="4868863"/>
          <p14:tracePt t="13970" x="1312863" y="4868863"/>
          <p14:tracePt t="13973" x="1306513" y="4868863"/>
          <p14:tracePt t="13979" x="1300163" y="4868863"/>
          <p14:tracePt t="13985" x="1293813" y="4868863"/>
          <p14:tracePt t="13989" x="1287463" y="4868863"/>
          <p14:tracePt t="14002" x="1281113" y="4868863"/>
          <p14:tracePt t="14007" x="1274763" y="4868863"/>
          <p14:tracePt t="14024" x="1268413" y="4868863"/>
          <p14:tracePt t="14038" x="1255713" y="4868863"/>
          <p14:tracePt t="14057" x="1249363" y="4868863"/>
          <p14:tracePt t="14061" x="1236663" y="4868863"/>
          <p14:tracePt t="14071" x="1230313" y="4868863"/>
          <p14:tracePt t="14073" x="1223963" y="4862513"/>
          <p14:tracePt t="14081" x="1217613" y="4856163"/>
          <p14:tracePt t="14090" x="1211263" y="4849813"/>
          <p14:tracePt t="14097" x="1204913" y="4837113"/>
          <p14:tracePt t="14109" x="1204913" y="4830763"/>
          <p14:tracePt t="14113" x="1198563" y="4818063"/>
          <p14:tracePt t="14122" x="1192213" y="4811713"/>
          <p14:tracePt t="14124" x="1192213" y="4805363"/>
          <p14:tracePt t="14129" x="1185863" y="4799013"/>
          <p14:tracePt t="14135" x="1185863" y="4792663"/>
          <p14:tracePt t="14139" x="1179513" y="4786313"/>
          <p14:tracePt t="14145" x="1173163" y="4779963"/>
          <p14:tracePt t="14152" x="1166813" y="4773613"/>
          <p14:tracePt t="14157" x="1166813" y="4754563"/>
          <p14:tracePt t="14170" x="1166813" y="4748213"/>
          <p14:tracePt t="14173" x="1160463" y="4741863"/>
          <p14:tracePt t="14189" x="1160463" y="4729163"/>
          <p14:tracePt t="14192" x="1154113" y="4722813"/>
          <p14:tracePt t="14194" x="1147763" y="4722813"/>
          <p14:tracePt t="14207" x="1147763" y="4716463"/>
          <p14:tracePt t="14210" x="1147763" y="4710113"/>
          <p14:tracePt t="14231" x="1147763" y="4703763"/>
          <p14:tracePt t="14235" x="1139825" y="4697413"/>
          <p14:tracePt t="14267" x="1139825" y="4691063"/>
          <p14:tracePt t="14288" x="1133475" y="4684713"/>
          <p14:tracePt t="14315" x="1133475" y="4678363"/>
          <p14:tracePt t="15049" x="1133475" y="4684713"/>
          <p14:tracePt t="15061" x="1133475" y="4691063"/>
          <p14:tracePt t="15066" x="1133475" y="4697413"/>
          <p14:tracePt t="15070" x="1133475" y="4703763"/>
          <p14:tracePt t="15076" x="1133475" y="4710113"/>
          <p14:tracePt t="15086" x="1133475" y="4716463"/>
          <p14:tracePt t="15089" x="1133475" y="4722813"/>
          <p14:tracePt t="15093" x="1133475" y="4729163"/>
          <p14:tracePt t="15097" x="1133475" y="4735513"/>
          <p14:tracePt t="15103" x="1133475" y="4748213"/>
          <p14:tracePt t="15109" x="1133475" y="4760913"/>
          <p14:tracePt t="15118" x="1133475" y="4773613"/>
          <p14:tracePt t="15123" x="1133475" y="4779963"/>
          <p14:tracePt t="15125" x="1133475" y="4792663"/>
          <p14:tracePt t="15129" x="1133475" y="4799013"/>
          <p14:tracePt t="15136" x="1127125" y="4805363"/>
          <p14:tracePt t="15139" x="1127125" y="4818063"/>
          <p14:tracePt t="15141" x="1127125" y="4830763"/>
          <p14:tracePt t="15144" x="1120775" y="4837113"/>
          <p14:tracePt t="15151" x="1114425" y="4849813"/>
          <p14:tracePt t="15155" x="1108075" y="4862513"/>
          <p14:tracePt t="15157" x="1108075" y="4868863"/>
          <p14:tracePt t="15161" x="1101725" y="4881563"/>
          <p14:tracePt t="15168" x="1101725" y="4894263"/>
          <p14:tracePt t="15173" x="1095375" y="4900613"/>
          <p14:tracePt t="15175" x="1089025" y="4913313"/>
          <p14:tracePt t="15177" x="1089025" y="4926013"/>
          <p14:tracePt t="15185" x="1089025" y="4933950"/>
          <p14:tracePt t="15188" x="1082675" y="4940300"/>
          <p14:tracePt t="15190" x="1082675" y="4953000"/>
          <p14:tracePt t="15193" x="1076325" y="4959350"/>
          <p14:tracePt t="15197" x="1076325" y="4972050"/>
          <p14:tracePt t="15204" x="1076325" y="4978400"/>
          <p14:tracePt t="15206" x="1069975" y="4984750"/>
          <p14:tracePt t="15207" x="1069975" y="4997450"/>
          <p14:tracePt t="15211" x="1069975" y="5003800"/>
          <p14:tracePt t="15222" x="1063625" y="5041900"/>
          <p14:tracePt t="15226" x="1063625" y="5054600"/>
          <p14:tracePt t="15239" x="1057275" y="5073650"/>
          <p14:tracePt t="15240" x="1057275" y="5086350"/>
          <p14:tracePt t="15243" x="1057275" y="5092700"/>
          <p14:tracePt t="15250" x="1050925" y="5105400"/>
          <p14:tracePt t="15255" x="1044575" y="5118100"/>
          <p14:tracePt t="15257" x="1044575" y="5124450"/>
          <p14:tracePt t="15260" x="1044575" y="5137150"/>
          <p14:tracePt t="16415" x="0" y="0"/>
        </p14:tracePtLst>
      </p14:laserTraceLst>
    </p:ext>
    <p:ext uri="{E180D4A7-C9FB-4DFB-919C-405C955672EB}">
      <p14:showEvtLst xmlns:p14="http://schemas.microsoft.com/office/powerpoint/2010/main">
        <p14:playEvt time="16993" objId="12"/>
        <p14:triggerEvt type="onClick" time="16994" objId="12"/>
        <p14:stopEvt time="158682" objId="1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0" y="822074"/>
            <a:ext cx="6920345" cy="36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523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352</Words>
  <Application>Microsoft Office PowerPoint</Application>
  <PresentationFormat>On-screen Show (16:9)</PresentationFormat>
  <Paragraphs>37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Roboto Slab Light</vt:lpstr>
      <vt:lpstr>方正大标宋简体</vt:lpstr>
      <vt:lpstr>Fira Sans Extra Condensed Medium</vt:lpstr>
      <vt:lpstr>微软雅黑</vt:lpstr>
      <vt:lpstr>Bahiana</vt:lpstr>
      <vt:lpstr>Nunito</vt:lpstr>
      <vt:lpstr>Tulpen One</vt:lpstr>
      <vt:lpstr>Barlow</vt:lpstr>
      <vt:lpstr>Spring Season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Nhung Nguyễn</cp:lastModifiedBy>
  <cp:revision>32</cp:revision>
  <dcterms:modified xsi:type="dcterms:W3CDTF">2024-03-29T10:17:57Z</dcterms:modified>
</cp:coreProperties>
</file>