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5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6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4009" r:id="rId2"/>
    <p:sldMasterId id="2147484116" r:id="rId3"/>
    <p:sldMasterId id="2147484160" r:id="rId4"/>
    <p:sldMasterId id="2147484172" r:id="rId5"/>
    <p:sldMasterId id="2147484212" r:id="rId6"/>
    <p:sldMasterId id="2147484215" r:id="rId7"/>
    <p:sldMasterId id="2147484218" r:id="rId8"/>
    <p:sldMasterId id="2147484221" r:id="rId9"/>
    <p:sldMasterId id="2147484224" r:id="rId10"/>
    <p:sldMasterId id="2147484254" r:id="rId11"/>
    <p:sldMasterId id="2147484267" r:id="rId12"/>
    <p:sldMasterId id="2147484279" r:id="rId13"/>
    <p:sldMasterId id="2147484291" r:id="rId14"/>
    <p:sldMasterId id="2147484315" r:id="rId15"/>
    <p:sldMasterId id="2147484327" r:id="rId16"/>
    <p:sldMasterId id="2147484339" r:id="rId17"/>
    <p:sldMasterId id="2147484351" r:id="rId18"/>
  </p:sldMasterIdLst>
  <p:notesMasterIdLst>
    <p:notesMasterId r:id="rId40"/>
  </p:notesMasterIdLst>
  <p:sldIdLst>
    <p:sldId id="475" r:id="rId19"/>
    <p:sldId id="476" r:id="rId20"/>
    <p:sldId id="477" r:id="rId21"/>
    <p:sldId id="483" r:id="rId22"/>
    <p:sldId id="504" r:id="rId23"/>
    <p:sldId id="484" r:id="rId24"/>
    <p:sldId id="485" r:id="rId25"/>
    <p:sldId id="448" r:id="rId26"/>
    <p:sldId id="486" r:id="rId27"/>
    <p:sldId id="499" r:id="rId28"/>
    <p:sldId id="500" r:id="rId29"/>
    <p:sldId id="501" r:id="rId30"/>
    <p:sldId id="503" r:id="rId31"/>
    <p:sldId id="493" r:id="rId32"/>
    <p:sldId id="494" r:id="rId33"/>
    <p:sldId id="495" r:id="rId34"/>
    <p:sldId id="496" r:id="rId35"/>
    <p:sldId id="497" r:id="rId36"/>
    <p:sldId id="498" r:id="rId37"/>
    <p:sldId id="414" r:id="rId38"/>
    <p:sldId id="440" r:id="rId39"/>
  </p:sldIdLst>
  <p:sldSz cx="9144000" cy="6858000" type="screen4x3"/>
  <p:notesSz cx="6858000" cy="9144000"/>
  <p:defaultTextStyle>
    <a:defPPr>
      <a:defRPr lang="vi-VN"/>
    </a:defPPr>
    <a:lvl1pPr marL="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75"/>
            <p14:sldId id="476"/>
            <p14:sldId id="477"/>
            <p14:sldId id="483"/>
            <p14:sldId id="504"/>
            <p14:sldId id="484"/>
            <p14:sldId id="485"/>
            <p14:sldId id="448"/>
            <p14:sldId id="486"/>
            <p14:sldId id="499"/>
            <p14:sldId id="500"/>
            <p14:sldId id="501"/>
            <p14:sldId id="503"/>
            <p14:sldId id="493"/>
            <p14:sldId id="494"/>
            <p14:sldId id="495"/>
            <p14:sldId id="496"/>
            <p14:sldId id="497"/>
            <p14:sldId id="498"/>
            <p14:sldId id="414"/>
            <p14:sldId id="440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3300"/>
    <a:srgbClr val="336600"/>
    <a:srgbClr val="7AAA1A"/>
    <a:srgbClr val="2CFE22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3" d="100"/>
          <a:sy n="63" d="100"/>
        </p:scale>
        <p:origin x="1398" y="48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20" Type="http://schemas.openxmlformats.org/officeDocument/2006/relationships/slide" Target="slides/slide2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03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5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5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4" y="360221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5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2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4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43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92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1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9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7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9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3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9" y="3653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8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1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4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24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852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5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14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985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3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6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02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33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5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7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7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45626"/>
      </p:ext>
    </p:extLst>
  </p:cSld>
  <p:clrMapOvr>
    <a:masterClrMapping/>
  </p:clrMapOvr>
  <p:transition spd="med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62228"/>
      </p:ext>
    </p:extLst>
  </p:cSld>
  <p:clrMapOvr>
    <a:masterClrMapping/>
  </p:clrMapOvr>
  <p:transition spd="med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46737"/>
      </p:ext>
    </p:extLst>
  </p:cSld>
  <p:clrMapOvr>
    <a:masterClrMapping/>
  </p:clrMapOvr>
  <p:transition spd="med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70537"/>
      </p:ext>
    </p:extLst>
  </p:cSld>
  <p:clrMapOvr>
    <a:masterClrMapping/>
  </p:clrMapOvr>
  <p:transition spd="med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3" y="15351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3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69713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49649"/>
      </p:ext>
    </p:extLst>
  </p:cSld>
  <p:clrMapOvr>
    <a:masterClrMapping/>
  </p:clrMapOvr>
  <p:transition spd="med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11794"/>
      </p:ext>
    </p:extLst>
  </p:cSld>
  <p:clrMapOvr>
    <a:masterClrMapping/>
  </p:clrMapOvr>
  <p:transition spd="med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2" y="273354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2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489" indent="0">
              <a:buNone/>
              <a:defRPr sz="1200"/>
            </a:lvl2pPr>
            <a:lvl3pPr marL="912975" indent="0">
              <a:buNone/>
              <a:defRPr sz="1000"/>
            </a:lvl3pPr>
            <a:lvl4pPr marL="1369467" indent="0">
              <a:buNone/>
              <a:defRPr sz="900"/>
            </a:lvl4pPr>
            <a:lvl5pPr marL="1825953" indent="0">
              <a:buNone/>
              <a:defRPr sz="900"/>
            </a:lvl5pPr>
            <a:lvl6pPr marL="2282439" indent="0">
              <a:buNone/>
              <a:defRPr sz="900"/>
            </a:lvl6pPr>
            <a:lvl7pPr marL="2738930" indent="0">
              <a:buNone/>
              <a:defRPr sz="900"/>
            </a:lvl7pPr>
            <a:lvl8pPr marL="3195418" indent="0">
              <a:buNone/>
              <a:defRPr sz="900"/>
            </a:lvl8pPr>
            <a:lvl9pPr marL="36519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56610"/>
      </p:ext>
    </p:extLst>
  </p:cSld>
  <p:clrMapOvr>
    <a:masterClrMapping/>
  </p:clrMapOvr>
  <p:transition spd="med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9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6489" indent="0">
              <a:buNone/>
              <a:defRPr sz="1200"/>
            </a:lvl2pPr>
            <a:lvl3pPr marL="912975" indent="0">
              <a:buNone/>
              <a:defRPr sz="1000"/>
            </a:lvl3pPr>
            <a:lvl4pPr marL="1369467" indent="0">
              <a:buNone/>
              <a:defRPr sz="900"/>
            </a:lvl4pPr>
            <a:lvl5pPr marL="1825953" indent="0">
              <a:buNone/>
              <a:defRPr sz="900"/>
            </a:lvl5pPr>
            <a:lvl6pPr marL="2282439" indent="0">
              <a:buNone/>
              <a:defRPr sz="900"/>
            </a:lvl6pPr>
            <a:lvl7pPr marL="2738930" indent="0">
              <a:buNone/>
              <a:defRPr sz="900"/>
            </a:lvl7pPr>
            <a:lvl8pPr marL="3195418" indent="0">
              <a:buNone/>
              <a:defRPr sz="900"/>
            </a:lvl8pPr>
            <a:lvl9pPr marL="36519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38542"/>
      </p:ext>
    </p:extLst>
  </p:cSld>
  <p:clrMapOvr>
    <a:masterClrMapping/>
  </p:clrMapOvr>
  <p:transition spd="med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65427"/>
      </p:ext>
    </p:extLst>
  </p:cSld>
  <p:clrMapOvr>
    <a:masterClrMapping/>
  </p:clrMapOvr>
  <p:transition spd="med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93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93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15499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0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0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7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607" y="1131611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78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410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57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54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6" y="5808714"/>
            <a:ext cx="1674000" cy="307635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532"/>
            <a:ext cx="2037972" cy="1384853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29" y="486259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 defTabSz="912791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695"/>
            <a:ext cx="1350150" cy="122969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5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5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0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4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0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4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5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86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0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4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2023/5/4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4328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2534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641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882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5455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1122680"/>
            <a:ext cx="78867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3602467"/>
            <a:ext cx="78867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97485"/>
            <a:ext cx="78867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702443"/>
            <a:ext cx="78867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959100"/>
            <a:ext cx="78867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722228"/>
            <a:ext cx="78867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5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4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9" y="365125"/>
            <a:ext cx="78867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602" y="1482091"/>
            <a:ext cx="3915728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8650" y="2368658"/>
            <a:ext cx="391668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553" y="1482091"/>
            <a:ext cx="3822859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553" y="2368658"/>
            <a:ext cx="3822859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97485"/>
            <a:ext cx="78867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2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9523" y="-1905"/>
            <a:ext cx="5263039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2655" y="457200"/>
            <a:ext cx="3294221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12119" y="1694180"/>
            <a:ext cx="3295174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690" y="-7620"/>
            <a:ext cx="5263039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81" y="457200"/>
            <a:ext cx="3209925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7235" y="1694180"/>
            <a:ext cx="3210401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0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752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327132"/>
            <a:ext cx="78867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1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52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7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83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58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372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0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52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7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82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51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36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1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1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8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5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45"/>
            <a:ext cx="7886700" cy="4351339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650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650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650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823" tIns="36411" rIns="72823" bIns="3641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823" tIns="36411" rIns="72823" bIns="3641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71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71"/>
            <a:ext cx="3086382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71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1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</p:sldLayoutIdLst>
  <p:txStyles>
    <p:titleStyle>
      <a:lvl1pPr algn="l" defTabSz="728228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057" indent="-182057" algn="l" defTabSz="728228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6171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85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4399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513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2627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6742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30856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970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411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8228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2342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6456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057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468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8799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13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908936" y="2419353"/>
            <a:ext cx="3547586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3841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1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1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4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9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0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3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40"/>
            <a:ext cx="8229600" cy="1143000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25"/>
            <a:ext cx="8229600" cy="4525963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650"/>
            <a:ext cx="2133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650"/>
            <a:ext cx="2895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4" y="6356650"/>
            <a:ext cx="2133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7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</p:sldLayoutIdLst>
  <p:transition spd="med">
    <p:dissolve/>
  </p:transition>
  <p:txStyles>
    <p:titleStyle>
      <a:lvl1pPr algn="ctr" defTabSz="9129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67" indent="-342367" algn="l" defTabSz="91297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93" indent="-285304" algn="l" defTabSz="91297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6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40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40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40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88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88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3" y="6356488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48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48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13" tIns="36359" rIns="72713" bIns="3635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13" tIns="36359" rIns="72713" bIns="3635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84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84"/>
            <a:ext cx="3086382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84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7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</p:sldLayoutIdLst>
  <p:txStyles>
    <p:titleStyle>
      <a:lvl1pPr algn="l" defTabSz="727097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778" indent="-181778" algn="l" defTabSz="727097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321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6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41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596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510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05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606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153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55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097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64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189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7736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278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483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84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30" tIns="36367" rIns="72730" bIns="3636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30" tIns="36367" rIns="72730" bIns="3636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82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82"/>
            <a:ext cx="3086382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82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3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</p:sldLayoutIdLst>
  <p:txStyles>
    <p:titleStyle>
      <a:lvl1pPr algn="l" defTabSz="727271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21" indent="-181821" algn="l" defTabSz="727271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452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086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72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357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99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624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259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893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639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271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9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537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17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8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5443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08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56" tIns="36379" rIns="72756" bIns="363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56" tIns="36379" rIns="72756" bIns="363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79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79"/>
            <a:ext cx="3086382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79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</p:sldLayoutIdLst>
  <p:txStyles>
    <p:titleStyle>
      <a:lvl1pPr algn="l" defTabSz="727532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85" indent="-181885" algn="l" defTabSz="727532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64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13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178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94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070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447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8240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2004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76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532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295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059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826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258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635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24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81" tIns="36391" rIns="72781" bIns="3639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81" tIns="36391" rIns="72781" bIns="3639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76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2023/5/4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76"/>
            <a:ext cx="3086382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76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</p:sldLayoutIdLst>
  <p:txStyles>
    <p:titleStyle>
      <a:lvl1pPr algn="l" defTabSz="727793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950" indent="-181950" algn="l" defTabSz="727793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84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40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63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533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1427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532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9221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311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89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79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68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58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948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3374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727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169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jpeg"/><Relationship Id="rId12" Type="http://schemas.openxmlformats.org/officeDocument/2006/relationships/hyperlink" Target="https://www.freeppt7.com/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1.xml"/><Relationship Id="rId7" Type="http://schemas.openxmlformats.org/officeDocument/2006/relationships/image" Target="../media/image2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0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4.xml"/><Relationship Id="rId7" Type="http://schemas.openxmlformats.org/officeDocument/2006/relationships/image" Target="../media/image2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40.xml"/><Relationship Id="rId4" Type="http://schemas.openxmlformats.org/officeDocument/2006/relationships/tags" Target="../tags/tag15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8.xml"/><Relationship Id="rId7" Type="http://schemas.openxmlformats.org/officeDocument/2006/relationships/image" Target="../media/image2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40.xml"/><Relationship Id="rId4" Type="http://schemas.openxmlformats.org/officeDocument/2006/relationships/tags" Target="../tags/tag19.xml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2.xml"/><Relationship Id="rId7" Type="http://schemas.openxmlformats.org/officeDocument/2006/relationships/image" Target="../media/image2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40.xml"/><Relationship Id="rId4" Type="http://schemas.openxmlformats.org/officeDocument/2006/relationships/tags" Target="../tags/tag23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7.xml"/><Relationship Id="rId7" Type="http://schemas.openxmlformats.org/officeDocument/2006/relationships/image" Target="../media/image2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40.xml"/><Relationship Id="rId4" Type="http://schemas.openxmlformats.org/officeDocument/2006/relationships/tags" Target="../tags/tag8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16">
            <a:extLst>
              <a:ext uri="{FF2B5EF4-FFF2-40B4-BE49-F238E27FC236}">
                <a16:creationId xmlns:a16="http://schemas.microsoft.com/office/drawing/2014/main" id="{8AFB8F6C-7C30-4291-A26A-2EFE911271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" y="0"/>
            <a:ext cx="9143999" cy="685800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67DF98D9-D89C-4C87-B0FF-C45129664E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848" y="3054718"/>
            <a:ext cx="3032975" cy="4412979"/>
          </a:xfrm>
          <a:prstGeom prst="rect">
            <a:avLst/>
          </a:prstGeom>
        </p:spPr>
      </p:pic>
      <p:pic>
        <p:nvPicPr>
          <p:cNvPr id="19" name="PA_图片 18">
            <a:extLst>
              <a:ext uri="{FF2B5EF4-FFF2-40B4-BE49-F238E27FC236}">
                <a16:creationId xmlns:a16="http://schemas.microsoft.com/office/drawing/2014/main" id="{967EC6E6-3965-4E77-9A1A-35F373E834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801" y="285677"/>
            <a:ext cx="2617529" cy="5988227"/>
          </a:xfrm>
          <a:prstGeom prst="rect">
            <a:avLst/>
          </a:prstGeom>
        </p:spPr>
      </p:pic>
      <p:sp>
        <p:nvSpPr>
          <p:cNvPr id="34" name="椭圆 33">
            <a:extLst>
              <a:ext uri="{FF2B5EF4-FFF2-40B4-BE49-F238E27FC236}">
                <a16:creationId xmlns:a16="http://schemas.microsoft.com/office/drawing/2014/main" id="{77366EC5-2326-496A-AA9C-25CEAC921FAE}"/>
              </a:ext>
            </a:extLst>
          </p:cNvPr>
          <p:cNvSpPr/>
          <p:nvPr/>
        </p:nvSpPr>
        <p:spPr>
          <a:xfrm>
            <a:off x="1748476" y="392006"/>
            <a:ext cx="3616442" cy="48483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prstClr val="white"/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1" name="PA_组合 20">
            <a:extLst>
              <a:ext uri="{FF2B5EF4-FFF2-40B4-BE49-F238E27FC236}">
                <a16:creationId xmlns:a16="http://schemas.microsoft.com/office/drawing/2014/main" id="{2F28221E-AA6C-4A13-84BA-BC5FAA5E908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532440" y="3270551"/>
            <a:ext cx="4335013" cy="3255904"/>
            <a:chOff x="1104900" y="2738727"/>
            <a:chExt cx="5854700" cy="353507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</p:grpSp>
      <p:sp>
        <p:nvSpPr>
          <p:cNvPr id="2" name="TextBox 3">
            <a:hlinkClick r:id="rId12"/>
            <a:extLst>
              <a:ext uri="{FF2B5EF4-FFF2-40B4-BE49-F238E27FC236}">
                <a16:creationId xmlns:a16="http://schemas.microsoft.com/office/drawing/2014/main" id="{5E46F32C-D3A4-420C-B3D3-974F570C592E}"/>
              </a:ext>
            </a:extLst>
          </p:cNvPr>
          <p:cNvSpPr txBox="1"/>
          <p:nvPr/>
        </p:nvSpPr>
        <p:spPr>
          <a:xfrm>
            <a:off x="4936830" y="6467683"/>
            <a:ext cx="3877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altLang="zh-CN" sz="1000" dirty="0">
                <a:solidFill>
                  <a:prstClr val="white"/>
                </a:solidFill>
                <a:cs typeface="Arial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195" y="990609"/>
            <a:ext cx="8035885" cy="2154295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5400" kern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CHỦ ĐỀ 7 </a:t>
            </a:r>
          </a:p>
          <a:p>
            <a:pPr algn="ctr"/>
            <a:r>
              <a:rPr lang="en-US" altLang="zh-CN" sz="8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CON VẬT EM YÊU </a:t>
            </a:r>
          </a:p>
        </p:txBody>
      </p:sp>
    </p:spTree>
    <p:extLst>
      <p:ext uri="{BB962C8B-B14F-4D97-AF65-F5344CB8AC3E}">
        <p14:creationId xmlns:p14="http://schemas.microsoft.com/office/powerpoint/2010/main" val="35274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1519" y="0"/>
            <a:ext cx="8111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dán</a:t>
            </a:r>
            <a:r>
              <a:rPr lang="en-US" sz="24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Gợi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1 :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dán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dính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li/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3" descr="D:\4\6\kljljk;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3959296" cy="4191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4\6\kjljkl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3343275" cy="3962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821" y="6351657"/>
            <a:ext cx="41953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6166247"/>
            <a:ext cx="38106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7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17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28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86271"/>
            <a:ext cx="41953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5918" y="5955465"/>
            <a:ext cx="38106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D:\4\6\kjljkljkl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"/>
            <a:ext cx="4193574" cy="5067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4\6\kjljkljk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779" y="647700"/>
            <a:ext cx="3611021" cy="5067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5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743" y="6171724"/>
            <a:ext cx="41953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2341" y="6013847"/>
            <a:ext cx="38106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D:\4\6\kjghkjlkj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0" y="2498725"/>
            <a:ext cx="3905604" cy="32924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4\6\ljk.,jk.,jk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47" y="564392"/>
            <a:ext cx="3824076" cy="53030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2942" y="533400"/>
            <a:ext cx="402045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iCiel Cadena" pitchFamily="2" charset="0"/>
              </a:rPr>
              <a:t>Cách </a:t>
            </a:r>
            <a:r>
              <a:rPr lang="en-US" sz="2400" dirty="0">
                <a:latin typeface="iCiel Cadena" pitchFamily="2" charset="0"/>
              </a:rPr>
              <a:t>2</a:t>
            </a:r>
            <a:r>
              <a:rPr lang="vi-VN" sz="2400" dirty="0">
                <a:latin typeface="iCiel Cadena" pitchFamily="2" charset="0"/>
              </a:rPr>
              <a:t> :</a:t>
            </a:r>
            <a:endParaRPr lang="en-US" sz="2400" dirty="0">
              <a:latin typeface="iCiel Cadena" pitchFamily="2" charset="0"/>
            </a:endParaRPr>
          </a:p>
          <a:p>
            <a:pPr algn="ctr"/>
            <a:r>
              <a:rPr lang="en-US" sz="2400" dirty="0" err="1">
                <a:latin typeface="iCiel Cadena" pitchFamily="2" charset="0"/>
              </a:rPr>
              <a:t>Cắt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dán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trực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tiếp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lên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giấy</a:t>
            </a:r>
            <a:r>
              <a:rPr lang="en-US" sz="2400" dirty="0">
                <a:latin typeface="iCiel Cadena" pitchFamily="2" charset="0"/>
              </a:rPr>
              <a:t> </a:t>
            </a:r>
          </a:p>
          <a:p>
            <a:pPr algn="ctr"/>
            <a:r>
              <a:rPr lang="en-US" sz="2400" dirty="0" err="1">
                <a:latin typeface="iCiel Cadena" pitchFamily="2" charset="0"/>
              </a:rPr>
              <a:t>màu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các</a:t>
            </a:r>
            <a:r>
              <a:rPr lang="en-US" sz="2400" dirty="0">
                <a:latin typeface="iCiel Cadena" pitchFamily="2" charset="0"/>
              </a:rPr>
              <a:t> chi </a:t>
            </a:r>
            <a:r>
              <a:rPr lang="en-US" sz="2400" dirty="0" err="1">
                <a:latin typeface="iCiel Cadena" pitchFamily="2" charset="0"/>
              </a:rPr>
              <a:t>tiết</a:t>
            </a:r>
            <a:r>
              <a:rPr lang="en-US" sz="2400" dirty="0">
                <a:latin typeface="iCiel Cadena" pitchFamily="2" charset="0"/>
              </a:rPr>
              <a:t>, </a:t>
            </a:r>
            <a:r>
              <a:rPr lang="en-US" sz="2400" dirty="0" err="1">
                <a:latin typeface="iCiel Cadena" pitchFamily="2" charset="0"/>
              </a:rPr>
              <a:t>dính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lên</a:t>
            </a:r>
            <a:endParaRPr lang="en-US" sz="2400" dirty="0">
              <a:latin typeface="iCiel Cadena" pitchFamily="2" charset="0"/>
            </a:endParaRPr>
          </a:p>
          <a:p>
            <a:pPr algn="ctr"/>
            <a:r>
              <a:rPr lang="en-US" sz="2400" dirty="0" err="1">
                <a:latin typeface="iCiel Cadena" pitchFamily="2" charset="0"/>
              </a:rPr>
              <a:t>túi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giấy</a:t>
            </a:r>
            <a:r>
              <a:rPr lang="en-US" sz="2400" dirty="0">
                <a:latin typeface="iCiel Cadena" pitchFamily="2" charset="0"/>
              </a:rPr>
              <a:t> </a:t>
            </a:r>
            <a:endParaRPr lang="vi-VN" sz="2400" dirty="0"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8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0692" y="3791718"/>
            <a:ext cx="2554356" cy="29651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764151"/>
            <a:ext cx="2566145" cy="191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7" y="246063"/>
            <a:ext cx="6078537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3" descr="D:\4\6\hjkhjkh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26" y="1371600"/>
            <a:ext cx="3727065" cy="450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/>
          <p:cNvSpPr txBox="1"/>
          <p:nvPr/>
        </p:nvSpPr>
        <p:spPr>
          <a:xfrm>
            <a:off x="645510" y="2998857"/>
            <a:ext cx="41953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257141" y="5791200"/>
            <a:ext cx="38106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51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2" grpId="0"/>
      <p:bldP spid="1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7848600" y="3711011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425154"/>
            <a:ext cx="3810000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4670722" y="4383722"/>
            <a:ext cx="3019057" cy="2286000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-76200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3048000" y="1647594"/>
            <a:ext cx="4965456" cy="3000606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82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3" name="PA_组合 15">
            <a:extLst>
              <a:ext uri="{FF2B5EF4-FFF2-40B4-BE49-F238E27FC236}">
                <a16:creationId xmlns:a16="http://schemas.microsoft.com/office/drawing/2014/main" id="{4B454941-715E-4648-A58D-3684809C3E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2343260">
            <a:off x="3685590" y="-2607447"/>
            <a:ext cx="7068788" cy="6751271"/>
            <a:chOff x="4756062" y="-191165"/>
            <a:chExt cx="2605276" cy="225151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62065F9-751C-46E6-BDE6-A0F84ACE29E6}"/>
                </a:ext>
              </a:extLst>
            </p:cNvPr>
            <p:cNvSpPr/>
            <p:nvPr/>
          </p:nvSpPr>
          <p:spPr>
            <a:xfrm rot="-5400000">
              <a:off x="4756062" y="18983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683E961-AA1F-4B1A-8B16-EA9F399B5FE3}"/>
                </a:ext>
              </a:extLst>
            </p:cNvPr>
            <p:cNvSpPr/>
            <p:nvPr/>
          </p:nvSpPr>
          <p:spPr>
            <a:xfrm rot="-5292135">
              <a:off x="4756250" y="17788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91F212E-1552-4B09-B484-9E2F2CD9E568}"/>
                </a:ext>
              </a:extLst>
            </p:cNvPr>
            <p:cNvSpPr/>
            <p:nvPr/>
          </p:nvSpPr>
          <p:spPr>
            <a:xfrm rot="-5184270">
              <a:off x="4756812" y="1659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EC166EC-2870-4B1F-A54C-6D7317DD0F39}"/>
                </a:ext>
              </a:extLst>
            </p:cNvPr>
            <p:cNvSpPr/>
            <p:nvPr/>
          </p:nvSpPr>
          <p:spPr>
            <a:xfrm rot="-5076405">
              <a:off x="4757749" y="154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3BD102C-BE0C-4E1C-9467-97F8B8839F9A}"/>
                </a:ext>
              </a:extLst>
            </p:cNvPr>
            <p:cNvSpPr/>
            <p:nvPr/>
          </p:nvSpPr>
          <p:spPr>
            <a:xfrm rot="-4968539">
              <a:off x="4759059" y="1421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AD93E65-C67E-49BE-BBA9-FFB1B5481090}"/>
                </a:ext>
              </a:extLst>
            </p:cNvPr>
            <p:cNvSpPr/>
            <p:nvPr/>
          </p:nvSpPr>
          <p:spPr>
            <a:xfrm rot="-4860674">
              <a:off x="4760741" y="13030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460CAE0-7440-41EC-A4BA-2C2DB82E2E59}"/>
                </a:ext>
              </a:extLst>
            </p:cNvPr>
            <p:cNvSpPr/>
            <p:nvPr/>
          </p:nvSpPr>
          <p:spPr>
            <a:xfrm rot="-4752809">
              <a:off x="4762794" y="1185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FB119C5-D0B0-4765-9D80-C54662ED8576}"/>
                </a:ext>
              </a:extLst>
            </p:cNvPr>
            <p:cNvSpPr/>
            <p:nvPr/>
          </p:nvSpPr>
          <p:spPr>
            <a:xfrm rot="-4644944">
              <a:off x="4765215" y="10682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589F9D0-EB59-4950-830D-65F593A56013}"/>
                </a:ext>
              </a:extLst>
            </p:cNvPr>
            <p:cNvSpPr/>
            <p:nvPr/>
          </p:nvSpPr>
          <p:spPr>
            <a:xfrm rot="-4537079">
              <a:off x="4768002" y="951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7C97868-48B2-4276-98D0-0BA838D990C3}"/>
                </a:ext>
              </a:extLst>
            </p:cNvPr>
            <p:cNvSpPr/>
            <p:nvPr/>
          </p:nvSpPr>
          <p:spPr>
            <a:xfrm rot="-4429213">
              <a:off x="4771153" y="836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C4C6FE-2E13-4D09-852C-52D1E2936EB1}"/>
                </a:ext>
              </a:extLst>
            </p:cNvPr>
            <p:cNvSpPr/>
            <p:nvPr/>
          </p:nvSpPr>
          <p:spPr>
            <a:xfrm rot="-4321348">
              <a:off x="4774663" y="722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55758AF-2B2B-456F-ACDC-833AB1672ED5}"/>
                </a:ext>
              </a:extLst>
            </p:cNvPr>
            <p:cNvSpPr/>
            <p:nvPr/>
          </p:nvSpPr>
          <p:spPr>
            <a:xfrm rot="-4213483">
              <a:off x="4778531" y="609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4CFF62C6-FB03-4237-95BE-A92A6F24BC61}"/>
                </a:ext>
              </a:extLst>
            </p:cNvPr>
            <p:cNvSpPr/>
            <p:nvPr/>
          </p:nvSpPr>
          <p:spPr>
            <a:xfrm rot="-4105618">
              <a:off x="4782751" y="4974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8E1E3E1-EAA8-4396-80B9-36945D0BAAA2}"/>
                </a:ext>
              </a:extLst>
            </p:cNvPr>
            <p:cNvSpPr/>
            <p:nvPr/>
          </p:nvSpPr>
          <p:spPr>
            <a:xfrm rot="-3997753">
              <a:off x="4787321" y="386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3F1A374-05BD-41E3-A5AE-B005C1C236F7}"/>
                </a:ext>
              </a:extLst>
            </p:cNvPr>
            <p:cNvSpPr/>
            <p:nvPr/>
          </p:nvSpPr>
          <p:spPr>
            <a:xfrm rot="-3889888">
              <a:off x="4792234" y="278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D599B2E-5E69-4373-8C98-DAE238911479}"/>
                </a:ext>
              </a:extLst>
            </p:cNvPr>
            <p:cNvSpPr/>
            <p:nvPr/>
          </p:nvSpPr>
          <p:spPr>
            <a:xfrm rot="-3782022">
              <a:off x="4797487" y="1706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FA2F49F-B2E4-4D91-AB94-AB476FF88CF7}"/>
                </a:ext>
              </a:extLst>
            </p:cNvPr>
            <p:cNvSpPr/>
            <p:nvPr/>
          </p:nvSpPr>
          <p:spPr>
            <a:xfrm rot="-3674157">
              <a:off x="4803074" y="64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1C36136-D417-4BAB-8461-0C2A9119C2A6}"/>
                </a:ext>
              </a:extLst>
            </p:cNvPr>
            <p:cNvSpPr/>
            <p:nvPr/>
          </p:nvSpPr>
          <p:spPr>
            <a:xfrm rot="-3566292">
              <a:off x="4808990" y="-389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2FF5D1B-B320-4A10-8931-EF95983628BE}"/>
                </a:ext>
              </a:extLst>
            </p:cNvPr>
            <p:cNvSpPr/>
            <p:nvPr/>
          </p:nvSpPr>
          <p:spPr>
            <a:xfrm rot="-3458427">
              <a:off x="4815229" y="-1408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6EC0C13D-3204-40F2-AA02-E534D248CB84}"/>
                </a:ext>
              </a:extLst>
            </p:cNvPr>
            <p:cNvSpPr/>
            <p:nvPr/>
          </p:nvSpPr>
          <p:spPr>
            <a:xfrm rot="-3350562">
              <a:off x="4821785" y="-2408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5893716-75E3-4066-9985-4622B01F6839}"/>
                </a:ext>
              </a:extLst>
            </p:cNvPr>
            <p:cNvSpPr/>
            <p:nvPr/>
          </p:nvSpPr>
          <p:spPr>
            <a:xfrm rot="-3242697">
              <a:off x="4828651" y="-3387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BC5CD82-8F7D-4272-9274-6F6161458EB1}"/>
                </a:ext>
              </a:extLst>
            </p:cNvPr>
            <p:cNvSpPr/>
            <p:nvPr/>
          </p:nvSpPr>
          <p:spPr>
            <a:xfrm rot="-3134832">
              <a:off x="4835821" y="-4343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5CA12F5-7DF3-4E86-8B67-F741DEA12BEC}"/>
                </a:ext>
              </a:extLst>
            </p:cNvPr>
            <p:cNvSpPr/>
            <p:nvPr/>
          </p:nvSpPr>
          <p:spPr>
            <a:xfrm rot="-3026966">
              <a:off x="4843287" y="-5277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EBA7EB8-036C-4458-A6E5-C9DBD2666314}"/>
                </a:ext>
              </a:extLst>
            </p:cNvPr>
            <p:cNvSpPr/>
            <p:nvPr/>
          </p:nvSpPr>
          <p:spPr>
            <a:xfrm rot="-2919101">
              <a:off x="4851043" y="-618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5939FE2-0638-4C94-8F47-C7FF0A6326E0}"/>
                </a:ext>
              </a:extLst>
            </p:cNvPr>
            <p:cNvSpPr/>
            <p:nvPr/>
          </p:nvSpPr>
          <p:spPr>
            <a:xfrm rot="-2811236">
              <a:off x="4859080" y="-707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571274B-FAB7-4FDF-8265-F4B42AFA8AFE}"/>
                </a:ext>
              </a:extLst>
            </p:cNvPr>
            <p:cNvSpPr/>
            <p:nvPr/>
          </p:nvSpPr>
          <p:spPr>
            <a:xfrm rot="-2703371">
              <a:off x="4867390" y="-7930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F9ACE90-8E8F-4A1C-8CA1-F23E2552D204}"/>
                </a:ext>
              </a:extLst>
            </p:cNvPr>
            <p:cNvSpPr/>
            <p:nvPr/>
          </p:nvSpPr>
          <p:spPr>
            <a:xfrm rot="-2595506">
              <a:off x="4875966" y="-8763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E85ED41-2B43-4466-AB8C-6FA840F8408B}"/>
                </a:ext>
              </a:extLst>
            </p:cNvPr>
            <p:cNvSpPr/>
            <p:nvPr/>
          </p:nvSpPr>
          <p:spPr>
            <a:xfrm rot="-2487640">
              <a:off x="4884800" y="-9569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DA2074F-E6FC-42C4-A208-5EAB6E8E320F}"/>
                </a:ext>
              </a:extLst>
            </p:cNvPr>
            <p:cNvSpPr/>
            <p:nvPr/>
          </p:nvSpPr>
          <p:spPr>
            <a:xfrm rot="-2379775">
              <a:off x="4893881" y="-1034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B552B53-10A0-4D06-960C-0A64DCAE9958}"/>
                </a:ext>
              </a:extLst>
            </p:cNvPr>
            <p:cNvSpPr/>
            <p:nvPr/>
          </p:nvSpPr>
          <p:spPr>
            <a:xfrm rot="-2271910">
              <a:off x="4903202" y="-110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EF963F5-0CF9-4815-BE9F-F569F2007075}"/>
                </a:ext>
              </a:extLst>
            </p:cNvPr>
            <p:cNvSpPr/>
            <p:nvPr/>
          </p:nvSpPr>
          <p:spPr>
            <a:xfrm rot="-2164045">
              <a:off x="4912753" y="-11813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E0A577C-BC38-4D78-859D-7034CD15A37A}"/>
                </a:ext>
              </a:extLst>
            </p:cNvPr>
            <p:cNvSpPr/>
            <p:nvPr/>
          </p:nvSpPr>
          <p:spPr>
            <a:xfrm rot="-2056180">
              <a:off x="4922525" y="-125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1938140-7CC1-4553-A8AB-B976F33176DA}"/>
                </a:ext>
              </a:extLst>
            </p:cNvPr>
            <p:cNvSpPr/>
            <p:nvPr/>
          </p:nvSpPr>
          <p:spPr>
            <a:xfrm rot="-1948315">
              <a:off x="4932509" y="-1315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E3100B2-73FE-4ACD-A5BA-909B5981575B}"/>
                </a:ext>
              </a:extLst>
            </p:cNvPr>
            <p:cNvSpPr/>
            <p:nvPr/>
          </p:nvSpPr>
          <p:spPr>
            <a:xfrm rot="-1840449">
              <a:off x="4942693" y="-1378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A56C36-F10B-4DED-92D5-367C4810C3DF}"/>
                </a:ext>
              </a:extLst>
            </p:cNvPr>
            <p:cNvSpPr/>
            <p:nvPr/>
          </p:nvSpPr>
          <p:spPr>
            <a:xfrm rot="-1732584">
              <a:off x="4953069" y="-1437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D1242F0-F06A-4EE9-B38F-59318293196F}"/>
                </a:ext>
              </a:extLst>
            </p:cNvPr>
            <p:cNvSpPr/>
            <p:nvPr/>
          </p:nvSpPr>
          <p:spPr>
            <a:xfrm rot="-1624719">
              <a:off x="4963626" y="-14940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7E20C8F-861A-47CB-AF70-D507DE983B4E}"/>
                </a:ext>
              </a:extLst>
            </p:cNvPr>
            <p:cNvSpPr/>
            <p:nvPr/>
          </p:nvSpPr>
          <p:spPr>
            <a:xfrm rot="-1516854">
              <a:off x="4974353" y="-15467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021A511-2C8C-448C-8BBC-1376A79FA4A5}"/>
                </a:ext>
              </a:extLst>
            </p:cNvPr>
            <p:cNvSpPr/>
            <p:nvPr/>
          </p:nvSpPr>
          <p:spPr>
            <a:xfrm rot="-1408989">
              <a:off x="4985241" y="-1596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F0A235E-0B41-494F-B4F2-9275374CF849}"/>
                </a:ext>
              </a:extLst>
            </p:cNvPr>
            <p:cNvSpPr/>
            <p:nvPr/>
          </p:nvSpPr>
          <p:spPr>
            <a:xfrm rot="-1301124">
              <a:off x="4996279" y="-1642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E331D7E-E741-4947-9EC9-0E9FB988FF7F}"/>
                </a:ext>
              </a:extLst>
            </p:cNvPr>
            <p:cNvSpPr/>
            <p:nvPr/>
          </p:nvSpPr>
          <p:spPr>
            <a:xfrm rot="-1193258">
              <a:off x="5007455" y="-16844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83E90D08-6EAE-4E80-8334-448B6A785608}"/>
                </a:ext>
              </a:extLst>
            </p:cNvPr>
            <p:cNvSpPr/>
            <p:nvPr/>
          </p:nvSpPr>
          <p:spPr>
            <a:xfrm rot="-1085393">
              <a:off x="5018758" y="-1723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EA79F0E-DE92-41A2-86D9-FFAA2E8928DB}"/>
                </a:ext>
              </a:extLst>
            </p:cNvPr>
            <p:cNvSpPr/>
            <p:nvPr/>
          </p:nvSpPr>
          <p:spPr>
            <a:xfrm rot="-977528">
              <a:off x="5030178" y="-17586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D520A40A-572A-4A2F-9E23-65E994D322E4}"/>
                </a:ext>
              </a:extLst>
            </p:cNvPr>
            <p:cNvSpPr/>
            <p:nvPr/>
          </p:nvSpPr>
          <p:spPr>
            <a:xfrm rot="-869663">
              <a:off x="5041704" y="-17904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0BA892A3-DCC3-4309-8855-AD2D35DCBCBD}"/>
                </a:ext>
              </a:extLst>
            </p:cNvPr>
            <p:cNvSpPr/>
            <p:nvPr/>
          </p:nvSpPr>
          <p:spPr>
            <a:xfrm rot="-761798">
              <a:off x="5053323" y="-1818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3CA5C2C-AA56-4EA2-9611-304FA82F541C}"/>
                </a:ext>
              </a:extLst>
            </p:cNvPr>
            <p:cNvSpPr/>
            <p:nvPr/>
          </p:nvSpPr>
          <p:spPr>
            <a:xfrm rot="-653933">
              <a:off x="5065024" y="-1842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3DCF1EF1-2F29-49E9-BFD7-134354A134F3}"/>
                </a:ext>
              </a:extLst>
            </p:cNvPr>
            <p:cNvSpPr/>
            <p:nvPr/>
          </p:nvSpPr>
          <p:spPr>
            <a:xfrm rot="-546067">
              <a:off x="5076796" y="-18636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5A4D8CF-1B2A-4242-93FD-6B332E242F54}"/>
                </a:ext>
              </a:extLst>
            </p:cNvPr>
            <p:cNvSpPr/>
            <p:nvPr/>
          </p:nvSpPr>
          <p:spPr>
            <a:xfrm rot="-438202">
              <a:off x="5088628" y="-1880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5E1BA68-5114-4E33-806E-4B77F1A40165}"/>
                </a:ext>
              </a:extLst>
            </p:cNvPr>
            <p:cNvSpPr/>
            <p:nvPr/>
          </p:nvSpPr>
          <p:spPr>
            <a:xfrm rot="-330337">
              <a:off x="5100508" y="-18940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0CC8817-3070-40E4-8FCF-D2DC8A8D521F}"/>
                </a:ext>
              </a:extLst>
            </p:cNvPr>
            <p:cNvSpPr/>
            <p:nvPr/>
          </p:nvSpPr>
          <p:spPr>
            <a:xfrm rot="-222472">
              <a:off x="5112423" y="-1903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1AD6090-8EEA-4F4B-A4C8-93A4F92836D8}"/>
                </a:ext>
              </a:extLst>
            </p:cNvPr>
            <p:cNvSpPr/>
            <p:nvPr/>
          </p:nvSpPr>
          <p:spPr>
            <a:xfrm rot="-114607">
              <a:off x="5124363" y="-19095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42F9BFC-901E-417F-9305-FE7010297CE6}"/>
                </a:ext>
              </a:extLst>
            </p:cNvPr>
            <p:cNvSpPr/>
            <p:nvPr/>
          </p:nvSpPr>
          <p:spPr>
            <a:xfrm rot="-6742">
              <a:off x="5136315" y="-1911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69545BE-2381-46A9-AFD2-BD8545B10100}"/>
                </a:ext>
              </a:extLst>
            </p:cNvPr>
            <p:cNvSpPr/>
            <p:nvPr/>
          </p:nvSpPr>
          <p:spPr>
            <a:xfrm rot="101124">
              <a:off x="5148268" y="-1910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BC88B75-1335-43BF-888C-549402056A12}"/>
                </a:ext>
              </a:extLst>
            </p:cNvPr>
            <p:cNvSpPr/>
            <p:nvPr/>
          </p:nvSpPr>
          <p:spPr>
            <a:xfrm rot="208989">
              <a:off x="5160210" y="-1904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B81BADF-9972-40CF-B66F-47EBA314E75E}"/>
                </a:ext>
              </a:extLst>
            </p:cNvPr>
            <p:cNvSpPr/>
            <p:nvPr/>
          </p:nvSpPr>
          <p:spPr>
            <a:xfrm rot="316854">
              <a:off x="5172129" y="-1895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3F827EA-93A7-46C8-932A-6A9772F133B4}"/>
                </a:ext>
              </a:extLst>
            </p:cNvPr>
            <p:cNvSpPr/>
            <p:nvPr/>
          </p:nvSpPr>
          <p:spPr>
            <a:xfrm rot="424719">
              <a:off x="5184013" y="-1882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057A485-9CE2-43A8-A053-E26FEF454C3A}"/>
                </a:ext>
              </a:extLst>
            </p:cNvPr>
            <p:cNvSpPr/>
            <p:nvPr/>
          </p:nvSpPr>
          <p:spPr>
            <a:xfrm rot="532584">
              <a:off x="5195852" y="-1866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E4CB0176-883D-4294-998D-07B6B6EC97E0}"/>
                </a:ext>
              </a:extLst>
            </p:cNvPr>
            <p:cNvSpPr/>
            <p:nvPr/>
          </p:nvSpPr>
          <p:spPr>
            <a:xfrm rot="640449">
              <a:off x="5207632" y="-18457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D3BD0E19-A39A-4618-B68C-712C400E7927}"/>
                </a:ext>
              </a:extLst>
            </p:cNvPr>
            <p:cNvSpPr/>
            <p:nvPr/>
          </p:nvSpPr>
          <p:spPr>
            <a:xfrm rot="748315">
              <a:off x="5219343" y="-1821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FDA1EFC5-FCE9-4749-98AB-B11C64F50D13}"/>
                </a:ext>
              </a:extLst>
            </p:cNvPr>
            <p:cNvSpPr/>
            <p:nvPr/>
          </p:nvSpPr>
          <p:spPr>
            <a:xfrm rot="856180">
              <a:off x="5230973" y="-1794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7179F93-84C1-469A-B557-B6580182DDD4}"/>
                </a:ext>
              </a:extLst>
            </p:cNvPr>
            <p:cNvSpPr/>
            <p:nvPr/>
          </p:nvSpPr>
          <p:spPr>
            <a:xfrm rot="964045">
              <a:off x="5242511" y="-17628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06AAB6A8-EE8A-4818-8BA7-37C1887C1B71}"/>
                </a:ext>
              </a:extLst>
            </p:cNvPr>
            <p:cNvSpPr/>
            <p:nvPr/>
          </p:nvSpPr>
          <p:spPr>
            <a:xfrm rot="1071910">
              <a:off x="5253944" y="-1727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30CD56E-EA2E-4EBD-BDC6-4C71D3ED07E5}"/>
                </a:ext>
              </a:extLst>
            </p:cNvPr>
            <p:cNvSpPr/>
            <p:nvPr/>
          </p:nvSpPr>
          <p:spPr>
            <a:xfrm rot="1179775">
              <a:off x="5265263" y="-168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570A9916-D46D-4A34-B387-D02141D7FF12}"/>
                </a:ext>
              </a:extLst>
            </p:cNvPr>
            <p:cNvSpPr/>
            <p:nvPr/>
          </p:nvSpPr>
          <p:spPr>
            <a:xfrm rot="1287640">
              <a:off x="5276456" y="-16475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CBD08F9D-7943-4F76-8CEE-BB1C2E38B66A}"/>
                </a:ext>
              </a:extLst>
            </p:cNvPr>
            <p:cNvSpPr/>
            <p:nvPr/>
          </p:nvSpPr>
          <p:spPr>
            <a:xfrm rot="1395506">
              <a:off x="5287511" y="-1602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1315528-3D4C-4288-8ECE-E537803B61F7}"/>
                </a:ext>
              </a:extLst>
            </p:cNvPr>
            <p:cNvSpPr/>
            <p:nvPr/>
          </p:nvSpPr>
          <p:spPr>
            <a:xfrm rot="1503371">
              <a:off x="5298418" y="-1553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8B242E4-5378-41A9-AA1B-A122EF8A8472}"/>
                </a:ext>
              </a:extLst>
            </p:cNvPr>
            <p:cNvSpPr/>
            <p:nvPr/>
          </p:nvSpPr>
          <p:spPr>
            <a:xfrm rot="1611236">
              <a:off x="5309166" y="-1500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24B17E2E-F324-4C66-ACAA-70DA2E6568D2}"/>
                </a:ext>
              </a:extLst>
            </p:cNvPr>
            <p:cNvSpPr/>
            <p:nvPr/>
          </p:nvSpPr>
          <p:spPr>
            <a:xfrm rot="1719101">
              <a:off x="5319745" y="-14451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E52A7F8-EF83-4429-AF81-78C0F7B85FFB}"/>
                </a:ext>
              </a:extLst>
            </p:cNvPr>
            <p:cNvSpPr/>
            <p:nvPr/>
          </p:nvSpPr>
          <p:spPr>
            <a:xfrm rot="1826966">
              <a:off x="5330144" y="-1386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45E299C-C373-4259-8C28-21A6A3D1C3AF}"/>
                </a:ext>
              </a:extLst>
            </p:cNvPr>
            <p:cNvSpPr/>
            <p:nvPr/>
          </p:nvSpPr>
          <p:spPr>
            <a:xfrm rot="1934832">
              <a:off x="5340353" y="-1323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5A08CAD-8051-46E5-94B8-EF9C7EA14C54}"/>
                </a:ext>
              </a:extLst>
            </p:cNvPr>
            <p:cNvSpPr/>
            <p:nvPr/>
          </p:nvSpPr>
          <p:spPr>
            <a:xfrm rot="2042697">
              <a:off x="5350362" y="-1258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EFE55538-1116-406E-9688-5F63A380B87D}"/>
                </a:ext>
              </a:extLst>
            </p:cNvPr>
            <p:cNvSpPr/>
            <p:nvPr/>
          </p:nvSpPr>
          <p:spPr>
            <a:xfrm rot="2150562">
              <a:off x="5360161" y="-1190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6664C84-F108-42C0-8CC3-E8448DCC3278}"/>
                </a:ext>
              </a:extLst>
            </p:cNvPr>
            <p:cNvSpPr/>
            <p:nvPr/>
          </p:nvSpPr>
          <p:spPr>
            <a:xfrm rot="2258427">
              <a:off x="5369740" y="-11186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EA2930B-E4A2-49F7-9EBD-1690554E12F1}"/>
                </a:ext>
              </a:extLst>
            </p:cNvPr>
            <p:cNvSpPr/>
            <p:nvPr/>
          </p:nvSpPr>
          <p:spPr>
            <a:xfrm rot="2366292">
              <a:off x="5379091" y="-10441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1E56870-7E30-4A4C-B8B8-9CE0686C09BD}"/>
                </a:ext>
              </a:extLst>
            </p:cNvPr>
            <p:cNvSpPr/>
            <p:nvPr/>
          </p:nvSpPr>
          <p:spPr>
            <a:xfrm rot="2474157">
              <a:off x="5388203" y="-966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70D2B4E2-6445-4F34-A8D8-15CA5FB96DEE}"/>
                </a:ext>
              </a:extLst>
            </p:cNvPr>
            <p:cNvSpPr/>
            <p:nvPr/>
          </p:nvSpPr>
          <p:spPr>
            <a:xfrm rot="2582022">
              <a:off x="5397067" y="-8865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FA47C9E-D55E-4278-B394-9316C9A25E1C}"/>
                </a:ext>
              </a:extLst>
            </p:cNvPr>
            <p:cNvSpPr/>
            <p:nvPr/>
          </p:nvSpPr>
          <p:spPr>
            <a:xfrm rot="2689888">
              <a:off x="5405676" y="-803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178DA68-8F81-45EA-9EC4-9754A09C2971}"/>
                </a:ext>
              </a:extLst>
            </p:cNvPr>
            <p:cNvSpPr/>
            <p:nvPr/>
          </p:nvSpPr>
          <p:spPr>
            <a:xfrm rot="2797753">
              <a:off x="5414020" y="-7180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3BF393C7-A162-4555-A35C-CA58E3A0DA0E}"/>
                </a:ext>
              </a:extLst>
            </p:cNvPr>
            <p:cNvSpPr/>
            <p:nvPr/>
          </p:nvSpPr>
          <p:spPr>
            <a:xfrm rot="2905618">
              <a:off x="5422092" y="-6298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077818F-E806-49E5-B066-E61BA9E2D8CA}"/>
                </a:ext>
              </a:extLst>
            </p:cNvPr>
            <p:cNvSpPr/>
            <p:nvPr/>
          </p:nvSpPr>
          <p:spPr>
            <a:xfrm rot="3013483">
              <a:off x="5429883" y="-5392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5CC4B3C9-3B01-4A27-928A-38A2224AC45F}"/>
                </a:ext>
              </a:extLst>
            </p:cNvPr>
            <p:cNvSpPr/>
            <p:nvPr/>
          </p:nvSpPr>
          <p:spPr>
            <a:xfrm rot="3121348">
              <a:off x="5437386" y="-446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4FCA2AD-C6FF-40D7-BB77-22A706DB8FE3}"/>
                </a:ext>
              </a:extLst>
            </p:cNvPr>
            <p:cNvSpPr/>
            <p:nvPr/>
          </p:nvSpPr>
          <p:spPr>
            <a:xfrm rot="3229213">
              <a:off x="5444593" y="-3507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3B5B8883-EC52-478C-AB92-DC33796E461B}"/>
                </a:ext>
              </a:extLst>
            </p:cNvPr>
            <p:cNvSpPr/>
            <p:nvPr/>
          </p:nvSpPr>
          <p:spPr>
            <a:xfrm rot="3337079">
              <a:off x="5451498" y="-2532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09F7054-8555-42A3-973E-7EB1FEBCCBD2}"/>
                </a:ext>
              </a:extLst>
            </p:cNvPr>
            <p:cNvSpPr/>
            <p:nvPr/>
          </p:nvSpPr>
          <p:spPr>
            <a:xfrm rot="3444944">
              <a:off x="5458093" y="-153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7B04448-4492-4A8D-99FC-68B06085D667}"/>
                </a:ext>
              </a:extLst>
            </p:cNvPr>
            <p:cNvSpPr/>
            <p:nvPr/>
          </p:nvSpPr>
          <p:spPr>
            <a:xfrm rot="3552809">
              <a:off x="5464371" y="-517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AAF419ED-651A-4E01-A71A-A566F9265565}"/>
                </a:ext>
              </a:extLst>
            </p:cNvPr>
            <p:cNvSpPr/>
            <p:nvPr/>
          </p:nvSpPr>
          <p:spPr>
            <a:xfrm rot="3660674">
              <a:off x="5470329" y="518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E4F3AEC0-2FFC-4BEA-8F9F-E1504ADC914B}"/>
                </a:ext>
              </a:extLst>
            </p:cNvPr>
            <p:cNvSpPr/>
            <p:nvPr/>
          </p:nvSpPr>
          <p:spPr>
            <a:xfrm rot="3768539">
              <a:off x="5475957" y="157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A992A386-66B6-4FCC-AF24-D4FBB802A7CE}"/>
                </a:ext>
              </a:extLst>
            </p:cNvPr>
            <p:cNvSpPr/>
            <p:nvPr/>
          </p:nvSpPr>
          <p:spPr>
            <a:xfrm rot="3876405">
              <a:off x="5481252" y="264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9526ABB-164B-47AC-B2DC-4692065B472A}"/>
                </a:ext>
              </a:extLst>
            </p:cNvPr>
            <p:cNvSpPr/>
            <p:nvPr/>
          </p:nvSpPr>
          <p:spPr>
            <a:xfrm rot="3984270">
              <a:off x="5486208" y="3732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3C20BDED-9475-4317-94DB-C2649F22E561}"/>
                </a:ext>
              </a:extLst>
            </p:cNvPr>
            <p:cNvSpPr/>
            <p:nvPr/>
          </p:nvSpPr>
          <p:spPr>
            <a:xfrm rot="4092135">
              <a:off x="5490821" y="483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5498" y="4394334"/>
            <a:ext cx="2105503" cy="2444140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14750B72-B883-4124-B905-9BED2F2646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34989">
            <a:off x="3901298" y="2263382"/>
            <a:ext cx="5431716" cy="64733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5" y="5166928"/>
            <a:ext cx="2219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457200" y="685800"/>
            <a:ext cx="8153400" cy="4524174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Hướng dẫn HS luyện tập thực hành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cắt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sẵn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34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3" name="PA_组合 15">
            <a:extLst>
              <a:ext uri="{FF2B5EF4-FFF2-40B4-BE49-F238E27FC236}">
                <a16:creationId xmlns:a16="http://schemas.microsoft.com/office/drawing/2014/main" id="{4B454941-715E-4648-A58D-3684809C3E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2343260">
            <a:off x="3685590" y="-2607447"/>
            <a:ext cx="7068788" cy="6751271"/>
            <a:chOff x="4756062" y="-191165"/>
            <a:chExt cx="2605276" cy="225151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62065F9-751C-46E6-BDE6-A0F84ACE29E6}"/>
                </a:ext>
              </a:extLst>
            </p:cNvPr>
            <p:cNvSpPr/>
            <p:nvPr/>
          </p:nvSpPr>
          <p:spPr>
            <a:xfrm rot="-5400000">
              <a:off x="4756062" y="18983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683E961-AA1F-4B1A-8B16-EA9F399B5FE3}"/>
                </a:ext>
              </a:extLst>
            </p:cNvPr>
            <p:cNvSpPr/>
            <p:nvPr/>
          </p:nvSpPr>
          <p:spPr>
            <a:xfrm rot="-5292135">
              <a:off x="4756250" y="17788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91F212E-1552-4B09-B484-9E2F2CD9E568}"/>
                </a:ext>
              </a:extLst>
            </p:cNvPr>
            <p:cNvSpPr/>
            <p:nvPr/>
          </p:nvSpPr>
          <p:spPr>
            <a:xfrm rot="-5184270">
              <a:off x="4756812" y="1659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EC166EC-2870-4B1F-A54C-6D7317DD0F39}"/>
                </a:ext>
              </a:extLst>
            </p:cNvPr>
            <p:cNvSpPr/>
            <p:nvPr/>
          </p:nvSpPr>
          <p:spPr>
            <a:xfrm rot="-5076405">
              <a:off x="4757749" y="154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3BD102C-BE0C-4E1C-9467-97F8B8839F9A}"/>
                </a:ext>
              </a:extLst>
            </p:cNvPr>
            <p:cNvSpPr/>
            <p:nvPr/>
          </p:nvSpPr>
          <p:spPr>
            <a:xfrm rot="-4968539">
              <a:off x="4759059" y="1421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AD93E65-C67E-49BE-BBA9-FFB1B5481090}"/>
                </a:ext>
              </a:extLst>
            </p:cNvPr>
            <p:cNvSpPr/>
            <p:nvPr/>
          </p:nvSpPr>
          <p:spPr>
            <a:xfrm rot="-4860674">
              <a:off x="4760741" y="13030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460CAE0-7440-41EC-A4BA-2C2DB82E2E59}"/>
                </a:ext>
              </a:extLst>
            </p:cNvPr>
            <p:cNvSpPr/>
            <p:nvPr/>
          </p:nvSpPr>
          <p:spPr>
            <a:xfrm rot="-4752809">
              <a:off x="4762794" y="1185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FB119C5-D0B0-4765-9D80-C54662ED8576}"/>
                </a:ext>
              </a:extLst>
            </p:cNvPr>
            <p:cNvSpPr/>
            <p:nvPr/>
          </p:nvSpPr>
          <p:spPr>
            <a:xfrm rot="-4644944">
              <a:off x="4765215" y="10682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589F9D0-EB59-4950-830D-65F593A56013}"/>
                </a:ext>
              </a:extLst>
            </p:cNvPr>
            <p:cNvSpPr/>
            <p:nvPr/>
          </p:nvSpPr>
          <p:spPr>
            <a:xfrm rot="-4537079">
              <a:off x="4768002" y="951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7C97868-48B2-4276-98D0-0BA838D990C3}"/>
                </a:ext>
              </a:extLst>
            </p:cNvPr>
            <p:cNvSpPr/>
            <p:nvPr/>
          </p:nvSpPr>
          <p:spPr>
            <a:xfrm rot="-4429213">
              <a:off x="4771153" y="836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C4C6FE-2E13-4D09-852C-52D1E2936EB1}"/>
                </a:ext>
              </a:extLst>
            </p:cNvPr>
            <p:cNvSpPr/>
            <p:nvPr/>
          </p:nvSpPr>
          <p:spPr>
            <a:xfrm rot="-4321348">
              <a:off x="4774663" y="722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55758AF-2B2B-456F-ACDC-833AB1672ED5}"/>
                </a:ext>
              </a:extLst>
            </p:cNvPr>
            <p:cNvSpPr/>
            <p:nvPr/>
          </p:nvSpPr>
          <p:spPr>
            <a:xfrm rot="-4213483">
              <a:off x="4778531" y="609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4CFF62C6-FB03-4237-95BE-A92A6F24BC61}"/>
                </a:ext>
              </a:extLst>
            </p:cNvPr>
            <p:cNvSpPr/>
            <p:nvPr/>
          </p:nvSpPr>
          <p:spPr>
            <a:xfrm rot="-4105618">
              <a:off x="4782751" y="4974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8E1E3E1-EAA8-4396-80B9-36945D0BAAA2}"/>
                </a:ext>
              </a:extLst>
            </p:cNvPr>
            <p:cNvSpPr/>
            <p:nvPr/>
          </p:nvSpPr>
          <p:spPr>
            <a:xfrm rot="-3997753">
              <a:off x="4787321" y="386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3F1A374-05BD-41E3-A5AE-B005C1C236F7}"/>
                </a:ext>
              </a:extLst>
            </p:cNvPr>
            <p:cNvSpPr/>
            <p:nvPr/>
          </p:nvSpPr>
          <p:spPr>
            <a:xfrm rot="-3889888">
              <a:off x="4792234" y="278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D599B2E-5E69-4373-8C98-DAE238911479}"/>
                </a:ext>
              </a:extLst>
            </p:cNvPr>
            <p:cNvSpPr/>
            <p:nvPr/>
          </p:nvSpPr>
          <p:spPr>
            <a:xfrm rot="-3782022">
              <a:off x="4797487" y="1706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FA2F49F-B2E4-4D91-AB94-AB476FF88CF7}"/>
                </a:ext>
              </a:extLst>
            </p:cNvPr>
            <p:cNvSpPr/>
            <p:nvPr/>
          </p:nvSpPr>
          <p:spPr>
            <a:xfrm rot="-3674157">
              <a:off x="4803074" y="64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1C36136-D417-4BAB-8461-0C2A9119C2A6}"/>
                </a:ext>
              </a:extLst>
            </p:cNvPr>
            <p:cNvSpPr/>
            <p:nvPr/>
          </p:nvSpPr>
          <p:spPr>
            <a:xfrm rot="-3566292">
              <a:off x="4808990" y="-389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2FF5D1B-B320-4A10-8931-EF95983628BE}"/>
                </a:ext>
              </a:extLst>
            </p:cNvPr>
            <p:cNvSpPr/>
            <p:nvPr/>
          </p:nvSpPr>
          <p:spPr>
            <a:xfrm rot="-3458427">
              <a:off x="4815229" y="-1408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6EC0C13D-3204-40F2-AA02-E534D248CB84}"/>
                </a:ext>
              </a:extLst>
            </p:cNvPr>
            <p:cNvSpPr/>
            <p:nvPr/>
          </p:nvSpPr>
          <p:spPr>
            <a:xfrm rot="-3350562">
              <a:off x="4821785" y="-2408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5893716-75E3-4066-9985-4622B01F6839}"/>
                </a:ext>
              </a:extLst>
            </p:cNvPr>
            <p:cNvSpPr/>
            <p:nvPr/>
          </p:nvSpPr>
          <p:spPr>
            <a:xfrm rot="-3242697">
              <a:off x="4828651" y="-3387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BC5CD82-8F7D-4272-9274-6F6161458EB1}"/>
                </a:ext>
              </a:extLst>
            </p:cNvPr>
            <p:cNvSpPr/>
            <p:nvPr/>
          </p:nvSpPr>
          <p:spPr>
            <a:xfrm rot="-3134832">
              <a:off x="4835821" y="-4343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5CA12F5-7DF3-4E86-8B67-F741DEA12BEC}"/>
                </a:ext>
              </a:extLst>
            </p:cNvPr>
            <p:cNvSpPr/>
            <p:nvPr/>
          </p:nvSpPr>
          <p:spPr>
            <a:xfrm rot="-3026966">
              <a:off x="4843287" y="-5277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EBA7EB8-036C-4458-A6E5-C9DBD2666314}"/>
                </a:ext>
              </a:extLst>
            </p:cNvPr>
            <p:cNvSpPr/>
            <p:nvPr/>
          </p:nvSpPr>
          <p:spPr>
            <a:xfrm rot="-2919101">
              <a:off x="4851043" y="-618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5939FE2-0638-4C94-8F47-C7FF0A6326E0}"/>
                </a:ext>
              </a:extLst>
            </p:cNvPr>
            <p:cNvSpPr/>
            <p:nvPr/>
          </p:nvSpPr>
          <p:spPr>
            <a:xfrm rot="-2811236">
              <a:off x="4859080" y="-707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571274B-FAB7-4FDF-8265-F4B42AFA8AFE}"/>
                </a:ext>
              </a:extLst>
            </p:cNvPr>
            <p:cNvSpPr/>
            <p:nvPr/>
          </p:nvSpPr>
          <p:spPr>
            <a:xfrm rot="-2703371">
              <a:off x="4867390" y="-7930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F9ACE90-8E8F-4A1C-8CA1-F23E2552D204}"/>
                </a:ext>
              </a:extLst>
            </p:cNvPr>
            <p:cNvSpPr/>
            <p:nvPr/>
          </p:nvSpPr>
          <p:spPr>
            <a:xfrm rot="-2595506">
              <a:off x="4875966" y="-8763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E85ED41-2B43-4466-AB8C-6FA840F8408B}"/>
                </a:ext>
              </a:extLst>
            </p:cNvPr>
            <p:cNvSpPr/>
            <p:nvPr/>
          </p:nvSpPr>
          <p:spPr>
            <a:xfrm rot="-2487640">
              <a:off x="4884800" y="-9569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DA2074F-E6FC-42C4-A208-5EAB6E8E320F}"/>
                </a:ext>
              </a:extLst>
            </p:cNvPr>
            <p:cNvSpPr/>
            <p:nvPr/>
          </p:nvSpPr>
          <p:spPr>
            <a:xfrm rot="-2379775">
              <a:off x="4893881" y="-1034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B552B53-10A0-4D06-960C-0A64DCAE9958}"/>
                </a:ext>
              </a:extLst>
            </p:cNvPr>
            <p:cNvSpPr/>
            <p:nvPr/>
          </p:nvSpPr>
          <p:spPr>
            <a:xfrm rot="-2271910">
              <a:off x="4903202" y="-110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EF963F5-0CF9-4815-BE9F-F569F2007075}"/>
                </a:ext>
              </a:extLst>
            </p:cNvPr>
            <p:cNvSpPr/>
            <p:nvPr/>
          </p:nvSpPr>
          <p:spPr>
            <a:xfrm rot="-2164045">
              <a:off x="4912753" y="-11813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E0A577C-BC38-4D78-859D-7034CD15A37A}"/>
                </a:ext>
              </a:extLst>
            </p:cNvPr>
            <p:cNvSpPr/>
            <p:nvPr/>
          </p:nvSpPr>
          <p:spPr>
            <a:xfrm rot="-2056180">
              <a:off x="4922525" y="-125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1938140-7CC1-4553-A8AB-B976F33176DA}"/>
                </a:ext>
              </a:extLst>
            </p:cNvPr>
            <p:cNvSpPr/>
            <p:nvPr/>
          </p:nvSpPr>
          <p:spPr>
            <a:xfrm rot="-1948315">
              <a:off x="4932509" y="-1315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E3100B2-73FE-4ACD-A5BA-909B5981575B}"/>
                </a:ext>
              </a:extLst>
            </p:cNvPr>
            <p:cNvSpPr/>
            <p:nvPr/>
          </p:nvSpPr>
          <p:spPr>
            <a:xfrm rot="-1840449">
              <a:off x="4942693" y="-1378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A56C36-F10B-4DED-92D5-367C4810C3DF}"/>
                </a:ext>
              </a:extLst>
            </p:cNvPr>
            <p:cNvSpPr/>
            <p:nvPr/>
          </p:nvSpPr>
          <p:spPr>
            <a:xfrm rot="-1732584">
              <a:off x="4953069" y="-1437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D1242F0-F06A-4EE9-B38F-59318293196F}"/>
                </a:ext>
              </a:extLst>
            </p:cNvPr>
            <p:cNvSpPr/>
            <p:nvPr/>
          </p:nvSpPr>
          <p:spPr>
            <a:xfrm rot="-1624719">
              <a:off x="4963626" y="-14940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7E20C8F-861A-47CB-AF70-D507DE983B4E}"/>
                </a:ext>
              </a:extLst>
            </p:cNvPr>
            <p:cNvSpPr/>
            <p:nvPr/>
          </p:nvSpPr>
          <p:spPr>
            <a:xfrm rot="-1516854">
              <a:off x="4974353" y="-15467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021A511-2C8C-448C-8BBC-1376A79FA4A5}"/>
                </a:ext>
              </a:extLst>
            </p:cNvPr>
            <p:cNvSpPr/>
            <p:nvPr/>
          </p:nvSpPr>
          <p:spPr>
            <a:xfrm rot="-1408989">
              <a:off x="4985241" y="-1596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F0A235E-0B41-494F-B4F2-9275374CF849}"/>
                </a:ext>
              </a:extLst>
            </p:cNvPr>
            <p:cNvSpPr/>
            <p:nvPr/>
          </p:nvSpPr>
          <p:spPr>
            <a:xfrm rot="-1301124">
              <a:off x="4996279" y="-1642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E331D7E-E741-4947-9EC9-0E9FB988FF7F}"/>
                </a:ext>
              </a:extLst>
            </p:cNvPr>
            <p:cNvSpPr/>
            <p:nvPr/>
          </p:nvSpPr>
          <p:spPr>
            <a:xfrm rot="-1193258">
              <a:off x="5007455" y="-16844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83E90D08-6EAE-4E80-8334-448B6A785608}"/>
                </a:ext>
              </a:extLst>
            </p:cNvPr>
            <p:cNvSpPr/>
            <p:nvPr/>
          </p:nvSpPr>
          <p:spPr>
            <a:xfrm rot="-1085393">
              <a:off x="5018758" y="-1723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EA79F0E-DE92-41A2-86D9-FFAA2E8928DB}"/>
                </a:ext>
              </a:extLst>
            </p:cNvPr>
            <p:cNvSpPr/>
            <p:nvPr/>
          </p:nvSpPr>
          <p:spPr>
            <a:xfrm rot="-977528">
              <a:off x="5030178" y="-17586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D520A40A-572A-4A2F-9E23-65E994D322E4}"/>
                </a:ext>
              </a:extLst>
            </p:cNvPr>
            <p:cNvSpPr/>
            <p:nvPr/>
          </p:nvSpPr>
          <p:spPr>
            <a:xfrm rot="-869663">
              <a:off x="5041704" y="-17904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0BA892A3-DCC3-4309-8855-AD2D35DCBCBD}"/>
                </a:ext>
              </a:extLst>
            </p:cNvPr>
            <p:cNvSpPr/>
            <p:nvPr/>
          </p:nvSpPr>
          <p:spPr>
            <a:xfrm rot="-761798">
              <a:off x="5053323" y="-1818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3CA5C2C-AA56-4EA2-9611-304FA82F541C}"/>
                </a:ext>
              </a:extLst>
            </p:cNvPr>
            <p:cNvSpPr/>
            <p:nvPr/>
          </p:nvSpPr>
          <p:spPr>
            <a:xfrm rot="-653933">
              <a:off x="5065024" y="-1842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3DCF1EF1-2F29-49E9-BFD7-134354A134F3}"/>
                </a:ext>
              </a:extLst>
            </p:cNvPr>
            <p:cNvSpPr/>
            <p:nvPr/>
          </p:nvSpPr>
          <p:spPr>
            <a:xfrm rot="-546067">
              <a:off x="5076796" y="-18636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5A4D8CF-1B2A-4242-93FD-6B332E242F54}"/>
                </a:ext>
              </a:extLst>
            </p:cNvPr>
            <p:cNvSpPr/>
            <p:nvPr/>
          </p:nvSpPr>
          <p:spPr>
            <a:xfrm rot="-438202">
              <a:off x="5088628" y="-1880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5E1BA68-5114-4E33-806E-4B77F1A40165}"/>
                </a:ext>
              </a:extLst>
            </p:cNvPr>
            <p:cNvSpPr/>
            <p:nvPr/>
          </p:nvSpPr>
          <p:spPr>
            <a:xfrm rot="-330337">
              <a:off x="5100508" y="-18940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0CC8817-3070-40E4-8FCF-D2DC8A8D521F}"/>
                </a:ext>
              </a:extLst>
            </p:cNvPr>
            <p:cNvSpPr/>
            <p:nvPr/>
          </p:nvSpPr>
          <p:spPr>
            <a:xfrm rot="-222472">
              <a:off x="5112423" y="-1903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1AD6090-8EEA-4F4B-A4C8-93A4F92836D8}"/>
                </a:ext>
              </a:extLst>
            </p:cNvPr>
            <p:cNvSpPr/>
            <p:nvPr/>
          </p:nvSpPr>
          <p:spPr>
            <a:xfrm rot="-114607">
              <a:off x="5124363" y="-19095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42F9BFC-901E-417F-9305-FE7010297CE6}"/>
                </a:ext>
              </a:extLst>
            </p:cNvPr>
            <p:cNvSpPr/>
            <p:nvPr/>
          </p:nvSpPr>
          <p:spPr>
            <a:xfrm rot="-6742">
              <a:off x="5136315" y="-1911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69545BE-2381-46A9-AFD2-BD8545B10100}"/>
                </a:ext>
              </a:extLst>
            </p:cNvPr>
            <p:cNvSpPr/>
            <p:nvPr/>
          </p:nvSpPr>
          <p:spPr>
            <a:xfrm rot="101124">
              <a:off x="5148268" y="-1910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BC88B75-1335-43BF-888C-549402056A12}"/>
                </a:ext>
              </a:extLst>
            </p:cNvPr>
            <p:cNvSpPr/>
            <p:nvPr/>
          </p:nvSpPr>
          <p:spPr>
            <a:xfrm rot="208989">
              <a:off x="5160210" y="-1904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B81BADF-9972-40CF-B66F-47EBA314E75E}"/>
                </a:ext>
              </a:extLst>
            </p:cNvPr>
            <p:cNvSpPr/>
            <p:nvPr/>
          </p:nvSpPr>
          <p:spPr>
            <a:xfrm rot="316854">
              <a:off x="5172129" y="-1895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3F827EA-93A7-46C8-932A-6A9772F133B4}"/>
                </a:ext>
              </a:extLst>
            </p:cNvPr>
            <p:cNvSpPr/>
            <p:nvPr/>
          </p:nvSpPr>
          <p:spPr>
            <a:xfrm rot="424719">
              <a:off x="5184013" y="-1882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057A485-9CE2-43A8-A053-E26FEF454C3A}"/>
                </a:ext>
              </a:extLst>
            </p:cNvPr>
            <p:cNvSpPr/>
            <p:nvPr/>
          </p:nvSpPr>
          <p:spPr>
            <a:xfrm rot="532584">
              <a:off x="5195852" y="-1866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E4CB0176-883D-4294-998D-07B6B6EC97E0}"/>
                </a:ext>
              </a:extLst>
            </p:cNvPr>
            <p:cNvSpPr/>
            <p:nvPr/>
          </p:nvSpPr>
          <p:spPr>
            <a:xfrm rot="640449">
              <a:off x="5207632" y="-18457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D3BD0E19-A39A-4618-B68C-712C400E7927}"/>
                </a:ext>
              </a:extLst>
            </p:cNvPr>
            <p:cNvSpPr/>
            <p:nvPr/>
          </p:nvSpPr>
          <p:spPr>
            <a:xfrm rot="748315">
              <a:off x="5219343" y="-1821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FDA1EFC5-FCE9-4749-98AB-B11C64F50D13}"/>
                </a:ext>
              </a:extLst>
            </p:cNvPr>
            <p:cNvSpPr/>
            <p:nvPr/>
          </p:nvSpPr>
          <p:spPr>
            <a:xfrm rot="856180">
              <a:off x="5230973" y="-1794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7179F93-84C1-469A-B557-B6580182DDD4}"/>
                </a:ext>
              </a:extLst>
            </p:cNvPr>
            <p:cNvSpPr/>
            <p:nvPr/>
          </p:nvSpPr>
          <p:spPr>
            <a:xfrm rot="964045">
              <a:off x="5242511" y="-17628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06AAB6A8-EE8A-4818-8BA7-37C1887C1B71}"/>
                </a:ext>
              </a:extLst>
            </p:cNvPr>
            <p:cNvSpPr/>
            <p:nvPr/>
          </p:nvSpPr>
          <p:spPr>
            <a:xfrm rot="1071910">
              <a:off x="5253944" y="-1727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30CD56E-EA2E-4EBD-BDC6-4C71D3ED07E5}"/>
                </a:ext>
              </a:extLst>
            </p:cNvPr>
            <p:cNvSpPr/>
            <p:nvPr/>
          </p:nvSpPr>
          <p:spPr>
            <a:xfrm rot="1179775">
              <a:off x="5265263" y="-168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570A9916-D46D-4A34-B387-D02141D7FF12}"/>
                </a:ext>
              </a:extLst>
            </p:cNvPr>
            <p:cNvSpPr/>
            <p:nvPr/>
          </p:nvSpPr>
          <p:spPr>
            <a:xfrm rot="1287640">
              <a:off x="5276456" y="-16475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CBD08F9D-7943-4F76-8CEE-BB1C2E38B66A}"/>
                </a:ext>
              </a:extLst>
            </p:cNvPr>
            <p:cNvSpPr/>
            <p:nvPr/>
          </p:nvSpPr>
          <p:spPr>
            <a:xfrm rot="1395506">
              <a:off x="5287511" y="-1602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1315528-3D4C-4288-8ECE-E537803B61F7}"/>
                </a:ext>
              </a:extLst>
            </p:cNvPr>
            <p:cNvSpPr/>
            <p:nvPr/>
          </p:nvSpPr>
          <p:spPr>
            <a:xfrm rot="1503371">
              <a:off x="5298418" y="-1553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8B242E4-5378-41A9-AA1B-A122EF8A8472}"/>
                </a:ext>
              </a:extLst>
            </p:cNvPr>
            <p:cNvSpPr/>
            <p:nvPr/>
          </p:nvSpPr>
          <p:spPr>
            <a:xfrm rot="1611236">
              <a:off x="5309166" y="-1500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24B17E2E-F324-4C66-ACAA-70DA2E6568D2}"/>
                </a:ext>
              </a:extLst>
            </p:cNvPr>
            <p:cNvSpPr/>
            <p:nvPr/>
          </p:nvSpPr>
          <p:spPr>
            <a:xfrm rot="1719101">
              <a:off x="5319745" y="-14451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E52A7F8-EF83-4429-AF81-78C0F7B85FFB}"/>
                </a:ext>
              </a:extLst>
            </p:cNvPr>
            <p:cNvSpPr/>
            <p:nvPr/>
          </p:nvSpPr>
          <p:spPr>
            <a:xfrm rot="1826966">
              <a:off x="5330144" y="-1386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45E299C-C373-4259-8C28-21A6A3D1C3AF}"/>
                </a:ext>
              </a:extLst>
            </p:cNvPr>
            <p:cNvSpPr/>
            <p:nvPr/>
          </p:nvSpPr>
          <p:spPr>
            <a:xfrm rot="1934832">
              <a:off x="5340353" y="-1323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5A08CAD-8051-46E5-94B8-EF9C7EA14C54}"/>
                </a:ext>
              </a:extLst>
            </p:cNvPr>
            <p:cNvSpPr/>
            <p:nvPr/>
          </p:nvSpPr>
          <p:spPr>
            <a:xfrm rot="2042697">
              <a:off x="5350362" y="-1258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EFE55538-1116-406E-9688-5F63A380B87D}"/>
                </a:ext>
              </a:extLst>
            </p:cNvPr>
            <p:cNvSpPr/>
            <p:nvPr/>
          </p:nvSpPr>
          <p:spPr>
            <a:xfrm rot="2150562">
              <a:off x="5360161" y="-1190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6664C84-F108-42C0-8CC3-E8448DCC3278}"/>
                </a:ext>
              </a:extLst>
            </p:cNvPr>
            <p:cNvSpPr/>
            <p:nvPr/>
          </p:nvSpPr>
          <p:spPr>
            <a:xfrm rot="2258427">
              <a:off x="5369740" y="-11186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EA2930B-E4A2-49F7-9EBD-1690554E12F1}"/>
                </a:ext>
              </a:extLst>
            </p:cNvPr>
            <p:cNvSpPr/>
            <p:nvPr/>
          </p:nvSpPr>
          <p:spPr>
            <a:xfrm rot="2366292">
              <a:off x="5379091" y="-10441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1E56870-7E30-4A4C-B8B8-9CE0686C09BD}"/>
                </a:ext>
              </a:extLst>
            </p:cNvPr>
            <p:cNvSpPr/>
            <p:nvPr/>
          </p:nvSpPr>
          <p:spPr>
            <a:xfrm rot="2474157">
              <a:off x="5388203" y="-966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70D2B4E2-6445-4F34-A8D8-15CA5FB96DEE}"/>
                </a:ext>
              </a:extLst>
            </p:cNvPr>
            <p:cNvSpPr/>
            <p:nvPr/>
          </p:nvSpPr>
          <p:spPr>
            <a:xfrm rot="2582022">
              <a:off x="5397067" y="-8865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FA47C9E-D55E-4278-B394-9316C9A25E1C}"/>
                </a:ext>
              </a:extLst>
            </p:cNvPr>
            <p:cNvSpPr/>
            <p:nvPr/>
          </p:nvSpPr>
          <p:spPr>
            <a:xfrm rot="2689888">
              <a:off x="5405676" y="-803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178DA68-8F81-45EA-9EC4-9754A09C2971}"/>
                </a:ext>
              </a:extLst>
            </p:cNvPr>
            <p:cNvSpPr/>
            <p:nvPr/>
          </p:nvSpPr>
          <p:spPr>
            <a:xfrm rot="2797753">
              <a:off x="5414020" y="-7180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3BF393C7-A162-4555-A35C-CA58E3A0DA0E}"/>
                </a:ext>
              </a:extLst>
            </p:cNvPr>
            <p:cNvSpPr/>
            <p:nvPr/>
          </p:nvSpPr>
          <p:spPr>
            <a:xfrm rot="2905618">
              <a:off x="5422092" y="-6298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077818F-E806-49E5-B066-E61BA9E2D8CA}"/>
                </a:ext>
              </a:extLst>
            </p:cNvPr>
            <p:cNvSpPr/>
            <p:nvPr/>
          </p:nvSpPr>
          <p:spPr>
            <a:xfrm rot="3013483">
              <a:off x="5429883" y="-5392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5CC4B3C9-3B01-4A27-928A-38A2224AC45F}"/>
                </a:ext>
              </a:extLst>
            </p:cNvPr>
            <p:cNvSpPr/>
            <p:nvPr/>
          </p:nvSpPr>
          <p:spPr>
            <a:xfrm rot="3121348">
              <a:off x="5437386" y="-446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4FCA2AD-C6FF-40D7-BB77-22A706DB8FE3}"/>
                </a:ext>
              </a:extLst>
            </p:cNvPr>
            <p:cNvSpPr/>
            <p:nvPr/>
          </p:nvSpPr>
          <p:spPr>
            <a:xfrm rot="3229213">
              <a:off x="5444593" y="-3507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3B5B8883-EC52-478C-AB92-DC33796E461B}"/>
                </a:ext>
              </a:extLst>
            </p:cNvPr>
            <p:cNvSpPr/>
            <p:nvPr/>
          </p:nvSpPr>
          <p:spPr>
            <a:xfrm rot="3337079">
              <a:off x="5451498" y="-2532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09F7054-8555-42A3-973E-7EB1FEBCCBD2}"/>
                </a:ext>
              </a:extLst>
            </p:cNvPr>
            <p:cNvSpPr/>
            <p:nvPr/>
          </p:nvSpPr>
          <p:spPr>
            <a:xfrm rot="3444944">
              <a:off x="5458093" y="-153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7B04448-4492-4A8D-99FC-68B06085D667}"/>
                </a:ext>
              </a:extLst>
            </p:cNvPr>
            <p:cNvSpPr/>
            <p:nvPr/>
          </p:nvSpPr>
          <p:spPr>
            <a:xfrm rot="3552809">
              <a:off x="5464371" y="-517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AAF419ED-651A-4E01-A71A-A566F9265565}"/>
                </a:ext>
              </a:extLst>
            </p:cNvPr>
            <p:cNvSpPr/>
            <p:nvPr/>
          </p:nvSpPr>
          <p:spPr>
            <a:xfrm rot="3660674">
              <a:off x="5470329" y="518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E4F3AEC0-2FFC-4BEA-8F9F-E1504ADC914B}"/>
                </a:ext>
              </a:extLst>
            </p:cNvPr>
            <p:cNvSpPr/>
            <p:nvPr/>
          </p:nvSpPr>
          <p:spPr>
            <a:xfrm rot="3768539">
              <a:off x="5475957" y="157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A992A386-66B6-4FCC-AF24-D4FBB802A7CE}"/>
                </a:ext>
              </a:extLst>
            </p:cNvPr>
            <p:cNvSpPr/>
            <p:nvPr/>
          </p:nvSpPr>
          <p:spPr>
            <a:xfrm rot="3876405">
              <a:off x="5481252" y="264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9526ABB-164B-47AC-B2DC-4692065B472A}"/>
                </a:ext>
              </a:extLst>
            </p:cNvPr>
            <p:cNvSpPr/>
            <p:nvPr/>
          </p:nvSpPr>
          <p:spPr>
            <a:xfrm rot="3984270">
              <a:off x="5486208" y="3732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3C20BDED-9475-4317-94DB-C2649F22E561}"/>
                </a:ext>
              </a:extLst>
            </p:cNvPr>
            <p:cNvSpPr/>
            <p:nvPr/>
          </p:nvSpPr>
          <p:spPr>
            <a:xfrm rot="4092135">
              <a:off x="5490821" y="483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5498" y="4394334"/>
            <a:ext cx="2105503" cy="2444140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14750B72-B883-4124-B905-9BED2F2646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34989">
            <a:off x="3901298" y="2263382"/>
            <a:ext cx="5431716" cy="64733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5" y="5166928"/>
            <a:ext cx="2219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TextBox 109"/>
          <p:cNvSpPr txBox="1"/>
          <p:nvPr/>
        </p:nvSpPr>
        <p:spPr>
          <a:xfrm>
            <a:off x="304800" y="685800"/>
            <a:ext cx="8382000" cy="3231513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u="sng" dirty="0">
                <a:solidFill>
                  <a:srgbClr val="FF0000"/>
                </a:solidFill>
                <a:latin typeface="iCiel Cadena" pitchFamily="2" charset="0"/>
              </a:rPr>
              <a:t>Thực hành cá nhân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cắt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/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GV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7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7848600" y="3711011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425154"/>
            <a:ext cx="3810000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4670722" y="4383722"/>
            <a:ext cx="3019057" cy="2286000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-76200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37"/>
          <p:cNvSpPr txBox="1"/>
          <p:nvPr/>
        </p:nvSpPr>
        <p:spPr>
          <a:xfrm>
            <a:off x="2542693" y="1219200"/>
            <a:ext cx="5915507" cy="3523827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68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3" name="PA_组合 15">
            <a:extLst>
              <a:ext uri="{FF2B5EF4-FFF2-40B4-BE49-F238E27FC236}">
                <a16:creationId xmlns:a16="http://schemas.microsoft.com/office/drawing/2014/main" id="{4B454941-715E-4648-A58D-3684809C3E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2343260">
            <a:off x="3685590" y="-2607447"/>
            <a:ext cx="7068788" cy="6751271"/>
            <a:chOff x="4756062" y="-191165"/>
            <a:chExt cx="2605276" cy="225151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62065F9-751C-46E6-BDE6-A0F84ACE29E6}"/>
                </a:ext>
              </a:extLst>
            </p:cNvPr>
            <p:cNvSpPr/>
            <p:nvPr/>
          </p:nvSpPr>
          <p:spPr>
            <a:xfrm rot="-5400000">
              <a:off x="4756062" y="18983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683E961-AA1F-4B1A-8B16-EA9F399B5FE3}"/>
                </a:ext>
              </a:extLst>
            </p:cNvPr>
            <p:cNvSpPr/>
            <p:nvPr/>
          </p:nvSpPr>
          <p:spPr>
            <a:xfrm rot="-5292135">
              <a:off x="4756250" y="17788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91F212E-1552-4B09-B484-9E2F2CD9E568}"/>
                </a:ext>
              </a:extLst>
            </p:cNvPr>
            <p:cNvSpPr/>
            <p:nvPr/>
          </p:nvSpPr>
          <p:spPr>
            <a:xfrm rot="-5184270">
              <a:off x="4756812" y="1659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EC166EC-2870-4B1F-A54C-6D7317DD0F39}"/>
                </a:ext>
              </a:extLst>
            </p:cNvPr>
            <p:cNvSpPr/>
            <p:nvPr/>
          </p:nvSpPr>
          <p:spPr>
            <a:xfrm rot="-5076405">
              <a:off x="4757749" y="154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3BD102C-BE0C-4E1C-9467-97F8B8839F9A}"/>
                </a:ext>
              </a:extLst>
            </p:cNvPr>
            <p:cNvSpPr/>
            <p:nvPr/>
          </p:nvSpPr>
          <p:spPr>
            <a:xfrm rot="-4968539">
              <a:off x="4759059" y="1421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AD93E65-C67E-49BE-BBA9-FFB1B5481090}"/>
                </a:ext>
              </a:extLst>
            </p:cNvPr>
            <p:cNvSpPr/>
            <p:nvPr/>
          </p:nvSpPr>
          <p:spPr>
            <a:xfrm rot="-4860674">
              <a:off x="4760741" y="13030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460CAE0-7440-41EC-A4BA-2C2DB82E2E59}"/>
                </a:ext>
              </a:extLst>
            </p:cNvPr>
            <p:cNvSpPr/>
            <p:nvPr/>
          </p:nvSpPr>
          <p:spPr>
            <a:xfrm rot="-4752809">
              <a:off x="4762794" y="1185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FB119C5-D0B0-4765-9D80-C54662ED8576}"/>
                </a:ext>
              </a:extLst>
            </p:cNvPr>
            <p:cNvSpPr/>
            <p:nvPr/>
          </p:nvSpPr>
          <p:spPr>
            <a:xfrm rot="-4644944">
              <a:off x="4765215" y="10682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589F9D0-EB59-4950-830D-65F593A56013}"/>
                </a:ext>
              </a:extLst>
            </p:cNvPr>
            <p:cNvSpPr/>
            <p:nvPr/>
          </p:nvSpPr>
          <p:spPr>
            <a:xfrm rot="-4537079">
              <a:off x="4768002" y="951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7C97868-48B2-4276-98D0-0BA838D990C3}"/>
                </a:ext>
              </a:extLst>
            </p:cNvPr>
            <p:cNvSpPr/>
            <p:nvPr/>
          </p:nvSpPr>
          <p:spPr>
            <a:xfrm rot="-4429213">
              <a:off x="4771153" y="836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C4C6FE-2E13-4D09-852C-52D1E2936EB1}"/>
                </a:ext>
              </a:extLst>
            </p:cNvPr>
            <p:cNvSpPr/>
            <p:nvPr/>
          </p:nvSpPr>
          <p:spPr>
            <a:xfrm rot="-4321348">
              <a:off x="4774663" y="722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55758AF-2B2B-456F-ACDC-833AB1672ED5}"/>
                </a:ext>
              </a:extLst>
            </p:cNvPr>
            <p:cNvSpPr/>
            <p:nvPr/>
          </p:nvSpPr>
          <p:spPr>
            <a:xfrm rot="-4213483">
              <a:off x="4778531" y="609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4CFF62C6-FB03-4237-95BE-A92A6F24BC61}"/>
                </a:ext>
              </a:extLst>
            </p:cNvPr>
            <p:cNvSpPr/>
            <p:nvPr/>
          </p:nvSpPr>
          <p:spPr>
            <a:xfrm rot="-4105618">
              <a:off x="4782751" y="4974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8E1E3E1-EAA8-4396-80B9-36945D0BAAA2}"/>
                </a:ext>
              </a:extLst>
            </p:cNvPr>
            <p:cNvSpPr/>
            <p:nvPr/>
          </p:nvSpPr>
          <p:spPr>
            <a:xfrm rot="-3997753">
              <a:off x="4787321" y="386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3F1A374-05BD-41E3-A5AE-B005C1C236F7}"/>
                </a:ext>
              </a:extLst>
            </p:cNvPr>
            <p:cNvSpPr/>
            <p:nvPr/>
          </p:nvSpPr>
          <p:spPr>
            <a:xfrm rot="-3889888">
              <a:off x="4792234" y="278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D599B2E-5E69-4373-8C98-DAE238911479}"/>
                </a:ext>
              </a:extLst>
            </p:cNvPr>
            <p:cNvSpPr/>
            <p:nvPr/>
          </p:nvSpPr>
          <p:spPr>
            <a:xfrm rot="-3782022">
              <a:off x="4797487" y="1706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FA2F49F-B2E4-4D91-AB94-AB476FF88CF7}"/>
                </a:ext>
              </a:extLst>
            </p:cNvPr>
            <p:cNvSpPr/>
            <p:nvPr/>
          </p:nvSpPr>
          <p:spPr>
            <a:xfrm rot="-3674157">
              <a:off x="4803074" y="64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1C36136-D417-4BAB-8461-0C2A9119C2A6}"/>
                </a:ext>
              </a:extLst>
            </p:cNvPr>
            <p:cNvSpPr/>
            <p:nvPr/>
          </p:nvSpPr>
          <p:spPr>
            <a:xfrm rot="-3566292">
              <a:off x="4808990" y="-389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2FF5D1B-B320-4A10-8931-EF95983628BE}"/>
                </a:ext>
              </a:extLst>
            </p:cNvPr>
            <p:cNvSpPr/>
            <p:nvPr/>
          </p:nvSpPr>
          <p:spPr>
            <a:xfrm rot="-3458427">
              <a:off x="4815229" y="-1408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6EC0C13D-3204-40F2-AA02-E534D248CB84}"/>
                </a:ext>
              </a:extLst>
            </p:cNvPr>
            <p:cNvSpPr/>
            <p:nvPr/>
          </p:nvSpPr>
          <p:spPr>
            <a:xfrm rot="-3350562">
              <a:off x="4821785" y="-2408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5893716-75E3-4066-9985-4622B01F6839}"/>
                </a:ext>
              </a:extLst>
            </p:cNvPr>
            <p:cNvSpPr/>
            <p:nvPr/>
          </p:nvSpPr>
          <p:spPr>
            <a:xfrm rot="-3242697">
              <a:off x="4828651" y="-3387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BC5CD82-8F7D-4272-9274-6F6161458EB1}"/>
                </a:ext>
              </a:extLst>
            </p:cNvPr>
            <p:cNvSpPr/>
            <p:nvPr/>
          </p:nvSpPr>
          <p:spPr>
            <a:xfrm rot="-3134832">
              <a:off x="4835821" y="-4343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5CA12F5-7DF3-4E86-8B67-F741DEA12BEC}"/>
                </a:ext>
              </a:extLst>
            </p:cNvPr>
            <p:cNvSpPr/>
            <p:nvPr/>
          </p:nvSpPr>
          <p:spPr>
            <a:xfrm rot="-3026966">
              <a:off x="4843287" y="-5277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EBA7EB8-036C-4458-A6E5-C9DBD2666314}"/>
                </a:ext>
              </a:extLst>
            </p:cNvPr>
            <p:cNvSpPr/>
            <p:nvPr/>
          </p:nvSpPr>
          <p:spPr>
            <a:xfrm rot="-2919101">
              <a:off x="4851043" y="-618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5939FE2-0638-4C94-8F47-C7FF0A6326E0}"/>
                </a:ext>
              </a:extLst>
            </p:cNvPr>
            <p:cNvSpPr/>
            <p:nvPr/>
          </p:nvSpPr>
          <p:spPr>
            <a:xfrm rot="-2811236">
              <a:off x="4859080" y="-707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571274B-FAB7-4FDF-8265-F4B42AFA8AFE}"/>
                </a:ext>
              </a:extLst>
            </p:cNvPr>
            <p:cNvSpPr/>
            <p:nvPr/>
          </p:nvSpPr>
          <p:spPr>
            <a:xfrm rot="-2703371">
              <a:off x="4867390" y="-7930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F9ACE90-8E8F-4A1C-8CA1-F23E2552D204}"/>
                </a:ext>
              </a:extLst>
            </p:cNvPr>
            <p:cNvSpPr/>
            <p:nvPr/>
          </p:nvSpPr>
          <p:spPr>
            <a:xfrm rot="-2595506">
              <a:off x="4875966" y="-8763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E85ED41-2B43-4466-AB8C-6FA840F8408B}"/>
                </a:ext>
              </a:extLst>
            </p:cNvPr>
            <p:cNvSpPr/>
            <p:nvPr/>
          </p:nvSpPr>
          <p:spPr>
            <a:xfrm rot="-2487640">
              <a:off x="4884800" y="-9569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DA2074F-E6FC-42C4-A208-5EAB6E8E320F}"/>
                </a:ext>
              </a:extLst>
            </p:cNvPr>
            <p:cNvSpPr/>
            <p:nvPr/>
          </p:nvSpPr>
          <p:spPr>
            <a:xfrm rot="-2379775">
              <a:off x="4893881" y="-1034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B552B53-10A0-4D06-960C-0A64DCAE9958}"/>
                </a:ext>
              </a:extLst>
            </p:cNvPr>
            <p:cNvSpPr/>
            <p:nvPr/>
          </p:nvSpPr>
          <p:spPr>
            <a:xfrm rot="-2271910">
              <a:off x="4903202" y="-110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EF963F5-0CF9-4815-BE9F-F569F2007075}"/>
                </a:ext>
              </a:extLst>
            </p:cNvPr>
            <p:cNvSpPr/>
            <p:nvPr/>
          </p:nvSpPr>
          <p:spPr>
            <a:xfrm rot="-2164045">
              <a:off x="4912753" y="-11813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E0A577C-BC38-4D78-859D-7034CD15A37A}"/>
                </a:ext>
              </a:extLst>
            </p:cNvPr>
            <p:cNvSpPr/>
            <p:nvPr/>
          </p:nvSpPr>
          <p:spPr>
            <a:xfrm rot="-2056180">
              <a:off x="4922525" y="-125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1938140-7CC1-4553-A8AB-B976F33176DA}"/>
                </a:ext>
              </a:extLst>
            </p:cNvPr>
            <p:cNvSpPr/>
            <p:nvPr/>
          </p:nvSpPr>
          <p:spPr>
            <a:xfrm rot="-1948315">
              <a:off x="4932509" y="-1315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E3100B2-73FE-4ACD-A5BA-909B5981575B}"/>
                </a:ext>
              </a:extLst>
            </p:cNvPr>
            <p:cNvSpPr/>
            <p:nvPr/>
          </p:nvSpPr>
          <p:spPr>
            <a:xfrm rot="-1840449">
              <a:off x="4942693" y="-1378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A56C36-F10B-4DED-92D5-367C4810C3DF}"/>
                </a:ext>
              </a:extLst>
            </p:cNvPr>
            <p:cNvSpPr/>
            <p:nvPr/>
          </p:nvSpPr>
          <p:spPr>
            <a:xfrm rot="-1732584">
              <a:off x="4953069" y="-1437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D1242F0-F06A-4EE9-B38F-59318293196F}"/>
                </a:ext>
              </a:extLst>
            </p:cNvPr>
            <p:cNvSpPr/>
            <p:nvPr/>
          </p:nvSpPr>
          <p:spPr>
            <a:xfrm rot="-1624719">
              <a:off x="4963626" y="-14940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7E20C8F-861A-47CB-AF70-D507DE983B4E}"/>
                </a:ext>
              </a:extLst>
            </p:cNvPr>
            <p:cNvSpPr/>
            <p:nvPr/>
          </p:nvSpPr>
          <p:spPr>
            <a:xfrm rot="-1516854">
              <a:off x="4974353" y="-15467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021A511-2C8C-448C-8BBC-1376A79FA4A5}"/>
                </a:ext>
              </a:extLst>
            </p:cNvPr>
            <p:cNvSpPr/>
            <p:nvPr/>
          </p:nvSpPr>
          <p:spPr>
            <a:xfrm rot="-1408989">
              <a:off x="4985241" y="-1596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F0A235E-0B41-494F-B4F2-9275374CF849}"/>
                </a:ext>
              </a:extLst>
            </p:cNvPr>
            <p:cNvSpPr/>
            <p:nvPr/>
          </p:nvSpPr>
          <p:spPr>
            <a:xfrm rot="-1301124">
              <a:off x="4996279" y="-1642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E331D7E-E741-4947-9EC9-0E9FB988FF7F}"/>
                </a:ext>
              </a:extLst>
            </p:cNvPr>
            <p:cNvSpPr/>
            <p:nvPr/>
          </p:nvSpPr>
          <p:spPr>
            <a:xfrm rot="-1193258">
              <a:off x="5007455" y="-16844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83E90D08-6EAE-4E80-8334-448B6A785608}"/>
                </a:ext>
              </a:extLst>
            </p:cNvPr>
            <p:cNvSpPr/>
            <p:nvPr/>
          </p:nvSpPr>
          <p:spPr>
            <a:xfrm rot="-1085393">
              <a:off x="5018758" y="-1723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EA79F0E-DE92-41A2-86D9-FFAA2E8928DB}"/>
                </a:ext>
              </a:extLst>
            </p:cNvPr>
            <p:cNvSpPr/>
            <p:nvPr/>
          </p:nvSpPr>
          <p:spPr>
            <a:xfrm rot="-977528">
              <a:off x="5030178" y="-17586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D520A40A-572A-4A2F-9E23-65E994D322E4}"/>
                </a:ext>
              </a:extLst>
            </p:cNvPr>
            <p:cNvSpPr/>
            <p:nvPr/>
          </p:nvSpPr>
          <p:spPr>
            <a:xfrm rot="-869663">
              <a:off x="5041704" y="-17904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0BA892A3-DCC3-4309-8855-AD2D35DCBCBD}"/>
                </a:ext>
              </a:extLst>
            </p:cNvPr>
            <p:cNvSpPr/>
            <p:nvPr/>
          </p:nvSpPr>
          <p:spPr>
            <a:xfrm rot="-761798">
              <a:off x="5053323" y="-1818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3CA5C2C-AA56-4EA2-9611-304FA82F541C}"/>
                </a:ext>
              </a:extLst>
            </p:cNvPr>
            <p:cNvSpPr/>
            <p:nvPr/>
          </p:nvSpPr>
          <p:spPr>
            <a:xfrm rot="-653933">
              <a:off x="5065024" y="-1842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3DCF1EF1-2F29-49E9-BFD7-134354A134F3}"/>
                </a:ext>
              </a:extLst>
            </p:cNvPr>
            <p:cNvSpPr/>
            <p:nvPr/>
          </p:nvSpPr>
          <p:spPr>
            <a:xfrm rot="-546067">
              <a:off x="5076796" y="-18636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5A4D8CF-1B2A-4242-93FD-6B332E242F54}"/>
                </a:ext>
              </a:extLst>
            </p:cNvPr>
            <p:cNvSpPr/>
            <p:nvPr/>
          </p:nvSpPr>
          <p:spPr>
            <a:xfrm rot="-438202">
              <a:off x="5088628" y="-1880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5E1BA68-5114-4E33-806E-4B77F1A40165}"/>
                </a:ext>
              </a:extLst>
            </p:cNvPr>
            <p:cNvSpPr/>
            <p:nvPr/>
          </p:nvSpPr>
          <p:spPr>
            <a:xfrm rot="-330337">
              <a:off x="5100508" y="-18940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0CC8817-3070-40E4-8FCF-D2DC8A8D521F}"/>
                </a:ext>
              </a:extLst>
            </p:cNvPr>
            <p:cNvSpPr/>
            <p:nvPr/>
          </p:nvSpPr>
          <p:spPr>
            <a:xfrm rot="-222472">
              <a:off x="5112423" y="-1903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1AD6090-8EEA-4F4B-A4C8-93A4F92836D8}"/>
                </a:ext>
              </a:extLst>
            </p:cNvPr>
            <p:cNvSpPr/>
            <p:nvPr/>
          </p:nvSpPr>
          <p:spPr>
            <a:xfrm rot="-114607">
              <a:off x="5124363" y="-19095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42F9BFC-901E-417F-9305-FE7010297CE6}"/>
                </a:ext>
              </a:extLst>
            </p:cNvPr>
            <p:cNvSpPr/>
            <p:nvPr/>
          </p:nvSpPr>
          <p:spPr>
            <a:xfrm rot="-6742">
              <a:off x="5136315" y="-1911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69545BE-2381-46A9-AFD2-BD8545B10100}"/>
                </a:ext>
              </a:extLst>
            </p:cNvPr>
            <p:cNvSpPr/>
            <p:nvPr/>
          </p:nvSpPr>
          <p:spPr>
            <a:xfrm rot="101124">
              <a:off x="5148268" y="-1910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BC88B75-1335-43BF-888C-549402056A12}"/>
                </a:ext>
              </a:extLst>
            </p:cNvPr>
            <p:cNvSpPr/>
            <p:nvPr/>
          </p:nvSpPr>
          <p:spPr>
            <a:xfrm rot="208989">
              <a:off x="5160210" y="-1904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B81BADF-9972-40CF-B66F-47EBA314E75E}"/>
                </a:ext>
              </a:extLst>
            </p:cNvPr>
            <p:cNvSpPr/>
            <p:nvPr/>
          </p:nvSpPr>
          <p:spPr>
            <a:xfrm rot="316854">
              <a:off x="5172129" y="-1895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3F827EA-93A7-46C8-932A-6A9772F133B4}"/>
                </a:ext>
              </a:extLst>
            </p:cNvPr>
            <p:cNvSpPr/>
            <p:nvPr/>
          </p:nvSpPr>
          <p:spPr>
            <a:xfrm rot="424719">
              <a:off x="5184013" y="-1882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057A485-9CE2-43A8-A053-E26FEF454C3A}"/>
                </a:ext>
              </a:extLst>
            </p:cNvPr>
            <p:cNvSpPr/>
            <p:nvPr/>
          </p:nvSpPr>
          <p:spPr>
            <a:xfrm rot="532584">
              <a:off x="5195852" y="-1866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E4CB0176-883D-4294-998D-07B6B6EC97E0}"/>
                </a:ext>
              </a:extLst>
            </p:cNvPr>
            <p:cNvSpPr/>
            <p:nvPr/>
          </p:nvSpPr>
          <p:spPr>
            <a:xfrm rot="640449">
              <a:off x="5207632" y="-18457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D3BD0E19-A39A-4618-B68C-712C400E7927}"/>
                </a:ext>
              </a:extLst>
            </p:cNvPr>
            <p:cNvSpPr/>
            <p:nvPr/>
          </p:nvSpPr>
          <p:spPr>
            <a:xfrm rot="748315">
              <a:off x="5219343" y="-1821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FDA1EFC5-FCE9-4749-98AB-B11C64F50D13}"/>
                </a:ext>
              </a:extLst>
            </p:cNvPr>
            <p:cNvSpPr/>
            <p:nvPr/>
          </p:nvSpPr>
          <p:spPr>
            <a:xfrm rot="856180">
              <a:off x="5230973" y="-1794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7179F93-84C1-469A-B557-B6580182DDD4}"/>
                </a:ext>
              </a:extLst>
            </p:cNvPr>
            <p:cNvSpPr/>
            <p:nvPr/>
          </p:nvSpPr>
          <p:spPr>
            <a:xfrm rot="964045">
              <a:off x="5242511" y="-17628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06AAB6A8-EE8A-4818-8BA7-37C1887C1B71}"/>
                </a:ext>
              </a:extLst>
            </p:cNvPr>
            <p:cNvSpPr/>
            <p:nvPr/>
          </p:nvSpPr>
          <p:spPr>
            <a:xfrm rot="1071910">
              <a:off x="5253944" y="-1727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30CD56E-EA2E-4EBD-BDC6-4C71D3ED07E5}"/>
                </a:ext>
              </a:extLst>
            </p:cNvPr>
            <p:cNvSpPr/>
            <p:nvPr/>
          </p:nvSpPr>
          <p:spPr>
            <a:xfrm rot="1179775">
              <a:off x="5265263" y="-168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570A9916-D46D-4A34-B387-D02141D7FF12}"/>
                </a:ext>
              </a:extLst>
            </p:cNvPr>
            <p:cNvSpPr/>
            <p:nvPr/>
          </p:nvSpPr>
          <p:spPr>
            <a:xfrm rot="1287640">
              <a:off x="5276456" y="-16475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CBD08F9D-7943-4F76-8CEE-BB1C2E38B66A}"/>
                </a:ext>
              </a:extLst>
            </p:cNvPr>
            <p:cNvSpPr/>
            <p:nvPr/>
          </p:nvSpPr>
          <p:spPr>
            <a:xfrm rot="1395506">
              <a:off x="5287511" y="-1602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1315528-3D4C-4288-8ECE-E537803B61F7}"/>
                </a:ext>
              </a:extLst>
            </p:cNvPr>
            <p:cNvSpPr/>
            <p:nvPr/>
          </p:nvSpPr>
          <p:spPr>
            <a:xfrm rot="1503371">
              <a:off x="5298418" y="-1553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8B242E4-5378-41A9-AA1B-A122EF8A8472}"/>
                </a:ext>
              </a:extLst>
            </p:cNvPr>
            <p:cNvSpPr/>
            <p:nvPr/>
          </p:nvSpPr>
          <p:spPr>
            <a:xfrm rot="1611236">
              <a:off x="5309166" y="-1500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24B17E2E-F324-4C66-ACAA-70DA2E6568D2}"/>
                </a:ext>
              </a:extLst>
            </p:cNvPr>
            <p:cNvSpPr/>
            <p:nvPr/>
          </p:nvSpPr>
          <p:spPr>
            <a:xfrm rot="1719101">
              <a:off x="5319745" y="-14451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E52A7F8-EF83-4429-AF81-78C0F7B85FFB}"/>
                </a:ext>
              </a:extLst>
            </p:cNvPr>
            <p:cNvSpPr/>
            <p:nvPr/>
          </p:nvSpPr>
          <p:spPr>
            <a:xfrm rot="1826966">
              <a:off x="5330144" y="-1386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45E299C-C373-4259-8C28-21A6A3D1C3AF}"/>
                </a:ext>
              </a:extLst>
            </p:cNvPr>
            <p:cNvSpPr/>
            <p:nvPr/>
          </p:nvSpPr>
          <p:spPr>
            <a:xfrm rot="1934832">
              <a:off x="5340353" y="-1323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5A08CAD-8051-46E5-94B8-EF9C7EA14C54}"/>
                </a:ext>
              </a:extLst>
            </p:cNvPr>
            <p:cNvSpPr/>
            <p:nvPr/>
          </p:nvSpPr>
          <p:spPr>
            <a:xfrm rot="2042697">
              <a:off x="5350362" y="-1258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EFE55538-1116-406E-9688-5F63A380B87D}"/>
                </a:ext>
              </a:extLst>
            </p:cNvPr>
            <p:cNvSpPr/>
            <p:nvPr/>
          </p:nvSpPr>
          <p:spPr>
            <a:xfrm rot="2150562">
              <a:off x="5360161" y="-1190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6664C84-F108-42C0-8CC3-E8448DCC3278}"/>
                </a:ext>
              </a:extLst>
            </p:cNvPr>
            <p:cNvSpPr/>
            <p:nvPr/>
          </p:nvSpPr>
          <p:spPr>
            <a:xfrm rot="2258427">
              <a:off x="5369740" y="-11186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EA2930B-E4A2-49F7-9EBD-1690554E12F1}"/>
                </a:ext>
              </a:extLst>
            </p:cNvPr>
            <p:cNvSpPr/>
            <p:nvPr/>
          </p:nvSpPr>
          <p:spPr>
            <a:xfrm rot="2366292">
              <a:off x="5379091" y="-10441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1E56870-7E30-4A4C-B8B8-9CE0686C09BD}"/>
                </a:ext>
              </a:extLst>
            </p:cNvPr>
            <p:cNvSpPr/>
            <p:nvPr/>
          </p:nvSpPr>
          <p:spPr>
            <a:xfrm rot="2474157">
              <a:off x="5388203" y="-966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70D2B4E2-6445-4F34-A8D8-15CA5FB96DEE}"/>
                </a:ext>
              </a:extLst>
            </p:cNvPr>
            <p:cNvSpPr/>
            <p:nvPr/>
          </p:nvSpPr>
          <p:spPr>
            <a:xfrm rot="2582022">
              <a:off x="5397067" y="-8865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FA47C9E-D55E-4278-B394-9316C9A25E1C}"/>
                </a:ext>
              </a:extLst>
            </p:cNvPr>
            <p:cNvSpPr/>
            <p:nvPr/>
          </p:nvSpPr>
          <p:spPr>
            <a:xfrm rot="2689888">
              <a:off x="5405676" y="-803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178DA68-8F81-45EA-9EC4-9754A09C2971}"/>
                </a:ext>
              </a:extLst>
            </p:cNvPr>
            <p:cNvSpPr/>
            <p:nvPr/>
          </p:nvSpPr>
          <p:spPr>
            <a:xfrm rot="2797753">
              <a:off x="5414020" y="-7180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3BF393C7-A162-4555-A35C-CA58E3A0DA0E}"/>
                </a:ext>
              </a:extLst>
            </p:cNvPr>
            <p:cNvSpPr/>
            <p:nvPr/>
          </p:nvSpPr>
          <p:spPr>
            <a:xfrm rot="2905618">
              <a:off x="5422092" y="-6298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077818F-E806-49E5-B066-E61BA9E2D8CA}"/>
                </a:ext>
              </a:extLst>
            </p:cNvPr>
            <p:cNvSpPr/>
            <p:nvPr/>
          </p:nvSpPr>
          <p:spPr>
            <a:xfrm rot="3013483">
              <a:off x="5429883" y="-5392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5CC4B3C9-3B01-4A27-928A-38A2224AC45F}"/>
                </a:ext>
              </a:extLst>
            </p:cNvPr>
            <p:cNvSpPr/>
            <p:nvPr/>
          </p:nvSpPr>
          <p:spPr>
            <a:xfrm rot="3121348">
              <a:off x="5437386" y="-446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4FCA2AD-C6FF-40D7-BB77-22A706DB8FE3}"/>
                </a:ext>
              </a:extLst>
            </p:cNvPr>
            <p:cNvSpPr/>
            <p:nvPr/>
          </p:nvSpPr>
          <p:spPr>
            <a:xfrm rot="3229213">
              <a:off x="5444593" y="-3507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3B5B8883-EC52-478C-AB92-DC33796E461B}"/>
                </a:ext>
              </a:extLst>
            </p:cNvPr>
            <p:cNvSpPr/>
            <p:nvPr/>
          </p:nvSpPr>
          <p:spPr>
            <a:xfrm rot="3337079">
              <a:off x="5451498" y="-2532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09F7054-8555-42A3-973E-7EB1FEBCCBD2}"/>
                </a:ext>
              </a:extLst>
            </p:cNvPr>
            <p:cNvSpPr/>
            <p:nvPr/>
          </p:nvSpPr>
          <p:spPr>
            <a:xfrm rot="3444944">
              <a:off x="5458093" y="-153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7B04448-4492-4A8D-99FC-68B06085D667}"/>
                </a:ext>
              </a:extLst>
            </p:cNvPr>
            <p:cNvSpPr/>
            <p:nvPr/>
          </p:nvSpPr>
          <p:spPr>
            <a:xfrm rot="3552809">
              <a:off x="5464371" y="-517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AAF419ED-651A-4E01-A71A-A566F9265565}"/>
                </a:ext>
              </a:extLst>
            </p:cNvPr>
            <p:cNvSpPr/>
            <p:nvPr/>
          </p:nvSpPr>
          <p:spPr>
            <a:xfrm rot="3660674">
              <a:off x="5470329" y="518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E4F3AEC0-2FFC-4BEA-8F9F-E1504ADC914B}"/>
                </a:ext>
              </a:extLst>
            </p:cNvPr>
            <p:cNvSpPr/>
            <p:nvPr/>
          </p:nvSpPr>
          <p:spPr>
            <a:xfrm rot="3768539">
              <a:off x="5475957" y="157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A992A386-66B6-4FCC-AF24-D4FBB802A7CE}"/>
                </a:ext>
              </a:extLst>
            </p:cNvPr>
            <p:cNvSpPr/>
            <p:nvPr/>
          </p:nvSpPr>
          <p:spPr>
            <a:xfrm rot="3876405">
              <a:off x="5481252" y="264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9526ABB-164B-47AC-B2DC-4692065B472A}"/>
                </a:ext>
              </a:extLst>
            </p:cNvPr>
            <p:cNvSpPr/>
            <p:nvPr/>
          </p:nvSpPr>
          <p:spPr>
            <a:xfrm rot="3984270">
              <a:off x="5486208" y="3732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3C20BDED-9475-4317-94DB-C2649F22E561}"/>
                </a:ext>
              </a:extLst>
            </p:cNvPr>
            <p:cNvSpPr/>
            <p:nvPr/>
          </p:nvSpPr>
          <p:spPr>
            <a:xfrm rot="4092135">
              <a:off x="5490821" y="483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5498" y="4394334"/>
            <a:ext cx="2105503" cy="2444140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14750B72-B883-4124-B905-9BED2F2646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34989">
            <a:off x="3901298" y="2263382"/>
            <a:ext cx="5431716" cy="64733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5" y="5166928"/>
            <a:ext cx="2219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1807359" y="993572"/>
            <a:ext cx="5657029" cy="830855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972486" y="1905114"/>
            <a:ext cx="7257114" cy="1569519"/>
          </a:xfrm>
          <a:prstGeom prst="rect">
            <a:avLst/>
          </a:prstGeom>
        </p:spPr>
        <p:txBody>
          <a:bodyPr wrap="square" lIns="91297" tIns="45650" rIns="91297" bIns="4565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0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1" grpId="0"/>
      <p:bldP spid="1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7848600" y="3711011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425154"/>
            <a:ext cx="3810000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4670722" y="4383722"/>
            <a:ext cx="3019057" cy="2286000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-76200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773580" y="1295400"/>
            <a:ext cx="5881904" cy="3523827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697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AFB8F6C-7C30-4291-A26A-2EFE911271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" y="0"/>
            <a:ext cx="9144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7DF98D9-D89C-4C87-B0FF-C45129664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809" y="2286080"/>
            <a:ext cx="3068256" cy="5226311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56061BB3-68CD-4F32-84E1-4EA19AF8C68F}"/>
              </a:ext>
            </a:extLst>
          </p:cNvPr>
          <p:cNvSpPr/>
          <p:nvPr/>
        </p:nvSpPr>
        <p:spPr>
          <a:xfrm>
            <a:off x="1917583" y="228600"/>
            <a:ext cx="3616442" cy="48483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prstClr val="white"/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>
            <a:off x="838200" y="3410415"/>
            <a:ext cx="4095774" cy="2511829"/>
            <a:chOff x="833986" y="2085784"/>
            <a:chExt cx="6829033" cy="418802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1514" y="2738726"/>
              <a:ext cx="6301505" cy="353507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12" b="98475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" y="583149"/>
            <a:ext cx="9144000" cy="3662400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  <a:scene3d>
              <a:camera prst="orthographicFront"/>
              <a:lightRig rig="threePt" dir="t"/>
            </a:scene3d>
            <a:sp3d z="-31750" extrusionH="57150">
              <a:bevelT w="82550" h="38100" prst="coolSlant"/>
              <a:bevelB w="12700" h="260350"/>
            </a:sp3d>
          </a:bodyPr>
          <a:lstStyle/>
          <a:p>
            <a:pPr algn="ctr">
              <a:defRPr/>
            </a:pPr>
            <a:r>
              <a:rPr lang="en-US" sz="7200" kern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Tiết</a:t>
            </a:r>
            <a:r>
              <a:rPr lang="en-US" sz="7200" kern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3</a:t>
            </a:r>
          </a:p>
          <a:p>
            <a:pPr algn="ctr">
              <a:defRPr/>
            </a:pPr>
            <a:r>
              <a:rPr lang="en-US" sz="80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Sán</a:t>
            </a:r>
            <a:r>
              <a:rPr lang="en-US" sz="8000" kern="0" dirty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  <a:r>
              <a:rPr lang="en-US" sz="80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tạo</a:t>
            </a:r>
            <a:r>
              <a:rPr lang="en-US" sz="8000" kern="0" dirty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  <a:r>
              <a:rPr lang="en-US" sz="8000" kern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sản </a:t>
            </a:r>
            <a:r>
              <a:rPr lang="en-US" sz="80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phẩm</a:t>
            </a:r>
            <a:r>
              <a:rPr lang="en-US" sz="8000" kern="0" dirty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  <a:r>
              <a:rPr lang="en-US" sz="80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thủ</a:t>
            </a:r>
            <a:r>
              <a:rPr lang="en-US" sz="8000" kern="0" dirty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  <a:r>
              <a:rPr lang="en-US" sz="80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công</a:t>
            </a:r>
            <a:r>
              <a:rPr lang="en-US" sz="8000" kern="0" dirty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03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637"/>
            <a:ext cx="9144000" cy="4316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5089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" y="16162"/>
            <a:ext cx="2505161" cy="30319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962" y="1256915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6689" y="1390137"/>
            <a:ext cx="5636511" cy="4401063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trân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trọng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quý</a:t>
            </a:r>
            <a:endParaRPr lang="en-US" sz="4000" dirty="0">
              <a:solidFill>
                <a:srgbClr val="003300"/>
              </a:solidFill>
              <a:latin typeface="iCiel Cadena" pitchFamily="2" charset="0"/>
            </a:endParaRP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Động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vật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sản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phẩm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mình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,…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thức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bảo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vệ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con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vật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nuôivà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động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vật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nói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chung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77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312" y="1922590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6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45" y="5754015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93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2" y="2540805"/>
            <a:ext cx="1983392" cy="4247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5272">
            <a:off x="2192008" y="1917059"/>
            <a:ext cx="5373298" cy="3416178"/>
          </a:xfrm>
          <a:prstGeom prst="rect">
            <a:avLst/>
          </a:prstGeom>
          <a:noFill/>
          <a:ln>
            <a:noFill/>
          </a:ln>
        </p:spPr>
        <p:txBody>
          <a:bodyPr wrap="none" lIns="91297" tIns="45650" rIns="91297" bIns="45650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VÀ HẸN GẶP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LẠI CÁC EM !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6990192" y="3645625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60846" y="1073288"/>
            <a:ext cx="4604246" cy="669917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691671"/>
            <a:ext cx="9144000" cy="3346929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 defTabSz="913523">
              <a:defRPr/>
            </a:pPr>
            <a:r>
              <a:rPr lang="en-US" sz="6600" kern="0" dirty="0" err="1">
                <a:solidFill>
                  <a:srgbClr val="002060"/>
                </a:solidFill>
                <a:latin typeface="iCiel Cadena" pitchFamily="2" charset="0"/>
              </a:rPr>
              <a:t>Khởi</a:t>
            </a:r>
            <a:r>
              <a:rPr lang="en-US" sz="6600" kern="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endParaRPr lang="en-US" sz="6600" kern="0" dirty="0">
              <a:solidFill>
                <a:srgbClr val="002060"/>
              </a:solidFill>
              <a:latin typeface="iCiel Cadena" pitchFamily="2" charset="0"/>
            </a:endParaRPr>
          </a:p>
          <a:p>
            <a:pPr algn="ctr" defTabSz="913523">
              <a:defRPr/>
            </a:pPr>
            <a:r>
              <a:rPr lang="en-US" sz="4800" kern="0" dirty="0" err="1">
                <a:solidFill>
                  <a:srgbClr val="00B050"/>
                </a:solidFill>
                <a:latin typeface="iCiel Cadena" pitchFamily="2" charset="0"/>
              </a:rPr>
              <a:t>Nghe</a:t>
            </a:r>
            <a:r>
              <a:rPr lang="en-US" sz="4800" kern="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800" kern="0" dirty="0" err="1">
                <a:solidFill>
                  <a:srgbClr val="00B050"/>
                </a:solidFill>
                <a:latin typeface="iCiel Cadena" pitchFamily="2" charset="0"/>
              </a:rPr>
              <a:t>bài</a:t>
            </a:r>
            <a:r>
              <a:rPr lang="en-US" sz="4800" kern="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800" kern="0" dirty="0" err="1">
                <a:solidFill>
                  <a:srgbClr val="00B050"/>
                </a:solidFill>
                <a:latin typeface="iCiel Cadena" pitchFamily="2" charset="0"/>
              </a:rPr>
              <a:t>hát</a:t>
            </a:r>
            <a:r>
              <a:rPr lang="en-US" sz="4800" kern="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  <a:p>
            <a:pPr algn="ctr" defTabSz="913523">
              <a:lnSpc>
                <a:spcPct val="150000"/>
              </a:lnSpc>
              <a:defRPr/>
            </a:pPr>
            <a:r>
              <a:rPr lang="en-US" sz="65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“ </a:t>
            </a:r>
            <a:r>
              <a:rPr lang="en-US" sz="65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baby shark doo </a:t>
            </a:r>
            <a:r>
              <a:rPr lang="en-US" sz="6500" kern="0" dirty="0" err="1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doo</a:t>
            </a:r>
            <a:r>
              <a:rPr lang="en-US" sz="65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”</a:t>
            </a:r>
          </a:p>
        </p:txBody>
      </p:sp>
      <p:grpSp>
        <p:nvGrpSpPr>
          <p:cNvPr id="31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 rot="10800000">
            <a:off x="5053488" y="4331439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32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Baby Shark Doo Doo - Nhạc Thiếu Nhi Bé Cá Mập Vui Nhộ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2931" y="-289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51A7DBF1-A60A-4071-A9DB-ABC3F88ABF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62" y="48"/>
            <a:ext cx="3863144" cy="658022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1D58A63-A7B1-4B7B-8B3A-895DF93E6B7E}"/>
              </a:ext>
            </a:extLst>
          </p:cNvPr>
          <p:cNvGrpSpPr/>
          <p:nvPr/>
        </p:nvGrpSpPr>
        <p:grpSpPr>
          <a:xfrm>
            <a:off x="569568" y="1101194"/>
            <a:ext cx="3630508" cy="4840677"/>
            <a:chOff x="416721" y="1114944"/>
            <a:chExt cx="4840677" cy="4840677"/>
          </a:xfrm>
        </p:grpSpPr>
        <p:grpSp>
          <p:nvGrpSpPr>
            <p:cNvPr id="3" name="Group 99">
              <a:extLst>
                <a:ext uri="{FF2B5EF4-FFF2-40B4-BE49-F238E27FC236}">
                  <a16:creationId xmlns:a16="http://schemas.microsoft.com/office/drawing/2014/main" id="{71B1FBAD-721F-4367-A42A-501EAB57DEEB}"/>
                </a:ext>
              </a:extLst>
            </p:cNvPr>
            <p:cNvGrpSpPr/>
            <p:nvPr/>
          </p:nvGrpSpPr>
          <p:grpSpPr>
            <a:xfrm>
              <a:off x="1058576" y="1735214"/>
              <a:ext cx="3556966" cy="3600136"/>
              <a:chOff x="4951411" y="1311276"/>
              <a:chExt cx="4184652" cy="4235449"/>
            </a:xfrm>
          </p:grpSpPr>
          <p:sp>
            <p:nvSpPr>
              <p:cNvPr id="14" name="íṩľíḍè-Straight Connector 100">
                <a:extLst>
                  <a:ext uri="{FF2B5EF4-FFF2-40B4-BE49-F238E27FC236}">
                    <a16:creationId xmlns:a16="http://schemas.microsoft.com/office/drawing/2014/main" id="{C6C9E9FC-7F10-4B60-A98F-B1054C780C9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943725" y="1311276"/>
                <a:ext cx="1130300" cy="26670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" name="íṩľíḍè-Freeform: Shape 101">
                <a:extLst>
                  <a:ext uri="{FF2B5EF4-FFF2-40B4-BE49-F238E27FC236}">
                    <a16:creationId xmlns:a16="http://schemas.microsoft.com/office/drawing/2014/main" id="{178CC2CC-3434-4385-9936-D2DF8B481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025" y="1577976"/>
                <a:ext cx="1062038" cy="1800225"/>
              </a:xfrm>
              <a:custGeom>
                <a:avLst/>
                <a:gdLst>
                  <a:gd name="T0" fmla="*/ 669 w 669"/>
                  <a:gd name="T1" fmla="*/ 1134 h 1134"/>
                  <a:gd name="T2" fmla="*/ 591 w 669"/>
                  <a:gd name="T3" fmla="*/ 550 h 1134"/>
                  <a:gd name="T4" fmla="*/ 0 w 669"/>
                  <a:gd name="T5" fmla="*/ 0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9" h="1134">
                    <a:moveTo>
                      <a:pt x="669" y="1134"/>
                    </a:moveTo>
                    <a:lnTo>
                      <a:pt x="591" y="55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" name="íṩľíḍè-Freeform: Shape 102">
                <a:extLst>
                  <a:ext uri="{FF2B5EF4-FFF2-40B4-BE49-F238E27FC236}">
                    <a16:creationId xmlns:a16="http://schemas.microsoft.com/office/drawing/2014/main" id="{A7A42C3D-0470-495F-B262-25608A45F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8374" y="3378201"/>
                <a:ext cx="3087688" cy="2168524"/>
              </a:xfrm>
              <a:custGeom>
                <a:avLst/>
                <a:gdLst>
                  <a:gd name="T0" fmla="*/ 0 w 1945"/>
                  <a:gd name="T1" fmla="*/ 1276 h 1366"/>
                  <a:gd name="T2" fmla="*/ 830 w 1945"/>
                  <a:gd name="T3" fmla="*/ 1366 h 1366"/>
                  <a:gd name="T4" fmla="*/ 1305 w 1945"/>
                  <a:gd name="T5" fmla="*/ 1162 h 1366"/>
                  <a:gd name="T6" fmla="*/ 1804 w 1945"/>
                  <a:gd name="T7" fmla="*/ 737 h 1366"/>
                  <a:gd name="T8" fmla="*/ 1945 w 1945"/>
                  <a:gd name="T9" fmla="*/ 0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5" h="1366">
                    <a:moveTo>
                      <a:pt x="0" y="1276"/>
                    </a:moveTo>
                    <a:lnTo>
                      <a:pt x="830" y="1366"/>
                    </a:lnTo>
                    <a:lnTo>
                      <a:pt x="1305" y="1162"/>
                    </a:lnTo>
                    <a:lnTo>
                      <a:pt x="1804" y="737"/>
                    </a:lnTo>
                    <a:lnTo>
                      <a:pt x="1945" y="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íṩľíḍè-Straight Connector 103">
                <a:extLst>
                  <a:ext uri="{FF2B5EF4-FFF2-40B4-BE49-F238E27FC236}">
                    <a16:creationId xmlns:a16="http://schemas.microsoft.com/office/drawing/2014/main" id="{36D0EDCE-7819-4E9A-97F6-726293B76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8100" y="4216401"/>
                <a:ext cx="930275" cy="118745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" name="íṩľíḍè-Freeform: Shape 104">
                <a:extLst>
                  <a:ext uri="{FF2B5EF4-FFF2-40B4-BE49-F238E27FC236}">
                    <a16:creationId xmlns:a16="http://schemas.microsoft.com/office/drawing/2014/main" id="{168356EF-076F-4019-91D2-A5578C0F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1411" y="2489105"/>
                <a:ext cx="166691" cy="1727299"/>
              </a:xfrm>
              <a:custGeom>
                <a:avLst/>
                <a:gdLst>
                  <a:gd name="T0" fmla="*/ 609 w 609"/>
                  <a:gd name="T1" fmla="*/ 0 h 1611"/>
                  <a:gd name="T2" fmla="*/ 592 w 609"/>
                  <a:gd name="T3" fmla="*/ 5 h 1611"/>
                  <a:gd name="T4" fmla="*/ 313 w 609"/>
                  <a:gd name="T5" fmla="*/ 392 h 1611"/>
                  <a:gd name="T6" fmla="*/ 52 w 609"/>
                  <a:gd name="T7" fmla="*/ 523 h 1611"/>
                  <a:gd name="T8" fmla="*/ 0 w 609"/>
                  <a:gd name="T9" fmla="*/ 1132 h 1611"/>
                  <a:gd name="T10" fmla="*/ 105 w 609"/>
                  <a:gd name="T11" fmla="*/ 1611 h 1611"/>
                  <a:gd name="connsiteX0" fmla="*/ 10000 w 10018"/>
                  <a:gd name="connsiteY0" fmla="*/ 0 h 10000"/>
                  <a:gd name="connsiteX1" fmla="*/ 10018 w 10018"/>
                  <a:gd name="connsiteY1" fmla="*/ 1358 h 10000"/>
                  <a:gd name="connsiteX2" fmla="*/ 5140 w 10018"/>
                  <a:gd name="connsiteY2" fmla="*/ 2433 h 10000"/>
                  <a:gd name="connsiteX3" fmla="*/ 854 w 10018"/>
                  <a:gd name="connsiteY3" fmla="*/ 3246 h 10000"/>
                  <a:gd name="connsiteX4" fmla="*/ 0 w 10018"/>
                  <a:gd name="connsiteY4" fmla="*/ 7027 h 10000"/>
                  <a:gd name="connsiteX5" fmla="*/ 1724 w 10018"/>
                  <a:gd name="connsiteY5" fmla="*/ 10000 h 10000"/>
                  <a:gd name="connsiteX0" fmla="*/ 12868 w 12868"/>
                  <a:gd name="connsiteY0" fmla="*/ 0 h 9028"/>
                  <a:gd name="connsiteX1" fmla="*/ 10018 w 12868"/>
                  <a:gd name="connsiteY1" fmla="*/ 386 h 9028"/>
                  <a:gd name="connsiteX2" fmla="*/ 5140 w 12868"/>
                  <a:gd name="connsiteY2" fmla="*/ 1461 h 9028"/>
                  <a:gd name="connsiteX3" fmla="*/ 854 w 12868"/>
                  <a:gd name="connsiteY3" fmla="*/ 2274 h 9028"/>
                  <a:gd name="connsiteX4" fmla="*/ 0 w 12868"/>
                  <a:gd name="connsiteY4" fmla="*/ 6055 h 9028"/>
                  <a:gd name="connsiteX5" fmla="*/ 1724 w 12868"/>
                  <a:gd name="connsiteY5" fmla="*/ 9028 h 9028"/>
                  <a:gd name="connsiteX0" fmla="*/ 7785 w 7785"/>
                  <a:gd name="connsiteY0" fmla="*/ 0 h 9572"/>
                  <a:gd name="connsiteX1" fmla="*/ 3994 w 7785"/>
                  <a:gd name="connsiteY1" fmla="*/ 1190 h 9572"/>
                  <a:gd name="connsiteX2" fmla="*/ 664 w 7785"/>
                  <a:gd name="connsiteY2" fmla="*/ 2091 h 9572"/>
                  <a:gd name="connsiteX3" fmla="*/ 0 w 7785"/>
                  <a:gd name="connsiteY3" fmla="*/ 6279 h 9572"/>
                  <a:gd name="connsiteX4" fmla="*/ 1340 w 7785"/>
                  <a:gd name="connsiteY4" fmla="*/ 9572 h 9572"/>
                  <a:gd name="connsiteX0" fmla="*/ 5130 w 5130"/>
                  <a:gd name="connsiteY0" fmla="*/ 0 h 8757"/>
                  <a:gd name="connsiteX1" fmla="*/ 853 w 5130"/>
                  <a:gd name="connsiteY1" fmla="*/ 941 h 8757"/>
                  <a:gd name="connsiteX2" fmla="*/ 0 w 5130"/>
                  <a:gd name="connsiteY2" fmla="*/ 5317 h 8757"/>
                  <a:gd name="connsiteX3" fmla="*/ 1721 w 5130"/>
                  <a:gd name="connsiteY3" fmla="*/ 8757 h 8757"/>
                  <a:gd name="connsiteX0" fmla="*/ 1663 w 3355"/>
                  <a:gd name="connsiteY0" fmla="*/ 0 h 8925"/>
                  <a:gd name="connsiteX1" fmla="*/ 0 w 3355"/>
                  <a:gd name="connsiteY1" fmla="*/ 4997 h 8925"/>
                  <a:gd name="connsiteX2" fmla="*/ 3355 w 3355"/>
                  <a:gd name="connsiteY2" fmla="*/ 8925 h 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5" h="8925">
                    <a:moveTo>
                      <a:pt x="1663" y="0"/>
                    </a:moveTo>
                    <a:lnTo>
                      <a:pt x="0" y="4997"/>
                    </a:lnTo>
                    <a:lnTo>
                      <a:pt x="3355" y="8925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" name="íṩľíḍè-Straight Connector 105">
                <a:extLst>
                  <a:ext uri="{FF2B5EF4-FFF2-40B4-BE49-F238E27FC236}">
                    <a16:creationId xmlns:a16="http://schemas.microsoft.com/office/drawing/2014/main" id="{87EECB13-7740-42A4-9B79-56AC0116F02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18200" y="1311276"/>
                <a:ext cx="1025525" cy="34766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" name="íṩľíḍè-Freeform: Shape 106">
                <a:extLst>
                  <a:ext uri="{FF2B5EF4-FFF2-40B4-BE49-F238E27FC236}">
                    <a16:creationId xmlns:a16="http://schemas.microsoft.com/office/drawing/2014/main" id="{1B94840C-6859-4802-8FB3-57B9CFE76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9695" y="1547849"/>
                <a:ext cx="2159653" cy="120556"/>
              </a:xfrm>
              <a:custGeom>
                <a:avLst/>
                <a:gdLst>
                  <a:gd name="T0" fmla="*/ 0 w 1375"/>
                  <a:gd name="T1" fmla="*/ 69 h 119"/>
                  <a:gd name="T2" fmla="*/ 0 w 1375"/>
                  <a:gd name="T3" fmla="*/ 69 h 119"/>
                  <a:gd name="T4" fmla="*/ 681 w 1375"/>
                  <a:gd name="T5" fmla="*/ 0 h 119"/>
                  <a:gd name="T6" fmla="*/ 681 w 1375"/>
                  <a:gd name="T7" fmla="*/ 0 h 119"/>
                  <a:gd name="T8" fmla="*/ 1375 w 1375"/>
                  <a:gd name="T9" fmla="*/ 13 h 119"/>
                  <a:gd name="T10" fmla="*/ 1279 w 1375"/>
                  <a:gd name="T11" fmla="*/ 119 h 119"/>
                  <a:gd name="connsiteX0" fmla="*/ 0 w 10000"/>
                  <a:gd name="connsiteY0" fmla="*/ 5798 h 12759"/>
                  <a:gd name="connsiteX1" fmla="*/ 0 w 10000"/>
                  <a:gd name="connsiteY1" fmla="*/ 5798 h 12759"/>
                  <a:gd name="connsiteX2" fmla="*/ 4953 w 10000"/>
                  <a:gd name="connsiteY2" fmla="*/ 0 h 12759"/>
                  <a:gd name="connsiteX3" fmla="*/ 4953 w 10000"/>
                  <a:gd name="connsiteY3" fmla="*/ 0 h 12759"/>
                  <a:gd name="connsiteX4" fmla="*/ 10000 w 10000"/>
                  <a:gd name="connsiteY4" fmla="*/ 1092 h 12759"/>
                  <a:gd name="connsiteX5" fmla="*/ 9413 w 10000"/>
                  <a:gd name="connsiteY5" fmla="*/ 12759 h 12759"/>
                  <a:gd name="connsiteX0" fmla="*/ 0 w 10000"/>
                  <a:gd name="connsiteY0" fmla="*/ 5798 h 5798"/>
                  <a:gd name="connsiteX1" fmla="*/ 0 w 10000"/>
                  <a:gd name="connsiteY1" fmla="*/ 5798 h 5798"/>
                  <a:gd name="connsiteX2" fmla="*/ 4953 w 10000"/>
                  <a:gd name="connsiteY2" fmla="*/ 0 h 5798"/>
                  <a:gd name="connsiteX3" fmla="*/ 4953 w 10000"/>
                  <a:gd name="connsiteY3" fmla="*/ 0 h 5798"/>
                  <a:gd name="connsiteX4" fmla="*/ 10000 w 10000"/>
                  <a:gd name="connsiteY4" fmla="*/ 1092 h 5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5798">
                    <a:moveTo>
                      <a:pt x="0" y="5798"/>
                    </a:moveTo>
                    <a:lnTo>
                      <a:pt x="0" y="5798"/>
                    </a:lnTo>
                    <a:lnTo>
                      <a:pt x="4953" y="0"/>
                    </a:lnTo>
                    <a:lnTo>
                      <a:pt x="4953" y="0"/>
                    </a:lnTo>
                    <a:lnTo>
                      <a:pt x="10000" y="1092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" name="íṩľíḍè-Freeform: Shape 107">
                <a:extLst>
                  <a:ext uri="{FF2B5EF4-FFF2-40B4-BE49-F238E27FC236}">
                    <a16:creationId xmlns:a16="http://schemas.microsoft.com/office/drawing/2014/main" id="{2BA80ABF-3BA1-498B-BD04-DE4BE2601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5799" y="3549651"/>
                <a:ext cx="282575" cy="1854200"/>
              </a:xfrm>
              <a:custGeom>
                <a:avLst/>
                <a:gdLst>
                  <a:gd name="T0" fmla="*/ 0 w 178"/>
                  <a:gd name="T1" fmla="*/ 0 h 1168"/>
                  <a:gd name="T2" fmla="*/ 144 w 178"/>
                  <a:gd name="T3" fmla="*/ 792 h 1168"/>
                  <a:gd name="T4" fmla="*/ 178 w 178"/>
                  <a:gd name="T5" fmla="*/ 1168 h 1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8" h="1168">
                    <a:moveTo>
                      <a:pt x="0" y="0"/>
                    </a:moveTo>
                    <a:lnTo>
                      <a:pt x="144" y="792"/>
                    </a:lnTo>
                    <a:lnTo>
                      <a:pt x="178" y="1168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" name="ïṧḷïḓê-Freeform: Shape 108">
                <a:extLst>
                  <a:ext uri="{FF2B5EF4-FFF2-40B4-BE49-F238E27FC236}">
                    <a16:creationId xmlns:a16="http://schemas.microsoft.com/office/drawing/2014/main" id="{78B9C0AA-F1A7-4BE0-A947-6193CAA65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5799" y="1666876"/>
                <a:ext cx="209550" cy="1882775"/>
              </a:xfrm>
              <a:custGeom>
                <a:avLst/>
                <a:gdLst>
                  <a:gd name="T0" fmla="*/ 79 w 132"/>
                  <a:gd name="T1" fmla="*/ 0 h 1186"/>
                  <a:gd name="T2" fmla="*/ 132 w 132"/>
                  <a:gd name="T3" fmla="*/ 368 h 1186"/>
                  <a:gd name="T4" fmla="*/ 0 w 132"/>
                  <a:gd name="T5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2" h="1186">
                    <a:moveTo>
                      <a:pt x="79" y="0"/>
                    </a:moveTo>
                    <a:lnTo>
                      <a:pt x="132" y="368"/>
                    </a:lnTo>
                    <a:lnTo>
                      <a:pt x="0" y="1186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" name="ïṧḷïḓê-Freeform: Shape 109">
                <a:extLst>
                  <a:ext uri="{FF2B5EF4-FFF2-40B4-BE49-F238E27FC236}">
                    <a16:creationId xmlns:a16="http://schemas.microsoft.com/office/drawing/2014/main" id="{FCCAF27A-F035-41F0-AE39-881F11719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49" y="4346575"/>
                <a:ext cx="476270" cy="1200150"/>
              </a:xfrm>
              <a:custGeom>
                <a:avLst/>
                <a:gdLst>
                  <a:gd name="T0" fmla="*/ 0 w 398"/>
                  <a:gd name="T1" fmla="*/ 0 h 756"/>
                  <a:gd name="T2" fmla="*/ 219 w 398"/>
                  <a:gd name="T3" fmla="*/ 591 h 756"/>
                  <a:gd name="T4" fmla="*/ 300 w 398"/>
                  <a:gd name="T5" fmla="*/ 756 h 756"/>
                  <a:gd name="T6" fmla="*/ 398 w 398"/>
                  <a:gd name="T7" fmla="*/ 595 h 756"/>
                  <a:gd name="connsiteX0" fmla="*/ 0 w 13102"/>
                  <a:gd name="connsiteY0" fmla="*/ 0 h 10000"/>
                  <a:gd name="connsiteX1" fmla="*/ 5503 w 13102"/>
                  <a:gd name="connsiteY1" fmla="*/ 7817 h 10000"/>
                  <a:gd name="connsiteX2" fmla="*/ 7538 w 13102"/>
                  <a:gd name="connsiteY2" fmla="*/ 10000 h 10000"/>
                  <a:gd name="connsiteX3" fmla="*/ 13102 w 13102"/>
                  <a:gd name="connsiteY3" fmla="*/ 9384 h 10000"/>
                  <a:gd name="connsiteX0" fmla="*/ 0 w 7538"/>
                  <a:gd name="connsiteY0" fmla="*/ 0 h 10000"/>
                  <a:gd name="connsiteX1" fmla="*/ 5503 w 7538"/>
                  <a:gd name="connsiteY1" fmla="*/ 7817 h 10000"/>
                  <a:gd name="connsiteX2" fmla="*/ 7538 w 7538"/>
                  <a:gd name="connsiteY2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38" h="10000">
                    <a:moveTo>
                      <a:pt x="0" y="0"/>
                    </a:moveTo>
                    <a:lnTo>
                      <a:pt x="5503" y="7817"/>
                    </a:lnTo>
                    <a:lnTo>
                      <a:pt x="7538" y="1000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" name="ïṧḷïḓê-Freeform: Shape 110">
                <a:extLst>
                  <a:ext uri="{FF2B5EF4-FFF2-40B4-BE49-F238E27FC236}">
                    <a16:creationId xmlns:a16="http://schemas.microsoft.com/office/drawing/2014/main" id="{5066657E-9FAE-414D-979D-26B133539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50" y="1557339"/>
                <a:ext cx="523875" cy="2789238"/>
              </a:xfrm>
              <a:custGeom>
                <a:avLst/>
                <a:gdLst>
                  <a:gd name="T0" fmla="*/ 52 w 330"/>
                  <a:gd name="T1" fmla="*/ 0 h 1757"/>
                  <a:gd name="T2" fmla="*/ 330 w 330"/>
                  <a:gd name="T3" fmla="*/ 664 h 1757"/>
                  <a:gd name="T4" fmla="*/ 0 w 330"/>
                  <a:gd name="T5" fmla="*/ 1757 h 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0" h="1757">
                    <a:moveTo>
                      <a:pt x="52" y="0"/>
                    </a:moveTo>
                    <a:lnTo>
                      <a:pt x="330" y="664"/>
                    </a:lnTo>
                    <a:lnTo>
                      <a:pt x="0" y="1757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ïṧḷïḓê-Straight Connector 111">
                <a:extLst>
                  <a:ext uri="{FF2B5EF4-FFF2-40B4-BE49-F238E27FC236}">
                    <a16:creationId xmlns:a16="http://schemas.microsoft.com/office/drawing/2014/main" id="{AD9C5CE9-744F-467F-B27B-AB602F427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3725" y="1311276"/>
                <a:ext cx="28575" cy="24606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" name="ïṧḷïḓê-Straight Connector 112">
                <a:extLst>
                  <a:ext uri="{FF2B5EF4-FFF2-40B4-BE49-F238E27FC236}">
                    <a16:creationId xmlns:a16="http://schemas.microsoft.com/office/drawing/2014/main" id="{6FC6B667-01D2-46E2-BEFE-DCB3D96540B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033963" y="1657222"/>
                <a:ext cx="874730" cy="831979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" name="ïṧḷïḓê-Straight Connector 113">
                <a:extLst>
                  <a:ext uri="{FF2B5EF4-FFF2-40B4-BE49-F238E27FC236}">
                    <a16:creationId xmlns:a16="http://schemas.microsoft.com/office/drawing/2014/main" id="{05591E73-4D0E-49C3-B1AB-7A314BBEF40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8888413" y="3265489"/>
                <a:ext cx="247650" cy="11271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" name="ïṧḷïḓê-Straight Connector 114">
                <a:extLst>
                  <a:ext uri="{FF2B5EF4-FFF2-40B4-BE49-F238E27FC236}">
                    <a16:creationId xmlns:a16="http://schemas.microsoft.com/office/drawing/2014/main" id="{EC38324E-F339-4340-BF34-3D046ADF9CE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8063440" y="1579414"/>
                <a:ext cx="282046" cy="733574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ïṧḷïḓê-Straight Connector 115">
                <a:extLst>
                  <a:ext uri="{FF2B5EF4-FFF2-40B4-BE49-F238E27FC236}">
                    <a16:creationId xmlns:a16="http://schemas.microsoft.com/office/drawing/2014/main" id="{6E7699B3-2184-4E9B-BDFE-0CEC11B263C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8345488" y="2312989"/>
                <a:ext cx="542925" cy="95250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" name="ïṧḷïḓê-Straight Connector 116">
                <a:extLst>
                  <a:ext uri="{FF2B5EF4-FFF2-40B4-BE49-F238E27FC236}">
                    <a16:creationId xmlns:a16="http://schemas.microsoft.com/office/drawing/2014/main" id="{981F86C1-0CD0-4EDA-82D8-3DF6DDC8D7B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8888413" y="3265489"/>
                <a:ext cx="23812" cy="1282699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ïṧḷïḓê-Freeform: Shape 117">
                <a:extLst>
                  <a:ext uri="{FF2B5EF4-FFF2-40B4-BE49-F238E27FC236}">
                    <a16:creationId xmlns:a16="http://schemas.microsoft.com/office/drawing/2014/main" id="{32A7CB23-59C8-489F-A019-86F124B81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50" y="4346576"/>
                <a:ext cx="2022475" cy="382588"/>
              </a:xfrm>
              <a:custGeom>
                <a:avLst/>
                <a:gdLst>
                  <a:gd name="T0" fmla="*/ 0 w 1274"/>
                  <a:gd name="T1" fmla="*/ 0 h 241"/>
                  <a:gd name="T2" fmla="*/ 909 w 1274"/>
                  <a:gd name="T3" fmla="*/ 241 h 241"/>
                  <a:gd name="T4" fmla="*/ 1274 w 1274"/>
                  <a:gd name="T5" fmla="*/ 127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4" h="241">
                    <a:moveTo>
                      <a:pt x="0" y="0"/>
                    </a:moveTo>
                    <a:lnTo>
                      <a:pt x="909" y="241"/>
                    </a:lnTo>
                    <a:lnTo>
                      <a:pt x="1274" y="127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2" name="ïṧḷïḓê-Straight Connector 118">
                <a:extLst>
                  <a:ext uri="{FF2B5EF4-FFF2-40B4-BE49-F238E27FC236}">
                    <a16:creationId xmlns:a16="http://schemas.microsoft.com/office/drawing/2014/main" id="{02ADD499-E1E2-4F88-AB21-6A8552251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5800" y="3549651"/>
                <a:ext cx="1123950" cy="796925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3" name="ïṧḷïḓê-Straight Connector 119">
                <a:extLst>
                  <a:ext uri="{FF2B5EF4-FFF2-40B4-BE49-F238E27FC236}">
                    <a16:creationId xmlns:a16="http://schemas.microsoft.com/office/drawing/2014/main" id="{7C6D2E2B-CF14-4786-A9D2-E63998230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3963" y="2489201"/>
                <a:ext cx="731838" cy="106045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4" name="ïṧḷïḓê-Straight Connector 120">
                <a:extLst>
                  <a:ext uri="{FF2B5EF4-FFF2-40B4-BE49-F238E27FC236}">
                    <a16:creationId xmlns:a16="http://schemas.microsoft.com/office/drawing/2014/main" id="{9D174721-A6A8-4020-AE40-7FCE24AF49E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033963" y="2251076"/>
                <a:ext cx="941388" cy="238125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5" name="ïṧḷïḓê-Straight Connector 121">
                <a:extLst>
                  <a:ext uri="{FF2B5EF4-FFF2-40B4-BE49-F238E27FC236}">
                    <a16:creationId xmlns:a16="http://schemas.microsoft.com/office/drawing/2014/main" id="{C764C0A3-9FB6-46DE-816B-F7012E0EE78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75350" y="1557339"/>
                <a:ext cx="996950" cy="693738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6" name="ïṧḷïḓê-Straight Connector 122">
                <a:extLst>
                  <a:ext uri="{FF2B5EF4-FFF2-40B4-BE49-F238E27FC236}">
                    <a16:creationId xmlns:a16="http://schemas.microsoft.com/office/drawing/2014/main" id="{2C425150-398A-4A83-BFEE-59A00008123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972300" y="1557339"/>
                <a:ext cx="1373188" cy="75565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ïṧḷïḓê-Freeform: Shape 123">
                <a:extLst>
                  <a:ext uri="{FF2B5EF4-FFF2-40B4-BE49-F238E27FC236}">
                    <a16:creationId xmlns:a16="http://schemas.microsoft.com/office/drawing/2014/main" id="{98EB322B-922A-4C49-B79F-DE1EA9CA1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5488" y="2312989"/>
                <a:ext cx="666750" cy="928688"/>
              </a:xfrm>
              <a:custGeom>
                <a:avLst/>
                <a:gdLst>
                  <a:gd name="T0" fmla="*/ 344 w 420"/>
                  <a:gd name="T1" fmla="*/ 585 h 585"/>
                  <a:gd name="T2" fmla="*/ 420 w 420"/>
                  <a:gd name="T3" fmla="*/ 87 h 585"/>
                  <a:gd name="T4" fmla="*/ 0 w 420"/>
                  <a:gd name="T5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0" h="585">
                    <a:moveTo>
                      <a:pt x="344" y="585"/>
                    </a:moveTo>
                    <a:lnTo>
                      <a:pt x="420" y="87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8" name="ïṧḷïḓê-Freeform: Shape 124">
                <a:extLst>
                  <a:ext uri="{FF2B5EF4-FFF2-40B4-BE49-F238E27FC236}">
                    <a16:creationId xmlns:a16="http://schemas.microsoft.com/office/drawing/2014/main" id="{1CF20758-FE4E-4801-BBBA-37CB59377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0088" y="2312989"/>
                <a:ext cx="571500" cy="2416175"/>
              </a:xfrm>
              <a:custGeom>
                <a:avLst/>
                <a:gdLst>
                  <a:gd name="T0" fmla="*/ 16 w 360"/>
                  <a:gd name="T1" fmla="*/ 0 h 1522"/>
                  <a:gd name="T2" fmla="*/ 0 w 360"/>
                  <a:gd name="T3" fmla="*/ 729 h 1522"/>
                  <a:gd name="T4" fmla="*/ 8 w 360"/>
                  <a:gd name="T5" fmla="*/ 1522 h 1522"/>
                  <a:gd name="T6" fmla="*/ 358 w 360"/>
                  <a:gd name="T7" fmla="*/ 600 h 1522"/>
                  <a:gd name="T8" fmla="*/ 360 w 360"/>
                  <a:gd name="T9" fmla="*/ 585 h 1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1522">
                    <a:moveTo>
                      <a:pt x="16" y="0"/>
                    </a:moveTo>
                    <a:lnTo>
                      <a:pt x="0" y="729"/>
                    </a:lnTo>
                    <a:lnTo>
                      <a:pt x="8" y="1522"/>
                    </a:lnTo>
                    <a:lnTo>
                      <a:pt x="358" y="600"/>
                    </a:lnTo>
                    <a:lnTo>
                      <a:pt x="360" y="585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9" name="ïṧḷïḓê-Straight Connector 125">
                <a:extLst>
                  <a:ext uri="{FF2B5EF4-FFF2-40B4-BE49-F238E27FC236}">
                    <a16:creationId xmlns:a16="http://schemas.microsoft.com/office/drawing/2014/main" id="{73405604-577F-4250-81DC-654D1F21CC9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413625" y="2312989"/>
                <a:ext cx="931863" cy="29845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ïṧḷïḓê-Straight Connector 126">
                <a:extLst>
                  <a:ext uri="{FF2B5EF4-FFF2-40B4-BE49-F238E27FC236}">
                    <a16:creationId xmlns:a16="http://schemas.microsoft.com/office/drawing/2014/main" id="{CEFFA70F-0010-4104-ACFB-09C510CFEF3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765800" y="2611439"/>
                <a:ext cx="1647825" cy="95091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1" name="ïṧḷïḓê-Freeform: Shape 127">
                <a:extLst>
                  <a:ext uri="{FF2B5EF4-FFF2-40B4-BE49-F238E27FC236}">
                    <a16:creationId xmlns:a16="http://schemas.microsoft.com/office/drawing/2014/main" id="{1EFC83A2-E3DF-4BCF-AF9B-E84A1FA7A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8100" y="3562351"/>
                <a:ext cx="876300" cy="1244600"/>
              </a:xfrm>
              <a:custGeom>
                <a:avLst/>
                <a:gdLst>
                  <a:gd name="T0" fmla="*/ 552 w 552"/>
                  <a:gd name="T1" fmla="*/ 784 h 784"/>
                  <a:gd name="T2" fmla="*/ 0 w 552"/>
                  <a:gd name="T3" fmla="*/ 412 h 784"/>
                  <a:gd name="T4" fmla="*/ 408 w 552"/>
                  <a:gd name="T5" fmla="*/ 0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2" h="784">
                    <a:moveTo>
                      <a:pt x="552" y="784"/>
                    </a:moveTo>
                    <a:lnTo>
                      <a:pt x="0" y="412"/>
                    </a:lnTo>
                    <a:lnTo>
                      <a:pt x="408" y="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2" name="ïṧḷïḓê-Straight Connector 128">
                <a:extLst>
                  <a:ext uri="{FF2B5EF4-FFF2-40B4-BE49-F238E27FC236}">
                    <a16:creationId xmlns:a16="http://schemas.microsoft.com/office/drawing/2014/main" id="{087BDDD8-242C-41EE-B7A9-C37620196BE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94400" y="4346576"/>
                <a:ext cx="895350" cy="460375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3" name="ïṧḷïḓê-Freeform: Shape 129">
                <a:extLst>
                  <a:ext uri="{FF2B5EF4-FFF2-40B4-BE49-F238E27FC236}">
                    <a16:creationId xmlns:a16="http://schemas.microsoft.com/office/drawing/2014/main" id="{D8136E90-DA6A-45DA-9972-626264684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50" y="3265488"/>
                <a:ext cx="1998663" cy="1081088"/>
              </a:xfrm>
              <a:custGeom>
                <a:avLst/>
                <a:gdLst>
                  <a:gd name="T0" fmla="*/ 1259 w 1259"/>
                  <a:gd name="T1" fmla="*/ 0 h 681"/>
                  <a:gd name="T2" fmla="*/ 902 w 1259"/>
                  <a:gd name="T3" fmla="*/ 140 h 681"/>
                  <a:gd name="T4" fmla="*/ 0 w 1259"/>
                  <a:gd name="T5" fmla="*/ 681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9" h="681">
                    <a:moveTo>
                      <a:pt x="1259" y="0"/>
                    </a:moveTo>
                    <a:lnTo>
                      <a:pt x="902" y="140"/>
                    </a:lnTo>
                    <a:lnTo>
                      <a:pt x="0" y="681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4" name="ïṧḷïḓê-Freeform: Shape 130">
                <a:extLst>
                  <a:ext uri="{FF2B5EF4-FFF2-40B4-BE49-F238E27FC236}">
                    <a16:creationId xmlns:a16="http://schemas.microsoft.com/office/drawing/2014/main" id="{8E222A81-CEB3-4AD2-B402-E5BD86695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4250" y="5224463"/>
                <a:ext cx="2043113" cy="184150"/>
              </a:xfrm>
              <a:custGeom>
                <a:avLst/>
                <a:gdLst>
                  <a:gd name="T0" fmla="*/ 1287 w 1287"/>
                  <a:gd name="T1" fmla="*/ 0 h 116"/>
                  <a:gd name="T2" fmla="*/ 739 w 1287"/>
                  <a:gd name="T3" fmla="*/ 38 h 116"/>
                  <a:gd name="T4" fmla="*/ 0 w 1287"/>
                  <a:gd name="T5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7" h="116">
                    <a:moveTo>
                      <a:pt x="1287" y="0"/>
                    </a:moveTo>
                    <a:lnTo>
                      <a:pt x="739" y="38"/>
                    </a:lnTo>
                    <a:lnTo>
                      <a:pt x="0" y="116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5" name="ïṧḷïḓê-Freeform: Shape 131">
                <a:extLst>
                  <a:ext uri="{FF2B5EF4-FFF2-40B4-BE49-F238E27FC236}">
                    <a16:creationId xmlns:a16="http://schemas.microsoft.com/office/drawing/2014/main" id="{D11A5086-838B-4697-B256-64F291E35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4399" y="4729162"/>
                <a:ext cx="2338388" cy="555625"/>
              </a:xfrm>
              <a:custGeom>
                <a:avLst/>
                <a:gdLst>
                  <a:gd name="T0" fmla="*/ 0 w 1473"/>
                  <a:gd name="T1" fmla="*/ 49 h 350"/>
                  <a:gd name="T2" fmla="*/ 783 w 1473"/>
                  <a:gd name="T3" fmla="*/ 350 h 350"/>
                  <a:gd name="T4" fmla="*/ 1473 w 1473"/>
                  <a:gd name="T5" fmla="*/ 0 h 350"/>
                  <a:gd name="T6" fmla="*/ 1348 w 1473"/>
                  <a:gd name="T7" fmla="*/ 303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3" h="350">
                    <a:moveTo>
                      <a:pt x="0" y="49"/>
                    </a:moveTo>
                    <a:lnTo>
                      <a:pt x="783" y="350"/>
                    </a:lnTo>
                    <a:lnTo>
                      <a:pt x="1473" y="0"/>
                    </a:lnTo>
                    <a:lnTo>
                      <a:pt x="1348" y="303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6" name="ïṧḷïḓê-Straight Connector 132">
                <a:extLst>
                  <a:ext uri="{FF2B5EF4-FFF2-40B4-BE49-F238E27FC236}">
                    <a16:creationId xmlns:a16="http://schemas.microsoft.com/office/drawing/2014/main" id="{331C6C00-300E-44E6-8581-D48BDAD53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3625" y="2611438"/>
                <a:ext cx="908050" cy="87630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7" name="ïṧḷïḓê-Straight Connector 133">
                <a:extLst>
                  <a:ext uri="{FF2B5EF4-FFF2-40B4-BE49-F238E27FC236}">
                    <a16:creationId xmlns:a16="http://schemas.microsoft.com/office/drawing/2014/main" id="{DDDE9145-FF0F-4CE0-ACC6-A4086454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5350" y="2251076"/>
                <a:ext cx="1438275" cy="36036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99162E4-F01D-4A0E-9A0B-017B26D865DB}"/>
                </a:ext>
              </a:extLst>
            </p:cNvPr>
            <p:cNvSpPr/>
            <p:nvPr/>
          </p:nvSpPr>
          <p:spPr>
            <a:xfrm>
              <a:off x="416721" y="1114944"/>
              <a:ext cx="4840677" cy="484067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D6D7F2FD-2599-45CC-91DB-44CE7C91A191}"/>
                </a:ext>
              </a:extLst>
            </p:cNvPr>
            <p:cNvSpPr/>
            <p:nvPr/>
          </p:nvSpPr>
          <p:spPr>
            <a:xfrm>
              <a:off x="2009574" y="2707797"/>
              <a:ext cx="1654971" cy="1654971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8" name="椭圆 47">
            <a:extLst>
              <a:ext uri="{FF2B5EF4-FFF2-40B4-BE49-F238E27FC236}">
                <a16:creationId xmlns:a16="http://schemas.microsoft.com/office/drawing/2014/main" id="{AD10EE1F-1554-4F2A-89AA-CA993FFE3C63}"/>
              </a:ext>
            </a:extLst>
          </p:cNvPr>
          <p:cNvSpPr/>
          <p:nvPr/>
        </p:nvSpPr>
        <p:spPr>
          <a:xfrm>
            <a:off x="3072867" y="579671"/>
            <a:ext cx="1331106" cy="1774808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88EBED9-5BD1-4D51-983C-3FF219FC6DA0}"/>
              </a:ext>
            </a:extLst>
          </p:cNvPr>
          <p:cNvSpPr/>
          <p:nvPr/>
        </p:nvSpPr>
        <p:spPr>
          <a:xfrm>
            <a:off x="558468" y="5454380"/>
            <a:ext cx="643798" cy="858397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572000" y="381002"/>
            <a:ext cx="4114800" cy="74789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  <a:latin typeface="iCiel Cadena" pitchFamily="2" charset="0"/>
              </a:rPr>
              <a:t>Bài</a:t>
            </a:r>
            <a:r>
              <a:rPr lang="en-US" sz="72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iCiel Cadena" pitchFamily="2" charset="0"/>
              </a:rPr>
              <a:t>hát</a:t>
            </a:r>
            <a:r>
              <a:rPr lang="en-US" sz="72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vi-VN" sz="7200" dirty="0">
                <a:solidFill>
                  <a:srgbClr val="00B050"/>
                </a:solidFill>
                <a:latin typeface="iCiel Cadena" pitchFamily="2" charset="0"/>
              </a:rPr>
              <a:t>kết thúc </a:t>
            </a:r>
          </a:p>
          <a:p>
            <a:pPr algn="ctr"/>
            <a:r>
              <a:rPr lang="vi-VN" sz="7200" dirty="0">
                <a:solidFill>
                  <a:srgbClr val="00B050"/>
                </a:solidFill>
                <a:latin typeface="iCiel Cadena" pitchFamily="2" charset="0"/>
              </a:rPr>
              <a:t>Chúng ta </a:t>
            </a:r>
            <a:endParaRPr lang="en-US" sz="7200" dirty="0">
              <a:solidFill>
                <a:srgbClr val="00B050"/>
              </a:solidFill>
              <a:latin typeface="iCiel Cadena" pitchFamily="2" charset="0"/>
            </a:endParaRPr>
          </a:p>
          <a:p>
            <a:pPr algn="ctr"/>
            <a:r>
              <a:rPr lang="vi-VN" sz="7200" dirty="0">
                <a:solidFill>
                  <a:srgbClr val="00B050"/>
                </a:solidFill>
                <a:latin typeface="iCiel Cadena" pitchFamily="2" charset="0"/>
              </a:rPr>
              <a:t>vào bài mới</a:t>
            </a:r>
            <a:endParaRPr lang="en-US" sz="7200" dirty="0">
              <a:solidFill>
                <a:srgbClr val="00B050"/>
              </a:solidFill>
              <a:latin typeface="iCiel Cadena" pitchFamily="2" charset="0"/>
            </a:endParaRPr>
          </a:p>
          <a:p>
            <a:br>
              <a:rPr lang="vi-VN" sz="6000" dirty="0">
                <a:solidFill>
                  <a:srgbClr val="0070C0"/>
                </a:solidFill>
                <a:latin typeface="iCiel Cadena" pitchFamily="2" charset="0"/>
              </a:rPr>
            </a:br>
            <a:endParaRPr lang="en-US" sz="60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91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9030" y="406043"/>
            <a:ext cx="4728891" cy="584634"/>
          </a:xfrm>
          <a:prstGeom prst="rect">
            <a:avLst/>
          </a:prstGeom>
        </p:spPr>
        <p:txBody>
          <a:bodyPr wrap="none" lIns="91297" tIns="45650" rIns="91297" bIns="45650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24" y="53342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4867581" y="1226327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02" y="1613690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86" y="2245040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90" y="3694220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8" y="3499122"/>
            <a:ext cx="2646363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5512087" y="4186070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9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6990192" y="3189590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282073"/>
            <a:ext cx="4223246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3432906" y="3556933"/>
            <a:ext cx="3513192" cy="3056703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76224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7"/>
          <p:cNvSpPr txBox="1"/>
          <p:nvPr/>
        </p:nvSpPr>
        <p:spPr>
          <a:xfrm>
            <a:off x="1847611" y="1420482"/>
            <a:ext cx="7109426" cy="2846718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6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6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6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11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11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11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11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110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31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3" name="PA_组合 15">
            <a:extLst>
              <a:ext uri="{FF2B5EF4-FFF2-40B4-BE49-F238E27FC236}">
                <a16:creationId xmlns:a16="http://schemas.microsoft.com/office/drawing/2014/main" id="{4B454941-715E-4648-A58D-3684809C3E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2343260">
            <a:off x="3685590" y="-2607447"/>
            <a:ext cx="7068788" cy="6751271"/>
            <a:chOff x="4756062" y="-191165"/>
            <a:chExt cx="2605276" cy="225151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62065F9-751C-46E6-BDE6-A0F84ACE29E6}"/>
                </a:ext>
              </a:extLst>
            </p:cNvPr>
            <p:cNvSpPr/>
            <p:nvPr/>
          </p:nvSpPr>
          <p:spPr>
            <a:xfrm rot="-5400000">
              <a:off x="4756062" y="18983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683E961-AA1F-4B1A-8B16-EA9F399B5FE3}"/>
                </a:ext>
              </a:extLst>
            </p:cNvPr>
            <p:cNvSpPr/>
            <p:nvPr/>
          </p:nvSpPr>
          <p:spPr>
            <a:xfrm rot="-5292135">
              <a:off x="4756250" y="17788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91F212E-1552-4B09-B484-9E2F2CD9E568}"/>
                </a:ext>
              </a:extLst>
            </p:cNvPr>
            <p:cNvSpPr/>
            <p:nvPr/>
          </p:nvSpPr>
          <p:spPr>
            <a:xfrm rot="-5184270">
              <a:off x="4756812" y="1659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EC166EC-2870-4B1F-A54C-6D7317DD0F39}"/>
                </a:ext>
              </a:extLst>
            </p:cNvPr>
            <p:cNvSpPr/>
            <p:nvPr/>
          </p:nvSpPr>
          <p:spPr>
            <a:xfrm rot="-5076405">
              <a:off x="4757749" y="154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3BD102C-BE0C-4E1C-9467-97F8B8839F9A}"/>
                </a:ext>
              </a:extLst>
            </p:cNvPr>
            <p:cNvSpPr/>
            <p:nvPr/>
          </p:nvSpPr>
          <p:spPr>
            <a:xfrm rot="-4968539">
              <a:off x="4759059" y="1421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AD93E65-C67E-49BE-BBA9-FFB1B5481090}"/>
                </a:ext>
              </a:extLst>
            </p:cNvPr>
            <p:cNvSpPr/>
            <p:nvPr/>
          </p:nvSpPr>
          <p:spPr>
            <a:xfrm rot="-4860674">
              <a:off x="4760741" y="13030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460CAE0-7440-41EC-A4BA-2C2DB82E2E59}"/>
                </a:ext>
              </a:extLst>
            </p:cNvPr>
            <p:cNvSpPr/>
            <p:nvPr/>
          </p:nvSpPr>
          <p:spPr>
            <a:xfrm rot="-4752809">
              <a:off x="4762794" y="1185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FB119C5-D0B0-4765-9D80-C54662ED8576}"/>
                </a:ext>
              </a:extLst>
            </p:cNvPr>
            <p:cNvSpPr/>
            <p:nvPr/>
          </p:nvSpPr>
          <p:spPr>
            <a:xfrm rot="-4644944">
              <a:off x="4765215" y="10682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589F9D0-EB59-4950-830D-65F593A56013}"/>
                </a:ext>
              </a:extLst>
            </p:cNvPr>
            <p:cNvSpPr/>
            <p:nvPr/>
          </p:nvSpPr>
          <p:spPr>
            <a:xfrm rot="-4537079">
              <a:off x="4768002" y="951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7C97868-48B2-4276-98D0-0BA838D990C3}"/>
                </a:ext>
              </a:extLst>
            </p:cNvPr>
            <p:cNvSpPr/>
            <p:nvPr/>
          </p:nvSpPr>
          <p:spPr>
            <a:xfrm rot="-4429213">
              <a:off x="4771153" y="836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C4C6FE-2E13-4D09-852C-52D1E2936EB1}"/>
                </a:ext>
              </a:extLst>
            </p:cNvPr>
            <p:cNvSpPr/>
            <p:nvPr/>
          </p:nvSpPr>
          <p:spPr>
            <a:xfrm rot="-4321348">
              <a:off x="4774663" y="722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55758AF-2B2B-456F-ACDC-833AB1672ED5}"/>
                </a:ext>
              </a:extLst>
            </p:cNvPr>
            <p:cNvSpPr/>
            <p:nvPr/>
          </p:nvSpPr>
          <p:spPr>
            <a:xfrm rot="-4213483">
              <a:off x="4778531" y="609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4CFF62C6-FB03-4237-95BE-A92A6F24BC61}"/>
                </a:ext>
              </a:extLst>
            </p:cNvPr>
            <p:cNvSpPr/>
            <p:nvPr/>
          </p:nvSpPr>
          <p:spPr>
            <a:xfrm rot="-4105618">
              <a:off x="4782751" y="4974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8E1E3E1-EAA8-4396-80B9-36945D0BAAA2}"/>
                </a:ext>
              </a:extLst>
            </p:cNvPr>
            <p:cNvSpPr/>
            <p:nvPr/>
          </p:nvSpPr>
          <p:spPr>
            <a:xfrm rot="-3997753">
              <a:off x="4787321" y="386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3F1A374-05BD-41E3-A5AE-B005C1C236F7}"/>
                </a:ext>
              </a:extLst>
            </p:cNvPr>
            <p:cNvSpPr/>
            <p:nvPr/>
          </p:nvSpPr>
          <p:spPr>
            <a:xfrm rot="-3889888">
              <a:off x="4792234" y="278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D599B2E-5E69-4373-8C98-DAE238911479}"/>
                </a:ext>
              </a:extLst>
            </p:cNvPr>
            <p:cNvSpPr/>
            <p:nvPr/>
          </p:nvSpPr>
          <p:spPr>
            <a:xfrm rot="-3782022">
              <a:off x="4797487" y="1706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FA2F49F-B2E4-4D91-AB94-AB476FF88CF7}"/>
                </a:ext>
              </a:extLst>
            </p:cNvPr>
            <p:cNvSpPr/>
            <p:nvPr/>
          </p:nvSpPr>
          <p:spPr>
            <a:xfrm rot="-3674157">
              <a:off x="4803074" y="64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1C36136-D417-4BAB-8461-0C2A9119C2A6}"/>
                </a:ext>
              </a:extLst>
            </p:cNvPr>
            <p:cNvSpPr/>
            <p:nvPr/>
          </p:nvSpPr>
          <p:spPr>
            <a:xfrm rot="-3566292">
              <a:off x="4808990" y="-389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2FF5D1B-B320-4A10-8931-EF95983628BE}"/>
                </a:ext>
              </a:extLst>
            </p:cNvPr>
            <p:cNvSpPr/>
            <p:nvPr/>
          </p:nvSpPr>
          <p:spPr>
            <a:xfrm rot="-3458427">
              <a:off x="4815229" y="-1408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6EC0C13D-3204-40F2-AA02-E534D248CB84}"/>
                </a:ext>
              </a:extLst>
            </p:cNvPr>
            <p:cNvSpPr/>
            <p:nvPr/>
          </p:nvSpPr>
          <p:spPr>
            <a:xfrm rot="-3350562">
              <a:off x="4821785" y="-2408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5893716-75E3-4066-9985-4622B01F6839}"/>
                </a:ext>
              </a:extLst>
            </p:cNvPr>
            <p:cNvSpPr/>
            <p:nvPr/>
          </p:nvSpPr>
          <p:spPr>
            <a:xfrm rot="-3242697">
              <a:off x="4828651" y="-3387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BC5CD82-8F7D-4272-9274-6F6161458EB1}"/>
                </a:ext>
              </a:extLst>
            </p:cNvPr>
            <p:cNvSpPr/>
            <p:nvPr/>
          </p:nvSpPr>
          <p:spPr>
            <a:xfrm rot="-3134832">
              <a:off x="4835821" y="-4343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5CA12F5-7DF3-4E86-8B67-F741DEA12BEC}"/>
                </a:ext>
              </a:extLst>
            </p:cNvPr>
            <p:cNvSpPr/>
            <p:nvPr/>
          </p:nvSpPr>
          <p:spPr>
            <a:xfrm rot="-3026966">
              <a:off x="4843287" y="-5277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EBA7EB8-036C-4458-A6E5-C9DBD2666314}"/>
                </a:ext>
              </a:extLst>
            </p:cNvPr>
            <p:cNvSpPr/>
            <p:nvPr/>
          </p:nvSpPr>
          <p:spPr>
            <a:xfrm rot="-2919101">
              <a:off x="4851043" y="-618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5939FE2-0638-4C94-8F47-C7FF0A6326E0}"/>
                </a:ext>
              </a:extLst>
            </p:cNvPr>
            <p:cNvSpPr/>
            <p:nvPr/>
          </p:nvSpPr>
          <p:spPr>
            <a:xfrm rot="-2811236">
              <a:off x="4859080" y="-707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571274B-FAB7-4FDF-8265-F4B42AFA8AFE}"/>
                </a:ext>
              </a:extLst>
            </p:cNvPr>
            <p:cNvSpPr/>
            <p:nvPr/>
          </p:nvSpPr>
          <p:spPr>
            <a:xfrm rot="-2703371">
              <a:off x="4867390" y="-7930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F9ACE90-8E8F-4A1C-8CA1-F23E2552D204}"/>
                </a:ext>
              </a:extLst>
            </p:cNvPr>
            <p:cNvSpPr/>
            <p:nvPr/>
          </p:nvSpPr>
          <p:spPr>
            <a:xfrm rot="-2595506">
              <a:off x="4875966" y="-8763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E85ED41-2B43-4466-AB8C-6FA840F8408B}"/>
                </a:ext>
              </a:extLst>
            </p:cNvPr>
            <p:cNvSpPr/>
            <p:nvPr/>
          </p:nvSpPr>
          <p:spPr>
            <a:xfrm rot="-2487640">
              <a:off x="4884800" y="-9569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DA2074F-E6FC-42C4-A208-5EAB6E8E320F}"/>
                </a:ext>
              </a:extLst>
            </p:cNvPr>
            <p:cNvSpPr/>
            <p:nvPr/>
          </p:nvSpPr>
          <p:spPr>
            <a:xfrm rot="-2379775">
              <a:off x="4893881" y="-1034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B552B53-10A0-4D06-960C-0A64DCAE9958}"/>
                </a:ext>
              </a:extLst>
            </p:cNvPr>
            <p:cNvSpPr/>
            <p:nvPr/>
          </p:nvSpPr>
          <p:spPr>
            <a:xfrm rot="-2271910">
              <a:off x="4903202" y="-110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EF963F5-0CF9-4815-BE9F-F569F2007075}"/>
                </a:ext>
              </a:extLst>
            </p:cNvPr>
            <p:cNvSpPr/>
            <p:nvPr/>
          </p:nvSpPr>
          <p:spPr>
            <a:xfrm rot="-2164045">
              <a:off x="4912753" y="-11813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E0A577C-BC38-4D78-859D-7034CD15A37A}"/>
                </a:ext>
              </a:extLst>
            </p:cNvPr>
            <p:cNvSpPr/>
            <p:nvPr/>
          </p:nvSpPr>
          <p:spPr>
            <a:xfrm rot="-2056180">
              <a:off x="4922525" y="-125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1938140-7CC1-4553-A8AB-B976F33176DA}"/>
                </a:ext>
              </a:extLst>
            </p:cNvPr>
            <p:cNvSpPr/>
            <p:nvPr/>
          </p:nvSpPr>
          <p:spPr>
            <a:xfrm rot="-1948315">
              <a:off x="4932509" y="-1315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E3100B2-73FE-4ACD-A5BA-909B5981575B}"/>
                </a:ext>
              </a:extLst>
            </p:cNvPr>
            <p:cNvSpPr/>
            <p:nvPr/>
          </p:nvSpPr>
          <p:spPr>
            <a:xfrm rot="-1840449">
              <a:off x="4942693" y="-1378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A56C36-F10B-4DED-92D5-367C4810C3DF}"/>
                </a:ext>
              </a:extLst>
            </p:cNvPr>
            <p:cNvSpPr/>
            <p:nvPr/>
          </p:nvSpPr>
          <p:spPr>
            <a:xfrm rot="-1732584">
              <a:off x="4953069" y="-1437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D1242F0-F06A-4EE9-B38F-59318293196F}"/>
                </a:ext>
              </a:extLst>
            </p:cNvPr>
            <p:cNvSpPr/>
            <p:nvPr/>
          </p:nvSpPr>
          <p:spPr>
            <a:xfrm rot="-1624719">
              <a:off x="4963626" y="-14940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7E20C8F-861A-47CB-AF70-D507DE983B4E}"/>
                </a:ext>
              </a:extLst>
            </p:cNvPr>
            <p:cNvSpPr/>
            <p:nvPr/>
          </p:nvSpPr>
          <p:spPr>
            <a:xfrm rot="-1516854">
              <a:off x="4974353" y="-15467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021A511-2C8C-448C-8BBC-1376A79FA4A5}"/>
                </a:ext>
              </a:extLst>
            </p:cNvPr>
            <p:cNvSpPr/>
            <p:nvPr/>
          </p:nvSpPr>
          <p:spPr>
            <a:xfrm rot="-1408989">
              <a:off x="4985241" y="-1596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F0A235E-0B41-494F-B4F2-9275374CF849}"/>
                </a:ext>
              </a:extLst>
            </p:cNvPr>
            <p:cNvSpPr/>
            <p:nvPr/>
          </p:nvSpPr>
          <p:spPr>
            <a:xfrm rot="-1301124">
              <a:off x="4996279" y="-1642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E331D7E-E741-4947-9EC9-0E9FB988FF7F}"/>
                </a:ext>
              </a:extLst>
            </p:cNvPr>
            <p:cNvSpPr/>
            <p:nvPr/>
          </p:nvSpPr>
          <p:spPr>
            <a:xfrm rot="-1193258">
              <a:off x="5007455" y="-16844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83E90D08-6EAE-4E80-8334-448B6A785608}"/>
                </a:ext>
              </a:extLst>
            </p:cNvPr>
            <p:cNvSpPr/>
            <p:nvPr/>
          </p:nvSpPr>
          <p:spPr>
            <a:xfrm rot="-1085393">
              <a:off x="5018758" y="-1723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EA79F0E-DE92-41A2-86D9-FFAA2E8928DB}"/>
                </a:ext>
              </a:extLst>
            </p:cNvPr>
            <p:cNvSpPr/>
            <p:nvPr/>
          </p:nvSpPr>
          <p:spPr>
            <a:xfrm rot="-977528">
              <a:off x="5030178" y="-17586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D520A40A-572A-4A2F-9E23-65E994D322E4}"/>
                </a:ext>
              </a:extLst>
            </p:cNvPr>
            <p:cNvSpPr/>
            <p:nvPr/>
          </p:nvSpPr>
          <p:spPr>
            <a:xfrm rot="-869663">
              <a:off x="5041704" y="-17904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0BA892A3-DCC3-4309-8855-AD2D35DCBCBD}"/>
                </a:ext>
              </a:extLst>
            </p:cNvPr>
            <p:cNvSpPr/>
            <p:nvPr/>
          </p:nvSpPr>
          <p:spPr>
            <a:xfrm rot="-761798">
              <a:off x="5053323" y="-1818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3CA5C2C-AA56-4EA2-9611-304FA82F541C}"/>
                </a:ext>
              </a:extLst>
            </p:cNvPr>
            <p:cNvSpPr/>
            <p:nvPr/>
          </p:nvSpPr>
          <p:spPr>
            <a:xfrm rot="-653933">
              <a:off x="5065024" y="-1842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3DCF1EF1-2F29-49E9-BFD7-134354A134F3}"/>
                </a:ext>
              </a:extLst>
            </p:cNvPr>
            <p:cNvSpPr/>
            <p:nvPr/>
          </p:nvSpPr>
          <p:spPr>
            <a:xfrm rot="-546067">
              <a:off x="5076796" y="-18636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5A4D8CF-1B2A-4242-93FD-6B332E242F54}"/>
                </a:ext>
              </a:extLst>
            </p:cNvPr>
            <p:cNvSpPr/>
            <p:nvPr/>
          </p:nvSpPr>
          <p:spPr>
            <a:xfrm rot="-438202">
              <a:off x="5088628" y="-1880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5E1BA68-5114-4E33-806E-4B77F1A40165}"/>
                </a:ext>
              </a:extLst>
            </p:cNvPr>
            <p:cNvSpPr/>
            <p:nvPr/>
          </p:nvSpPr>
          <p:spPr>
            <a:xfrm rot="-330337">
              <a:off x="5100508" y="-18940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0CC8817-3070-40E4-8FCF-D2DC8A8D521F}"/>
                </a:ext>
              </a:extLst>
            </p:cNvPr>
            <p:cNvSpPr/>
            <p:nvPr/>
          </p:nvSpPr>
          <p:spPr>
            <a:xfrm rot="-222472">
              <a:off x="5112423" y="-1903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1AD6090-8EEA-4F4B-A4C8-93A4F92836D8}"/>
                </a:ext>
              </a:extLst>
            </p:cNvPr>
            <p:cNvSpPr/>
            <p:nvPr/>
          </p:nvSpPr>
          <p:spPr>
            <a:xfrm rot="-114607">
              <a:off x="5124363" y="-19095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42F9BFC-901E-417F-9305-FE7010297CE6}"/>
                </a:ext>
              </a:extLst>
            </p:cNvPr>
            <p:cNvSpPr/>
            <p:nvPr/>
          </p:nvSpPr>
          <p:spPr>
            <a:xfrm rot="-6742">
              <a:off x="5136315" y="-1911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69545BE-2381-46A9-AFD2-BD8545B10100}"/>
                </a:ext>
              </a:extLst>
            </p:cNvPr>
            <p:cNvSpPr/>
            <p:nvPr/>
          </p:nvSpPr>
          <p:spPr>
            <a:xfrm rot="101124">
              <a:off x="5148268" y="-1910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BC88B75-1335-43BF-888C-549402056A12}"/>
                </a:ext>
              </a:extLst>
            </p:cNvPr>
            <p:cNvSpPr/>
            <p:nvPr/>
          </p:nvSpPr>
          <p:spPr>
            <a:xfrm rot="208989">
              <a:off x="5160210" y="-1904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B81BADF-9972-40CF-B66F-47EBA314E75E}"/>
                </a:ext>
              </a:extLst>
            </p:cNvPr>
            <p:cNvSpPr/>
            <p:nvPr/>
          </p:nvSpPr>
          <p:spPr>
            <a:xfrm rot="316854">
              <a:off x="5172129" y="-1895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3F827EA-93A7-46C8-932A-6A9772F133B4}"/>
                </a:ext>
              </a:extLst>
            </p:cNvPr>
            <p:cNvSpPr/>
            <p:nvPr/>
          </p:nvSpPr>
          <p:spPr>
            <a:xfrm rot="424719">
              <a:off x="5184013" y="-1882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057A485-9CE2-43A8-A053-E26FEF454C3A}"/>
                </a:ext>
              </a:extLst>
            </p:cNvPr>
            <p:cNvSpPr/>
            <p:nvPr/>
          </p:nvSpPr>
          <p:spPr>
            <a:xfrm rot="532584">
              <a:off x="5195852" y="-1866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E4CB0176-883D-4294-998D-07B6B6EC97E0}"/>
                </a:ext>
              </a:extLst>
            </p:cNvPr>
            <p:cNvSpPr/>
            <p:nvPr/>
          </p:nvSpPr>
          <p:spPr>
            <a:xfrm rot="640449">
              <a:off x="5207632" y="-18457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D3BD0E19-A39A-4618-B68C-712C400E7927}"/>
                </a:ext>
              </a:extLst>
            </p:cNvPr>
            <p:cNvSpPr/>
            <p:nvPr/>
          </p:nvSpPr>
          <p:spPr>
            <a:xfrm rot="748315">
              <a:off x="5219343" y="-1821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FDA1EFC5-FCE9-4749-98AB-B11C64F50D13}"/>
                </a:ext>
              </a:extLst>
            </p:cNvPr>
            <p:cNvSpPr/>
            <p:nvPr/>
          </p:nvSpPr>
          <p:spPr>
            <a:xfrm rot="856180">
              <a:off x="5230973" y="-1794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7179F93-84C1-469A-B557-B6580182DDD4}"/>
                </a:ext>
              </a:extLst>
            </p:cNvPr>
            <p:cNvSpPr/>
            <p:nvPr/>
          </p:nvSpPr>
          <p:spPr>
            <a:xfrm rot="964045">
              <a:off x="5242511" y="-17628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06AAB6A8-EE8A-4818-8BA7-37C1887C1B71}"/>
                </a:ext>
              </a:extLst>
            </p:cNvPr>
            <p:cNvSpPr/>
            <p:nvPr/>
          </p:nvSpPr>
          <p:spPr>
            <a:xfrm rot="1071910">
              <a:off x="5253944" y="-1727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30CD56E-EA2E-4EBD-BDC6-4C71D3ED07E5}"/>
                </a:ext>
              </a:extLst>
            </p:cNvPr>
            <p:cNvSpPr/>
            <p:nvPr/>
          </p:nvSpPr>
          <p:spPr>
            <a:xfrm rot="1179775">
              <a:off x="5265263" y="-168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570A9916-D46D-4A34-B387-D02141D7FF12}"/>
                </a:ext>
              </a:extLst>
            </p:cNvPr>
            <p:cNvSpPr/>
            <p:nvPr/>
          </p:nvSpPr>
          <p:spPr>
            <a:xfrm rot="1287640">
              <a:off x="5276456" y="-16475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CBD08F9D-7943-4F76-8CEE-BB1C2E38B66A}"/>
                </a:ext>
              </a:extLst>
            </p:cNvPr>
            <p:cNvSpPr/>
            <p:nvPr/>
          </p:nvSpPr>
          <p:spPr>
            <a:xfrm rot="1395506">
              <a:off x="5287511" y="-1602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1315528-3D4C-4288-8ECE-E537803B61F7}"/>
                </a:ext>
              </a:extLst>
            </p:cNvPr>
            <p:cNvSpPr/>
            <p:nvPr/>
          </p:nvSpPr>
          <p:spPr>
            <a:xfrm rot="1503371">
              <a:off x="5298418" y="-1553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8B242E4-5378-41A9-AA1B-A122EF8A8472}"/>
                </a:ext>
              </a:extLst>
            </p:cNvPr>
            <p:cNvSpPr/>
            <p:nvPr/>
          </p:nvSpPr>
          <p:spPr>
            <a:xfrm rot="1611236">
              <a:off x="5309166" y="-1500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24B17E2E-F324-4C66-ACAA-70DA2E6568D2}"/>
                </a:ext>
              </a:extLst>
            </p:cNvPr>
            <p:cNvSpPr/>
            <p:nvPr/>
          </p:nvSpPr>
          <p:spPr>
            <a:xfrm rot="1719101">
              <a:off x="5319745" y="-14451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E52A7F8-EF83-4429-AF81-78C0F7B85FFB}"/>
                </a:ext>
              </a:extLst>
            </p:cNvPr>
            <p:cNvSpPr/>
            <p:nvPr/>
          </p:nvSpPr>
          <p:spPr>
            <a:xfrm rot="1826966">
              <a:off x="5330144" y="-1386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45E299C-C373-4259-8C28-21A6A3D1C3AF}"/>
                </a:ext>
              </a:extLst>
            </p:cNvPr>
            <p:cNvSpPr/>
            <p:nvPr/>
          </p:nvSpPr>
          <p:spPr>
            <a:xfrm rot="1934832">
              <a:off x="5340353" y="-1323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5A08CAD-8051-46E5-94B8-EF9C7EA14C54}"/>
                </a:ext>
              </a:extLst>
            </p:cNvPr>
            <p:cNvSpPr/>
            <p:nvPr/>
          </p:nvSpPr>
          <p:spPr>
            <a:xfrm rot="2042697">
              <a:off x="5350362" y="-1258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EFE55538-1116-406E-9688-5F63A380B87D}"/>
                </a:ext>
              </a:extLst>
            </p:cNvPr>
            <p:cNvSpPr/>
            <p:nvPr/>
          </p:nvSpPr>
          <p:spPr>
            <a:xfrm rot="2150562">
              <a:off x="5360161" y="-1190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6664C84-F108-42C0-8CC3-E8448DCC3278}"/>
                </a:ext>
              </a:extLst>
            </p:cNvPr>
            <p:cNvSpPr/>
            <p:nvPr/>
          </p:nvSpPr>
          <p:spPr>
            <a:xfrm rot="2258427">
              <a:off x="5369740" y="-11186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EA2930B-E4A2-49F7-9EBD-1690554E12F1}"/>
                </a:ext>
              </a:extLst>
            </p:cNvPr>
            <p:cNvSpPr/>
            <p:nvPr/>
          </p:nvSpPr>
          <p:spPr>
            <a:xfrm rot="2366292">
              <a:off x="5379091" y="-10441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1E56870-7E30-4A4C-B8B8-9CE0686C09BD}"/>
                </a:ext>
              </a:extLst>
            </p:cNvPr>
            <p:cNvSpPr/>
            <p:nvPr/>
          </p:nvSpPr>
          <p:spPr>
            <a:xfrm rot="2474157">
              <a:off x="5388203" y="-966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70D2B4E2-6445-4F34-A8D8-15CA5FB96DEE}"/>
                </a:ext>
              </a:extLst>
            </p:cNvPr>
            <p:cNvSpPr/>
            <p:nvPr/>
          </p:nvSpPr>
          <p:spPr>
            <a:xfrm rot="2582022">
              <a:off x="5397067" y="-8865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FA47C9E-D55E-4278-B394-9316C9A25E1C}"/>
                </a:ext>
              </a:extLst>
            </p:cNvPr>
            <p:cNvSpPr/>
            <p:nvPr/>
          </p:nvSpPr>
          <p:spPr>
            <a:xfrm rot="2689888">
              <a:off x="5405676" y="-803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178DA68-8F81-45EA-9EC4-9754A09C2971}"/>
                </a:ext>
              </a:extLst>
            </p:cNvPr>
            <p:cNvSpPr/>
            <p:nvPr/>
          </p:nvSpPr>
          <p:spPr>
            <a:xfrm rot="2797753">
              <a:off x="5414020" y="-7180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3BF393C7-A162-4555-A35C-CA58E3A0DA0E}"/>
                </a:ext>
              </a:extLst>
            </p:cNvPr>
            <p:cNvSpPr/>
            <p:nvPr/>
          </p:nvSpPr>
          <p:spPr>
            <a:xfrm rot="2905618">
              <a:off x="5422092" y="-6298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077818F-E806-49E5-B066-E61BA9E2D8CA}"/>
                </a:ext>
              </a:extLst>
            </p:cNvPr>
            <p:cNvSpPr/>
            <p:nvPr/>
          </p:nvSpPr>
          <p:spPr>
            <a:xfrm rot="3013483">
              <a:off x="5429883" y="-5392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5CC4B3C9-3B01-4A27-928A-38A2224AC45F}"/>
                </a:ext>
              </a:extLst>
            </p:cNvPr>
            <p:cNvSpPr/>
            <p:nvPr/>
          </p:nvSpPr>
          <p:spPr>
            <a:xfrm rot="3121348">
              <a:off x="5437386" y="-446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4FCA2AD-C6FF-40D7-BB77-22A706DB8FE3}"/>
                </a:ext>
              </a:extLst>
            </p:cNvPr>
            <p:cNvSpPr/>
            <p:nvPr/>
          </p:nvSpPr>
          <p:spPr>
            <a:xfrm rot="3229213">
              <a:off x="5444593" y="-3507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3B5B8883-EC52-478C-AB92-DC33796E461B}"/>
                </a:ext>
              </a:extLst>
            </p:cNvPr>
            <p:cNvSpPr/>
            <p:nvPr/>
          </p:nvSpPr>
          <p:spPr>
            <a:xfrm rot="3337079">
              <a:off x="5451498" y="-2532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09F7054-8555-42A3-973E-7EB1FEBCCBD2}"/>
                </a:ext>
              </a:extLst>
            </p:cNvPr>
            <p:cNvSpPr/>
            <p:nvPr/>
          </p:nvSpPr>
          <p:spPr>
            <a:xfrm rot="3444944">
              <a:off x="5458093" y="-153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7B04448-4492-4A8D-99FC-68B06085D667}"/>
                </a:ext>
              </a:extLst>
            </p:cNvPr>
            <p:cNvSpPr/>
            <p:nvPr/>
          </p:nvSpPr>
          <p:spPr>
            <a:xfrm rot="3552809">
              <a:off x="5464371" y="-517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AAF419ED-651A-4E01-A71A-A566F9265565}"/>
                </a:ext>
              </a:extLst>
            </p:cNvPr>
            <p:cNvSpPr/>
            <p:nvPr/>
          </p:nvSpPr>
          <p:spPr>
            <a:xfrm rot="3660674">
              <a:off x="5470329" y="518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E4F3AEC0-2FFC-4BEA-8F9F-E1504ADC914B}"/>
                </a:ext>
              </a:extLst>
            </p:cNvPr>
            <p:cNvSpPr/>
            <p:nvPr/>
          </p:nvSpPr>
          <p:spPr>
            <a:xfrm rot="3768539">
              <a:off x="5475957" y="157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A992A386-66B6-4FCC-AF24-D4FBB802A7CE}"/>
                </a:ext>
              </a:extLst>
            </p:cNvPr>
            <p:cNvSpPr/>
            <p:nvPr/>
          </p:nvSpPr>
          <p:spPr>
            <a:xfrm rot="3876405">
              <a:off x="5481252" y="264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9526ABB-164B-47AC-B2DC-4692065B472A}"/>
                </a:ext>
              </a:extLst>
            </p:cNvPr>
            <p:cNvSpPr/>
            <p:nvPr/>
          </p:nvSpPr>
          <p:spPr>
            <a:xfrm rot="3984270">
              <a:off x="5486208" y="3732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3C20BDED-9475-4317-94DB-C2649F22E561}"/>
                </a:ext>
              </a:extLst>
            </p:cNvPr>
            <p:cNvSpPr/>
            <p:nvPr/>
          </p:nvSpPr>
          <p:spPr>
            <a:xfrm rot="4092135">
              <a:off x="5490821" y="483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5498" y="4394334"/>
            <a:ext cx="2105503" cy="2444140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14750B72-B883-4124-B905-9BED2F2646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34989">
            <a:off x="3901298" y="2263382"/>
            <a:ext cx="5431716" cy="64733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5" y="5166928"/>
            <a:ext cx="2219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TextBox 109"/>
          <p:cNvSpPr txBox="1"/>
          <p:nvPr/>
        </p:nvSpPr>
        <p:spPr>
          <a:xfrm>
            <a:off x="304801" y="1114953"/>
            <a:ext cx="8686802" cy="2999847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Quan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sát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thảo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luận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ảnh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thủ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đề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“ con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iCiel Cadena" pitchFamily="2" charset="0"/>
              </a:rPr>
              <a:t>yêu</a:t>
            </a:r>
            <a:r>
              <a:rPr lang="en-US" sz="4400" dirty="0">
                <a:solidFill>
                  <a:srgbClr val="002060"/>
                </a:solidFill>
                <a:latin typeface="iCiel Cadena" pitchFamily="2" charset="0"/>
              </a:rPr>
              <a:t> ”</a:t>
            </a:r>
          </a:p>
        </p:txBody>
      </p:sp>
    </p:spTree>
    <p:extLst>
      <p:ext uri="{BB962C8B-B14F-4D97-AF65-F5344CB8AC3E}">
        <p14:creationId xmlns:p14="http://schemas.microsoft.com/office/powerpoint/2010/main" val="22080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20329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thủ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4" name="Picture 2" descr="D:\4\6\kjhgjh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98" y="132360"/>
            <a:ext cx="3752302" cy="302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4\6\jklmn,m,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36" y="0"/>
            <a:ext cx="4289964" cy="3289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4\6\jhkhf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88" y="3034168"/>
            <a:ext cx="2719281" cy="383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4\6\kjlgk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15" y="3159361"/>
            <a:ext cx="2773965" cy="3201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4\6\gkjlgjkljg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69235"/>
            <a:ext cx="1955210" cy="285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4\6\nghjhgj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09" y="2994418"/>
            <a:ext cx="2503610" cy="361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4\6\fgvdfghfs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95" y="4093418"/>
            <a:ext cx="2603715" cy="275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7848600" y="3711011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425154"/>
            <a:ext cx="3810000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4670722" y="4383722"/>
            <a:ext cx="3019057" cy="2286000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-76200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37"/>
          <p:cNvSpPr txBox="1"/>
          <p:nvPr/>
        </p:nvSpPr>
        <p:spPr>
          <a:xfrm>
            <a:off x="896019" y="1381510"/>
            <a:ext cx="8153400" cy="3616160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6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6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6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8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22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0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8820</TotalTime>
  <Words>454</Words>
  <Application>Microsoft Office PowerPoint</Application>
  <PresentationFormat>On-screen Show (4:3)</PresentationFormat>
  <Paragraphs>82</Paragraphs>
  <Slides>21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21</vt:i4>
      </vt:variant>
    </vt:vector>
  </HeadingPairs>
  <TitlesOfParts>
    <vt:vector size="50" baseType="lpstr">
      <vt:lpstr>等线</vt:lpstr>
      <vt:lpstr>等线 Light</vt:lpstr>
      <vt:lpstr>KaiTi</vt:lpstr>
      <vt:lpstr>微软雅黑</vt:lpstr>
      <vt:lpstr>Arial</vt:lpstr>
      <vt:lpstr>Calibri</vt:lpstr>
      <vt:lpstr>Calibri Light</vt:lpstr>
      <vt:lpstr>iCiel Cadena</vt:lpstr>
      <vt:lpstr>Times New Roman</vt:lpstr>
      <vt:lpstr>华康海报体W12(P)</vt:lpstr>
      <vt:lpstr>字魂59号-创粗黑</vt:lpstr>
      <vt:lpstr>https://www.freeppt7.com</vt:lpstr>
      <vt:lpstr>1_https://www.freeppt7.com</vt:lpstr>
      <vt:lpstr>5_www.jpppt.com</vt:lpstr>
      <vt:lpstr>2_Office 主题</vt:lpstr>
      <vt:lpstr>4_https://www.freeppt7.com</vt:lpstr>
      <vt:lpstr>第一PPT，www.1ppt.com</vt:lpstr>
      <vt:lpstr>2_第一PPT，www.1ppt.com</vt:lpstr>
      <vt:lpstr>3_第一PPT，www.1ppt.com</vt:lpstr>
      <vt:lpstr>1_第一PPT，www.1ppt.com</vt:lpstr>
      <vt:lpstr>4_第一PPT，www.1ppt.com</vt:lpstr>
      <vt:lpstr>3_Office 主题</vt:lpstr>
      <vt:lpstr>5_https://www.freeppt7.com</vt:lpstr>
      <vt:lpstr>6_https://www.freeppt7.com</vt:lpstr>
      <vt:lpstr>7_https://www.freeppt7.com</vt:lpstr>
      <vt:lpstr>9_https://www.freeppt7.com</vt:lpstr>
      <vt:lpstr>10_https://www.freeppt7.com</vt:lpstr>
      <vt:lpstr>11_https://www.freeppt7.com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Nhung Nguyễn</cp:lastModifiedBy>
  <cp:revision>805</cp:revision>
  <dcterms:created xsi:type="dcterms:W3CDTF">2020-08-13T08:18:23Z</dcterms:created>
  <dcterms:modified xsi:type="dcterms:W3CDTF">2023-05-04T09:13:45Z</dcterms:modified>
</cp:coreProperties>
</file>