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68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ejaVu Serif Bold" panose="020B0604020202020204" charset="0"/>
      <p:regular r:id="rId21"/>
    </p:embeddedFont>
    <p:embeddedFont>
      <p:font typeface="Ravie" panose="04040805050809020602" pitchFamily="82" charset="0"/>
      <p:regular r:id="rId22"/>
    </p:embeddedFont>
    <p:embeddedFont>
      <p:font typeface="Saira Black" panose="020B0604020202020204" charset="0"/>
      <p:regular r:id="rId23"/>
    </p:embeddedFont>
    <p:embeddedFont>
      <p:font typeface="Saira ExtraCondensed Bold Bold" panose="020B0604020202020204" charset="0"/>
      <p:regular r:id="rId24"/>
    </p:embeddedFont>
    <p:embeddedFont>
      <p:font typeface="Sansita Extra Bold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22" autoAdjust="0"/>
  </p:normalViewPr>
  <p:slideViewPr>
    <p:cSldViewPr>
      <p:cViewPr varScale="1">
        <p:scale>
          <a:sx n="42" d="100"/>
          <a:sy n="42" d="100"/>
        </p:scale>
        <p:origin x="9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72969" y="1863634"/>
            <a:ext cx="710483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6"/>
              </a:lnSpc>
            </a:pPr>
            <a:r>
              <a:rPr lang="en-US" sz="4111" dirty="0">
                <a:solidFill>
                  <a:srgbClr val="EDA747"/>
                </a:solidFill>
                <a:latin typeface="Saira ExtraCondensed Bold Bold"/>
              </a:rPr>
              <a:t>PHÒNG GIÁO DỤC ĐÀO TẠO QUẬN LONG BIÊN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954" y="4129917"/>
            <a:ext cx="12540093" cy="16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CHÀO MỪNG CÁC EM HỌC SINH </a:t>
            </a:r>
          </a:p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ĐÃ ĐẾN VỚI TIẾT HỌC MĨ THUẬT LỚP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571500"/>
            <a:ext cx="135636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NHÃ NHẠC CUNG ĐÌNH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90835"/>
            <a:ext cx="4876800" cy="328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960" y="1990836"/>
            <a:ext cx="5329879" cy="332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0833"/>
            <a:ext cx="4876801" cy="347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825" y="5780833"/>
            <a:ext cx="5352014" cy="343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5773213"/>
            <a:ext cx="5840024" cy="344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1990835"/>
            <a:ext cx="5840024" cy="328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98451" y="2400300"/>
            <a:ext cx="15291098" cy="304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1"/>
              </a:lnSpc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ts val="11461"/>
              </a:lnSpc>
            </a:pPr>
            <a:r>
              <a:rPr lang="en-US" sz="5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-1683" r="10606" b="1683"/>
          <a:stretch/>
        </p:blipFill>
        <p:spPr>
          <a:xfrm>
            <a:off x="1066800" y="1943099"/>
            <a:ext cx="11502531" cy="693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510253" y="495300"/>
            <a:ext cx="7267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 MÔ HÌNH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SÂN KHẤU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6036" y="2019300"/>
            <a:ext cx="43875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6491" y="876300"/>
            <a:ext cx="731264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>
                <a:ln/>
                <a:solidFill>
                  <a:srgbClr val="FFC000"/>
                </a:solidFill>
              </a:rPr>
              <a:t>SẢN PHẨM</a:t>
            </a:r>
            <a:r>
              <a:rPr lang="en-US" sz="5500" b="1" cap="none" spc="0" dirty="0">
                <a:ln/>
                <a:solidFill>
                  <a:srgbClr val="FFC000"/>
                </a:solidFill>
                <a:effectLst/>
              </a:rPr>
              <a:t> THAM KHẢO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1700"/>
            <a:ext cx="5350715" cy="34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2189480"/>
            <a:ext cx="4876800" cy="336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85" y="6057900"/>
            <a:ext cx="537611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 r="4545" b="6859"/>
          <a:stretch/>
        </p:blipFill>
        <p:spPr>
          <a:xfrm>
            <a:off x="9611647" y="6029960"/>
            <a:ext cx="5247353" cy="383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33"/>
          <a:stretch/>
        </p:blipFill>
        <p:spPr>
          <a:xfrm>
            <a:off x="6811389" y="2192020"/>
            <a:ext cx="5228211" cy="341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04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6856" y="2013109"/>
            <a:ext cx="8305767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4000" y="4533900"/>
            <a:ext cx="15392400" cy="1798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B33128"/>
                </a:solidFill>
                <a:latin typeface="DejaVu Serif Bold"/>
              </a:rPr>
              <a:t>CÁC CON HÃY TẠO HÌNH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B33128"/>
                </a:solidFill>
                <a:latin typeface="DejaVu Serif Bold"/>
              </a:rPr>
              <a:t>SÂN KHẤU THEO Ý THÍCH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2705100"/>
            <a:ext cx="92648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77" b="7677"/>
          <a:stretch>
            <a:fillRect/>
          </a:stretch>
        </p:blipFill>
        <p:spPr>
          <a:xfrm>
            <a:off x="2032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73" t="2308" r="673"/>
          <a:stretch>
            <a:fillRect/>
          </a:stretch>
        </p:blipFill>
        <p:spPr>
          <a:xfrm>
            <a:off x="0" y="2022974"/>
            <a:ext cx="18347690" cy="78590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33600" y="855952"/>
            <a:ext cx="14478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58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TRANG TRÍ SÂN KHẤU VÀ SÁNG TÁC CÂU CHUYỆN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14935199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6297" y="3467100"/>
            <a:ext cx="7335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0262" y="4615071"/>
            <a:ext cx="9525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77939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1" t="4610" r="15644" b="26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90678" y="1680004"/>
            <a:ext cx="1039212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dirty="0">
                <a:solidFill>
                  <a:srgbClr val="B33128"/>
                </a:solidFill>
                <a:latin typeface="Saira Black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0022" y="3314700"/>
            <a:ext cx="14632578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Học sinh nhận biết được đặc điểm một số sân khấu cổ truyền Việt Nam.</a:t>
            </a: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Sáng tạo được sản phẩm sân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khấu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cổ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truyền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theo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ý thích.</a:t>
            </a: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Giới thiệu, chia sẻ cảm nhận về sản phẩm của mình với người thân.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83428" y="2589829"/>
            <a:ext cx="9921143" cy="46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1"/>
              </a:lnSpc>
            </a:pPr>
            <a:r>
              <a:rPr lang="en-US" sz="13186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ts val="18461"/>
              </a:lnSpc>
            </a:pPr>
            <a:r>
              <a:rPr lang="en-US" sz="13186" dirty="0">
                <a:solidFill>
                  <a:srgbClr val="665853"/>
                </a:solidFill>
                <a:latin typeface="Sansita Extra Bold Bold"/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72" b="48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1809136"/>
            <a:ext cx="6209509" cy="3791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7134" y="1801515"/>
            <a:ext cx="5714652" cy="3799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4024" y="6057901"/>
            <a:ext cx="5845376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792" t="10513" r="3279"/>
          <a:stretch>
            <a:fillRect/>
          </a:stretch>
        </p:blipFill>
        <p:spPr>
          <a:xfrm>
            <a:off x="10972800" y="6099986"/>
            <a:ext cx="5562600" cy="347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7"/>
          <p:cNvSpPr txBox="1"/>
          <p:nvPr/>
        </p:nvSpPr>
        <p:spPr>
          <a:xfrm>
            <a:off x="4038600" y="376440"/>
            <a:ext cx="102870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SÂN KHẤU CHÈO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85" b="98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8384" y="1330290"/>
            <a:ext cx="6466646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330290"/>
            <a:ext cx="6370289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255"/>
          <a:stretch>
            <a:fillRect/>
          </a:stretch>
        </p:blipFill>
        <p:spPr>
          <a:xfrm>
            <a:off x="2218384" y="5726489"/>
            <a:ext cx="6466646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2331" t="6160" r="15546"/>
          <a:stretch>
            <a:fillRect/>
          </a:stretch>
        </p:blipFill>
        <p:spPr>
          <a:xfrm>
            <a:off x="9144000" y="5726489"/>
            <a:ext cx="6370289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038600" y="1609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MÚA RỐI NƯỚC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93" r="493"/>
          <a:stretch>
            <a:fillRect/>
          </a:stretch>
        </p:blipFill>
        <p:spPr>
          <a:xfrm>
            <a:off x="328962" y="2659003"/>
            <a:ext cx="8866613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551" b="2551"/>
          <a:stretch>
            <a:fillRect/>
          </a:stretch>
        </p:blipFill>
        <p:spPr>
          <a:xfrm>
            <a:off x="9531090" y="2659003"/>
            <a:ext cx="8375910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038600" y="7705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SÂN KHẤU TUỒNG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29" b="22229"/>
          <a:stretch>
            <a:fillRect/>
          </a:stretch>
        </p:blipFill>
        <p:spPr>
          <a:xfrm>
            <a:off x="0" y="-4053505"/>
            <a:ext cx="18288000" cy="14220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8828" y="1371468"/>
            <a:ext cx="8946168" cy="4079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35" b="8310"/>
          <a:stretch>
            <a:fillRect/>
          </a:stretch>
        </p:blipFill>
        <p:spPr>
          <a:xfrm>
            <a:off x="9089716" y="5649351"/>
            <a:ext cx="716550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079" b="4150"/>
          <a:stretch>
            <a:fillRect/>
          </a:stretch>
        </p:blipFill>
        <p:spPr>
          <a:xfrm>
            <a:off x="1357729" y="5649351"/>
            <a:ext cx="740418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67000" y="190500"/>
            <a:ext cx="131826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chemeClr val="accent6">
                    <a:lumMod val="75000"/>
                  </a:schemeClr>
                </a:solidFill>
                <a:latin typeface="Ravie" panose="04040805050809020602" pitchFamily="82" charset="0"/>
              </a:rPr>
              <a:t>SÂN KHẤU CẢI LƯƠNG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248</Words>
  <Application>Microsoft Office PowerPoint</Application>
  <PresentationFormat>Custom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Sansita Extra Bold Bold</vt:lpstr>
      <vt:lpstr>DejaVu Serif Bold</vt:lpstr>
      <vt:lpstr>Arial</vt:lpstr>
      <vt:lpstr>Bungee Bold</vt:lpstr>
      <vt:lpstr>Saira ExtraCondensed Bold Bold</vt:lpstr>
      <vt:lpstr>Saira Black</vt:lpstr>
      <vt:lpstr>Times New Roman</vt:lpstr>
      <vt:lpstr>Ravie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</dc:title>
  <dc:creator>MyPC</dc:creator>
  <cp:lastModifiedBy>Nhung Nguyễn</cp:lastModifiedBy>
  <cp:revision>33</cp:revision>
  <dcterms:created xsi:type="dcterms:W3CDTF">2006-08-16T00:00:00Z</dcterms:created>
  <dcterms:modified xsi:type="dcterms:W3CDTF">2023-02-13T01:40:55Z</dcterms:modified>
  <dc:identifier>DAE1uoKRde8</dc:identifier>
</cp:coreProperties>
</file>