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50C55-E415-45DD-B7DB-B1473F666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947870-28D0-4530-8B98-86960C63F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05C7A-E136-48A6-86FF-849A3D156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846F-BEA1-4C26-B8E2-82F886AB2A1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4F69F-FCA2-4388-A84F-E6279F5EE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AC48F-F5A1-4012-BC79-9B9B3455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DA01-EB46-4FB3-B561-B9B1CA0C4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00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77D25-A366-4C24-8411-0161C5C43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A9F08-302A-414A-BE24-08A4C11B9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7DF86-F2BC-4FB5-90A1-0628C89A7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846F-BEA1-4C26-B8E2-82F886AB2A1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72DAE-04CD-4A47-92B1-F3EE9E95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8B068-ED2F-496D-8229-C05F1D8AF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DA01-EB46-4FB3-B561-B9B1CA0C4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5D512F-70E6-4BAF-8A00-37F2AE240F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328B1-B3EE-4C14-80C3-14F147815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3DC1D-87FE-45B8-9A81-45513C9F2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846F-BEA1-4C26-B8E2-82F886AB2A1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D8D77-9F8D-4C10-8BDC-63B035B31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A05B1-8402-4FB4-BF69-984F65B2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DA01-EB46-4FB3-B561-B9B1CA0C4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4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292B0-E4D0-4E9F-9AC3-F0AFB4779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E7574-F05D-431D-88D2-19FC401B3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EC763-EF4C-4218-B60B-FDF3E67A9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846F-BEA1-4C26-B8E2-82F886AB2A1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6E941-85F5-4719-97BD-68BF33B84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7E448-7F27-4D6F-BDB8-C147A2E7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DA01-EB46-4FB3-B561-B9B1CA0C4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41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DBCB1-BE34-4551-8F1E-B8A795A95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392C4-868C-4385-ADB2-7C6279AAD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1A16C-5622-484E-A0BE-9F6767573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846F-BEA1-4C26-B8E2-82F886AB2A1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80DE4-5B8F-4021-A7BE-8EE3EBFC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38E56-165C-4B75-B18C-8B711665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DA01-EB46-4FB3-B561-B9B1CA0C4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52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EAA39-4238-42B4-ADD8-9BB7D0FA3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DAE64-7187-46DF-B56D-20E25B171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04E0E-E136-407B-AAE1-426EC464B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E9F22-CF7E-4363-B404-676FB0AC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846F-BEA1-4C26-B8E2-82F886AB2A1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706FD-F602-4C2A-867E-FAF291B3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EB4BF-C453-4CFC-A7B9-E2AA68CE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DA01-EB46-4FB3-B561-B9B1CA0C4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85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8A3DD-A3CB-4777-B625-DBE90D5BF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D22AE-F8CC-4204-B46B-346948ED2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EF2EE-1118-42C3-8B9E-74670BBFF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15CD2-1BA7-452D-B4F3-6AA988FF52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CF5056-121E-4AF3-BECF-46CE07C7F1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8A9B32-D8D7-40B8-A423-A87F0EFF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846F-BEA1-4C26-B8E2-82F886AB2A1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FDFDFB-E772-4A5D-AB6F-289DA2E65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8B53FF-11E9-4BDF-BBE3-BBB70375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DA01-EB46-4FB3-B561-B9B1CA0C4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9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D4DCB-3F90-4377-86CE-D2522679D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4856C-0BBA-4315-B648-B51699FE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846F-BEA1-4C26-B8E2-82F886AB2A1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754D7-EF7E-4FDB-83B5-BAB4A901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4BBFF-7112-4DA0-9884-CA158844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DA01-EB46-4FB3-B561-B9B1CA0C4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5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F210F3-BAFF-40EF-867C-16767A4B0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846F-BEA1-4C26-B8E2-82F886AB2A1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D37B8-48B7-4CFB-B567-3B58298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3A1F4-1223-4D6A-8A22-C1716E09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DA01-EB46-4FB3-B561-B9B1CA0C4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2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76A13-E076-4286-8321-1AD4C6805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F1A9-31E0-46BE-8C78-3245800DA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5D6D6-0632-4E9B-A211-643FFE5A9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0B38C-99F3-4E4D-871D-CA7CCD0C7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846F-BEA1-4C26-B8E2-82F886AB2A1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35E49-4814-4591-9460-EC08CC04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66E6F-6FFE-40CE-A127-89FF00BBB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DA01-EB46-4FB3-B561-B9B1CA0C4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56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6AEC-D83A-4EB2-AC17-BBD31F377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EAE511-C9BE-4A47-974A-281257D249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AECF8-EBFA-418E-9EC6-5B05FE05D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05B54-191B-4185-9452-FF0E212C0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846F-BEA1-4C26-B8E2-82F886AB2A1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51A5F-C6C8-4B46-BCC8-12A49030A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17131-00F9-448A-8EF0-3DC18D62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DA01-EB46-4FB3-B561-B9B1CA0C4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9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DF74EE-2691-4322-8409-78B7A6E2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E53C0-4A74-4008-8C71-CEA5B280C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2AFC5-ED36-45AB-8922-BBB70EE657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4846F-BEA1-4C26-B8E2-82F886AB2A1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D72EB-EDA6-4F03-B3F4-D7076025B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CA59B-19CE-4FAC-848C-E0891283F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ADA01-EB46-4FB3-B561-B9B1CA0C4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7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60B858-E2F8-465F-A465-7BAED58E50FC}"/>
              </a:ext>
            </a:extLst>
          </p:cNvPr>
          <p:cNvGrpSpPr/>
          <p:nvPr/>
        </p:nvGrpSpPr>
        <p:grpSpPr>
          <a:xfrm>
            <a:off x="0" y="1673"/>
            <a:ext cx="12192000" cy="6854653"/>
            <a:chOff x="0" y="1673"/>
            <a:chExt cx="12192000" cy="68546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B92D9C-08A2-4362-A343-42227C701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577" r="12654"/>
            <a:stretch/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98FB8D-7557-43C9-ABB6-6E7217A59060}"/>
                </a:ext>
              </a:extLst>
            </p:cNvPr>
            <p:cNvSpPr/>
            <p:nvPr/>
          </p:nvSpPr>
          <p:spPr>
            <a:xfrm>
              <a:off x="3868615" y="2954215"/>
              <a:ext cx="4318782" cy="8862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15BCCFC-5885-4549-B6A9-EFFCA372C3AF}"/>
              </a:ext>
            </a:extLst>
          </p:cNvPr>
          <p:cNvSpPr txBox="1"/>
          <p:nvPr/>
        </p:nvSpPr>
        <p:spPr>
          <a:xfrm>
            <a:off x="5099538" y="3146270"/>
            <a:ext cx="2602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402088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6"/>
    </mc:Choice>
    <mc:Fallback xmlns="">
      <p:transition spd="slow" advTm="138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DB82B5-240C-4DBA-83BB-88DC3F5A5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8" r="13000"/>
          <a:stretch/>
        </p:blipFill>
        <p:spPr>
          <a:xfrm>
            <a:off x="1561513" y="1673"/>
            <a:ext cx="9045527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3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3CD93-1488-41C7-85B9-7EA6991F8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92" r="12538"/>
          <a:stretch/>
        </p:blipFill>
        <p:spPr>
          <a:xfrm>
            <a:off x="1547446" y="1673"/>
            <a:ext cx="9115865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44124E-9581-4FA8-A74A-49D49986E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54" r="22231"/>
          <a:stretch/>
        </p:blipFill>
        <p:spPr>
          <a:xfrm>
            <a:off x="2700996" y="1673"/>
            <a:ext cx="6780629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291AF-8D50-468B-A86E-72FCF64EF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78" r="15653"/>
          <a:stretch/>
        </p:blipFill>
        <p:spPr>
          <a:xfrm>
            <a:off x="1899138" y="1673"/>
            <a:ext cx="8384345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00FDBC-6E43-4F55-9F7B-322289B268A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7B55FC-D3E6-4E68-8A06-4EFF40DA1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692" t="-25" r="12769" b="2203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A44A9A-705B-47E3-AD89-F096B483B18D}"/>
                </a:ext>
              </a:extLst>
            </p:cNvPr>
            <p:cNvSpPr/>
            <p:nvPr/>
          </p:nvSpPr>
          <p:spPr>
            <a:xfrm>
              <a:off x="1997612" y="4459458"/>
              <a:ext cx="9200271" cy="801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B643C5-9E16-4C50-A84F-9AD7112AF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7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0"/>
    </mc:Choice>
    <mc:Fallback xmlns="">
      <p:transition spd="slow" advTm="10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87620-60FB-48F3-8A6A-EC0611F49F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692" t="1822" r="13692" b="28606"/>
          <a:stretch/>
        </p:blipFill>
        <p:spPr>
          <a:xfrm>
            <a:off x="-1" y="0"/>
            <a:ext cx="12205193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DB8D7E-4BCF-443B-A451-E4174C852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4"/>
    </mc:Choice>
    <mc:Fallback xmlns="">
      <p:transition spd="slow" advTm="10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F56CE-A235-4B6B-BA9A-5ED914D97E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692" t="1618" r="12538" b="6645"/>
          <a:stretch/>
        </p:blipFill>
        <p:spPr>
          <a:xfrm>
            <a:off x="679938" y="1"/>
            <a:ext cx="10832123" cy="68579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7190F4-813C-4A6B-AE3D-26681681B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5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9"/>
    </mc:Choice>
    <mc:Fallback xmlns="">
      <p:transition spd="slow" advTm="27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CA09B-C506-4AFB-BFF5-33195D9DCC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692" t="3053" r="13115" b="19575"/>
          <a:stretch/>
        </p:blipFill>
        <p:spPr>
          <a:xfrm>
            <a:off x="-1" y="0"/>
            <a:ext cx="12192001" cy="684591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6A9F82-7046-4E9A-B024-CAD29A11FC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90.249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9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424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AC5604-D854-446D-905D-D015C45892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577" t="1617" r="12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0B0B0B-E9B1-40B9-B4F7-F26D893B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14" r="18507"/>
          <a:stretch/>
        </p:blipFill>
        <p:spPr>
          <a:xfrm>
            <a:off x="4332849" y="2831827"/>
            <a:ext cx="4445391" cy="21200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EF2577-66F9-4B28-890C-B87143E8E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8"/>
    </mc:Choice>
    <mc:Fallback xmlns="">
      <p:transition spd="slow" advTm="23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8F437-E100-4651-B050-944611BE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037" t="6502" r="12539" b="104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4ACF3E-84AF-4043-BDC4-17D916969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7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9"/>
    </mc:Choice>
    <mc:Fallback xmlns="">
      <p:transition spd="slow" advTm="18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4F4AE-F5DD-4CC9-B042-60C1D693C6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654" t="7567" r="14732" b="2390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0BB300-784C-401C-BDA6-B86031968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5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3"/>
    </mc:Choice>
    <mc:Fallback xmlns="">
      <p:transition spd="slow" advTm="22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0DD71-3A46-4AC5-A66D-A0C70679A8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154" t="-24" r="12538"/>
          <a:stretch/>
        </p:blipFill>
        <p:spPr>
          <a:xfrm>
            <a:off x="0" y="1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C8A876-A988-4DE8-BE21-2ECC0825E7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462" r="12654" b="22653"/>
          <a:stretch/>
        </p:blipFill>
        <p:spPr>
          <a:xfrm>
            <a:off x="0" y="24618"/>
            <a:ext cx="12192000" cy="68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026C1-C620-4D7C-A3D1-A511575C8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84" r="16923"/>
          <a:stretch/>
        </p:blipFill>
        <p:spPr>
          <a:xfrm>
            <a:off x="745588" y="3347"/>
            <a:ext cx="10410093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AAC0CE-E685-4C50-91B3-67F3CB941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2" r="12885"/>
          <a:stretch/>
        </p:blipFill>
        <p:spPr>
          <a:xfrm>
            <a:off x="1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4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</Words>
  <Application>Microsoft Office PowerPoint</Application>
  <PresentationFormat>Widescreen</PresentationFormat>
  <Paragraphs>1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Nguyễn</dc:creator>
  <cp:lastModifiedBy>Nhung Nguyễn</cp:lastModifiedBy>
  <cp:revision>5</cp:revision>
  <dcterms:created xsi:type="dcterms:W3CDTF">2022-01-27T03:28:22Z</dcterms:created>
  <dcterms:modified xsi:type="dcterms:W3CDTF">2024-01-31T02:04:47Z</dcterms:modified>
</cp:coreProperties>
</file>