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873" r:id="rId3"/>
    <p:sldMasterId id="2147484009" r:id="rId4"/>
    <p:sldMasterId id="2147484036" r:id="rId5"/>
    <p:sldMasterId id="2147484116" r:id="rId6"/>
    <p:sldMasterId id="2147484130" r:id="rId7"/>
    <p:sldMasterId id="2147484160" r:id="rId8"/>
    <p:sldMasterId id="2147484172" r:id="rId9"/>
    <p:sldMasterId id="2147484185" r:id="rId10"/>
    <p:sldMasterId id="2147484197" r:id="rId11"/>
  </p:sldMasterIdLst>
  <p:notesMasterIdLst>
    <p:notesMasterId r:id="rId35"/>
  </p:notesMasterIdLst>
  <p:sldIdLst>
    <p:sldId id="422" r:id="rId12"/>
    <p:sldId id="420" r:id="rId13"/>
    <p:sldId id="364" r:id="rId14"/>
    <p:sldId id="308" r:id="rId15"/>
    <p:sldId id="418" r:id="rId16"/>
    <p:sldId id="392" r:id="rId17"/>
    <p:sldId id="394" r:id="rId18"/>
    <p:sldId id="395" r:id="rId19"/>
    <p:sldId id="424" r:id="rId20"/>
    <p:sldId id="442" r:id="rId21"/>
    <p:sldId id="425" r:id="rId22"/>
    <p:sldId id="448" r:id="rId23"/>
    <p:sldId id="449" r:id="rId24"/>
    <p:sldId id="450" r:id="rId25"/>
    <p:sldId id="441" r:id="rId26"/>
    <p:sldId id="434" r:id="rId27"/>
    <p:sldId id="435" r:id="rId28"/>
    <p:sldId id="436" r:id="rId29"/>
    <p:sldId id="437" r:id="rId30"/>
    <p:sldId id="438" r:id="rId31"/>
    <p:sldId id="439" r:id="rId32"/>
    <p:sldId id="414" r:id="rId33"/>
    <p:sldId id="440" r:id="rId3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22"/>
            <p14:sldId id="420"/>
            <p14:sldId id="364"/>
            <p14:sldId id="308"/>
            <p14:sldId id="418"/>
            <p14:sldId id="392"/>
            <p14:sldId id="394"/>
            <p14:sldId id="395"/>
            <p14:sldId id="424"/>
            <p14:sldId id="442"/>
            <p14:sldId id="425"/>
            <p14:sldId id="448"/>
            <p14:sldId id="449"/>
            <p14:sldId id="450"/>
            <p14:sldId id="441"/>
            <p14:sldId id="434"/>
            <p14:sldId id="435"/>
            <p14:sldId id="436"/>
            <p14:sldId id="437"/>
            <p14:sldId id="438"/>
            <p14:sldId id="439"/>
            <p14:sldId id="414"/>
            <p14:sldId id="440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7AAA1A"/>
    <a:srgbClr val="2CFE22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3" d="100"/>
          <a:sy n="63" d="100"/>
        </p:scale>
        <p:origin x="1398" y="324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0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2023/2/3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238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445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11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2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82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551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5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9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046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64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172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499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545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274645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608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93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7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3" y="360209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2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8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46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9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5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80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9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8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1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97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7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9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609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1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07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35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1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90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5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7" y="153511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7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331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07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82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03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3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3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6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61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57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56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97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573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70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86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73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3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0" y="27323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4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0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19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9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6356364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747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4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4"/>
            <a:ext cx="30861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6356354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56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73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606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79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54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62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1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9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69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217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9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33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11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3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5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5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8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4" y="199351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90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58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87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716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3" indent="-171453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9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4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0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76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9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32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2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32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3" y="63563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9" y="199352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9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4" r:id="rId13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90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58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87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716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3" indent="-171453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9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4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0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76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9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5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4"/>
          <p:cNvSpPr/>
          <p:nvPr/>
        </p:nvSpPr>
        <p:spPr>
          <a:xfrm>
            <a:off x="-10630" y="0"/>
            <a:ext cx="9182228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58" y="221234"/>
            <a:ext cx="1629202" cy="9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" y="334351"/>
            <a:ext cx="1347858" cy="7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9"/>
          <a:stretch>
            <a:fillRect/>
          </a:stretch>
        </p:blipFill>
        <p:spPr bwMode="auto">
          <a:xfrm flipH="1">
            <a:off x="-1" y="3466041"/>
            <a:ext cx="9171597" cy="33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178826"/>
            <a:ext cx="868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TAM ĐA SỐ 2 – HUYÊN YÊN PHONG – TỈNH BẮC NINH </a:t>
            </a:r>
            <a:endParaRPr lang="vi-V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8834" y="1187249"/>
            <a:ext cx="7143302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kern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CHỦ ĐỀ 5 </a:t>
            </a:r>
          </a:p>
          <a:p>
            <a:pPr algn="ctr"/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Khéo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tay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hay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làm</a:t>
            </a:r>
            <a:endParaRPr lang="en-US" altLang="zh-CN" sz="7200" kern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iCiel Cadena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05" y="677059"/>
            <a:ext cx="1394103" cy="1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2296881" y="845562"/>
            <a:ext cx="43406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73024" y="260787"/>
            <a:ext cx="3921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khối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cơ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bản</a:t>
            </a:r>
            <a:endParaRPr lang="en-US" sz="3200" b="1" dirty="0">
              <a:latin typeface="iCiel Cadena" pitchFamily="2" charset="0"/>
              <a:cs typeface="Times New Roman" pitchFamily="18" charset="0"/>
            </a:endParaRPr>
          </a:p>
        </p:txBody>
      </p:sp>
      <p:pic>
        <p:nvPicPr>
          <p:cNvPr id="3074" name="Picture 2" descr="D:\4\cjhkljl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0"/>
            <a:ext cx="282591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4\guckcjh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3" y="1143000"/>
            <a:ext cx="268360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4\kchjlvkj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616" y="1143000"/>
            <a:ext cx="309558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4\dfdsgfd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06" y="4188780"/>
            <a:ext cx="2886184" cy="183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2573" y="3257490"/>
            <a:ext cx="2085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94290" y="3257490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50005" y="3257490"/>
            <a:ext cx="2388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2377" y="6000690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8162" y="6000690"/>
            <a:ext cx="2411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72200" y="6000690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1" name="Picture 4" descr="D:\4\hjkcjhkj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7" y="3677526"/>
            <a:ext cx="2600325" cy="23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4\fdfsd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98" y="3617380"/>
            <a:ext cx="2237517" cy="23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3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881749" y="990600"/>
            <a:ext cx="74240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19200" y="314980"/>
            <a:ext cx="6886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GợI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thực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hiện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nặn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mâm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ngũ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4\j,kvj,v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1447800"/>
            <a:ext cx="7678984" cy="37858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562600"/>
            <a:ext cx="6840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4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4077" y="6019800"/>
            <a:ext cx="676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4\k,hjkjh,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385658" cy="53441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06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85" y="6136957"/>
            <a:ext cx="81724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4\,j,vm,m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24321"/>
            <a:ext cx="5105400" cy="52387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7016" y="417493"/>
            <a:ext cx="66095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Tương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tự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loại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khác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cũng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làm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như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hướng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dẫn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trên</a:t>
            </a:r>
            <a:endParaRPr lang="en-US" sz="2800" dirty="0">
              <a:solidFill>
                <a:srgbClr val="003300"/>
              </a:solidFill>
              <a:latin typeface="iCiel Cadena" pitchFamily="2" charset="0"/>
            </a:endParaRPr>
          </a:p>
        </p:txBody>
      </p:sp>
      <p:pic>
        <p:nvPicPr>
          <p:cNvPr id="4098" name="Picture 2" descr="D:\4\v,jhk,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050">
            <a:off x="24246" y="1221096"/>
            <a:ext cx="5427247" cy="279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4\k,vjk,kv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822">
            <a:off x="4957807" y="812172"/>
            <a:ext cx="3693870" cy="37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81400"/>
            <a:ext cx="32004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081">
            <a:off x="749629" y="3265783"/>
            <a:ext cx="3956752" cy="40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65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1985" y="6096000"/>
            <a:ext cx="823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4" name="Picture 4" descr="D:\4\jklkjlj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742394" cy="4181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4\jlkjkljk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29" y="1905000"/>
            <a:ext cx="5120321" cy="401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65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1661896" y="26980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20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75357"/>
            <a:ext cx="8153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Hướng dẫn HS luyện tập thực hành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/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Khuyến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kĩ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thuật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thảo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luận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thưc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nặn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3D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mâm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Thực hành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nhóm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endParaRPr lang="vi-VN" sz="3200" u="sng" dirty="0">
              <a:solidFill>
                <a:srgbClr val="FF000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tùy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sở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nặn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3D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mâm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ngũ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GV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81400" y="4191000"/>
            <a:ext cx="2909839" cy="2514609"/>
          </a:xfrm>
          <a:prstGeom prst="rect">
            <a:avLst/>
          </a:prstGeom>
        </p:spPr>
      </p:pic>
      <p:pic>
        <p:nvPicPr>
          <p:cNvPr id="5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6" y="4486698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1676400" y="26218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02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98" y="192247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51" y="5753878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29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3" y="2540801"/>
            <a:ext cx="1983392" cy="42470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1416012">
            <a:off x="1701717" y="1695826"/>
            <a:ext cx="6537754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Tiết</a:t>
            </a:r>
            <a:r>
              <a:rPr kumimoji="0" lang="en-US" sz="6000" b="0" i="0" u="none" strike="noStrike" kern="0" cap="none" spc="0" normalizeH="0" baseline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lang="en-US" sz="6000" kern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3</a:t>
            </a:r>
            <a:endParaRPr kumimoji="0" lang="en-US" sz="6000" b="0" i="0" u="none" strike="noStrike" kern="0" cap="none" spc="0" normalizeH="0" baseline="0" noProof="0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0" i="0" u="none" strike="noStrike" kern="0" cap="none" spc="0" normalizeH="0" baseline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Mâm</a:t>
            </a:r>
            <a:r>
              <a:rPr kumimoji="0" lang="en-US" sz="105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ngũ</a:t>
            </a:r>
            <a:r>
              <a:rPr kumimoji="0" lang="en-US" sz="105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105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quả</a:t>
            </a:r>
            <a:endParaRPr kumimoji="0" lang="en-US" sz="10500" b="0" i="0" u="none" strike="noStrike" kern="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2CFE22"/>
              </a:solidFill>
              <a:effectLst/>
              <a:uLnTx/>
              <a:uFillTx/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66172" y="2924508"/>
            <a:ext cx="825228" cy="11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4082" y="1074003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72486" y="1905000"/>
            <a:ext cx="7257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5"/>
            <a:ext cx="9144000" cy="2162808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3659364"/>
            <a:ext cx="2417197" cy="31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1676400" y="2667000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18"/>
            <a:ext cx="9144000" cy="43166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5014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" y="16054"/>
            <a:ext cx="2505161" cy="30319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6" y="1256902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6953" y="1935301"/>
            <a:ext cx="47442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quê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hương</a:t>
            </a:r>
            <a:endParaRPr lang="en-US" sz="4000" dirty="0">
              <a:solidFill>
                <a:srgbClr val="003300"/>
              </a:solidFill>
              <a:latin typeface="iCiel Cadena" pitchFamily="2" charset="0"/>
            </a:endParaRP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đất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nước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xây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dựng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tình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trách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nhiệm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với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bạn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bè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02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98" y="192247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51" y="5753878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29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3" y="2540801"/>
            <a:ext cx="1983392" cy="42470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5272">
            <a:off x="2191855" y="1916982"/>
            <a:ext cx="5373587" cy="34163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VÀ HẸN GẶP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LẠI CÁC EM !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7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270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7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41" y="5829396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22" y="5583946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76" y="558181"/>
            <a:ext cx="1445897" cy="109178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167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86" y="189068"/>
            <a:ext cx="2569469" cy="2270766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243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66" y="6451860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9" y="6596445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6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1013" y="6419293"/>
            <a:ext cx="133829" cy="178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309" y="762096"/>
            <a:ext cx="89255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Nghe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hát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“ </a:t>
            </a:r>
            <a:r>
              <a:rPr kumimoji="0" lang="en-US" sz="9600" b="0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Tết</a:t>
            </a:r>
            <a:r>
              <a:rPr kumimoji="0" lang="en-US" sz="9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9600" b="0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đến</a:t>
            </a:r>
            <a:r>
              <a:rPr kumimoji="0" lang="en-US" sz="9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9600" b="0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rồi</a:t>
            </a:r>
            <a:r>
              <a:rPr kumimoji="0" lang="en-US" sz="9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9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”</a:t>
            </a:r>
          </a:p>
        </p:txBody>
      </p:sp>
      <p:pic>
        <p:nvPicPr>
          <p:cNvPr id="33" name="Tết Đến Rồi Ngày Tết Quê Em - Mùa Xuân Ơi Xuân Đã Về - Nhạc thiếu nhi tết Happy lunar new ye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5983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6035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1" y="533417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4867580" y="1226218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02" y="1613584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66" y="2581931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34" y="4235146"/>
            <a:ext cx="3786187" cy="187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2" y="3694113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3" y="-161851"/>
            <a:ext cx="81596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1752602" y="2819400"/>
            <a:ext cx="5897085" cy="2416046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2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1866" y="-1433941"/>
            <a:ext cx="3048002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7630938" y="333568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199" y="-151878"/>
            <a:ext cx="4396799" cy="7238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3406054" y="4506659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5284513" y="58896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43200" y="1524000"/>
            <a:ext cx="632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Quan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sát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,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thảo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luận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về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mâm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ngũ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quả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cuộc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sống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bằng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đất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nặn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63" y="4208317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9519" y="0"/>
            <a:ext cx="5015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Mâm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ngũ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" name="Picture 2" descr="D:\4\mam-ngu-qu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590926" cy="35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4\mam-ngu-qua-ngay-tet-mien-nam-600x4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47" y="2362200"/>
            <a:ext cx="6924553" cy="452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4\hf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4038600" cy="342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1679" y="5207731"/>
            <a:ext cx="367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Mâm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ngũ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bằng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đất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nặn</a:t>
            </a:r>
            <a:endParaRPr lang="en-US" sz="3600" dirty="0">
              <a:solidFill>
                <a:srgbClr val="003300"/>
              </a:solidFill>
              <a:latin typeface="iCiel Cadena" pitchFamily="2" charset="0"/>
            </a:endParaRPr>
          </a:p>
        </p:txBody>
      </p:sp>
      <p:pic>
        <p:nvPicPr>
          <p:cNvPr id="4" name="Picture 2" descr="D:\4\ghngfjch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85800"/>
            <a:ext cx="5278437" cy="450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4\jnhgmjh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4399"/>
            <a:ext cx="3886200" cy="364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4\nbmbnm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641890"/>
            <a:ext cx="5715000" cy="341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5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1875314" y="2854909"/>
            <a:ext cx="5744686" cy="263149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54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02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8462</TotalTime>
  <Words>382</Words>
  <Application>Microsoft Office PowerPoint</Application>
  <PresentationFormat>On-screen Show (4:3)</PresentationFormat>
  <Paragraphs>72</Paragraphs>
  <Slides>23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等线</vt:lpstr>
      <vt:lpstr>等线 Light</vt:lpstr>
      <vt:lpstr>KaiTi</vt:lpstr>
      <vt:lpstr>微软雅黑</vt:lpstr>
      <vt:lpstr>Arial</vt:lpstr>
      <vt:lpstr>Calibri</vt:lpstr>
      <vt:lpstr>Calibri Light</vt:lpstr>
      <vt:lpstr>iCiel Cadena</vt:lpstr>
      <vt:lpstr>Times New Roman</vt:lpstr>
      <vt:lpstr>华康海报体W12(P)</vt:lpstr>
      <vt:lpstr>Office Theme</vt:lpstr>
      <vt:lpstr>https://www.freeppt7.com</vt:lpstr>
      <vt:lpstr>1_第一PPT，www.1ppt.com</vt:lpstr>
      <vt:lpstr>1_https://www.freeppt7.com</vt:lpstr>
      <vt:lpstr>2_https://www.freeppt7.com</vt:lpstr>
      <vt:lpstr>5_www.jpppt.com</vt:lpstr>
      <vt:lpstr>Office 主题</vt:lpstr>
      <vt:lpstr>2_Office 主题</vt:lpstr>
      <vt:lpstr>4_https://www.freeppt7.com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Nhung Nguyễn</cp:lastModifiedBy>
  <cp:revision>699</cp:revision>
  <dcterms:created xsi:type="dcterms:W3CDTF">2020-08-13T08:18:23Z</dcterms:created>
  <dcterms:modified xsi:type="dcterms:W3CDTF">2023-02-03T08:28:38Z</dcterms:modified>
</cp:coreProperties>
</file>