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17"/>
  </p:notesMasterIdLst>
  <p:sldIdLst>
    <p:sldId id="258" r:id="rId5"/>
    <p:sldId id="260" r:id="rId6"/>
    <p:sldId id="257" r:id="rId7"/>
    <p:sldId id="295" r:id="rId8"/>
    <p:sldId id="265" r:id="rId9"/>
    <p:sldId id="271" r:id="rId10"/>
    <p:sldId id="300" r:id="rId11"/>
    <p:sldId id="303" r:id="rId12"/>
    <p:sldId id="304" r:id="rId13"/>
    <p:sldId id="306" r:id="rId14"/>
    <p:sldId id="29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E"/>
    <a:srgbClr val="3333CC"/>
    <a:srgbClr val="EFF5FB"/>
    <a:srgbClr val="E7F0F9"/>
    <a:srgbClr val="007FDE"/>
    <a:srgbClr val="F3F6FB"/>
    <a:srgbClr val="EDF1F9"/>
    <a:srgbClr val="00BC55"/>
    <a:srgbClr val="FFB7B7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9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5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8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0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5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2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67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73761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92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59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20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2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7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5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7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18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4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3275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076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490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86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3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5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1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8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1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8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5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07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1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4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1788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5442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22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0.xml"/><Relationship Id="rId11" Type="http://schemas.openxmlformats.org/officeDocument/2006/relationships/image" Target="../media/image22.png"/><Relationship Id="rId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8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7.xml"/><Relationship Id="rId5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1495" y="1788461"/>
            <a:ext cx="6965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 CỦA VIỆC GÕ BÀN PHÍM ĐÚNG CÁCH</a:t>
            </a:r>
            <a:endParaRPr lang="en-US" sz="4400" b="1" spc="-1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71938" y="1406668"/>
            <a:ext cx="7382435" cy="9594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gõ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50142" y="2764147"/>
            <a:ext cx="6598890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Gõ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phím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nhanh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xác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50142" y="3985789"/>
            <a:ext cx="6598890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vi-VN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185179" y="3022000"/>
            <a:ext cx="663853" cy="53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45630" y="4165353"/>
            <a:ext cx="603402" cy="528066"/>
          </a:xfrm>
          <a:prstGeom prst="rect">
            <a:avLst/>
          </a:prstGeom>
        </p:spPr>
      </p:pic>
      <p:sp>
        <p:nvSpPr>
          <p:cNvPr id="12" name="Cloud 11">
            <a:hlinkClick r:id="rId10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23291" y="5865398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0624" y="1493264"/>
            <a:ext cx="5773003" cy="4307035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2485" y="2216441"/>
            <a:ext cx="5541017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 smtClean="0">
              <a:solidFill>
                <a:srgbClr val="3333CC"/>
              </a:solidFill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vi-VN" sz="2300" dirty="0" smtClean="0">
                <a:solidFill>
                  <a:srgbClr val="3333CC"/>
                </a:solidFill>
              </a:rPr>
              <a:t>Kích </a:t>
            </a:r>
            <a:r>
              <a:rPr lang="vi-VN" sz="2300" dirty="0">
                <a:solidFill>
                  <a:srgbClr val="3333CC"/>
                </a:solidFill>
              </a:rPr>
              <a:t>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smtClean="0">
                <a:solidFill>
                  <a:srgbClr val="3333CC"/>
                </a:solidFill>
              </a:rPr>
              <a:t>(em có </a:t>
            </a:r>
            <a:r>
              <a:rPr lang="vi-VN" sz="2300" dirty="0">
                <a:solidFill>
                  <a:srgbClr val="3333CC"/>
                </a:solidFill>
              </a:rPr>
              <a:t>thể gõ không dấu). </a:t>
            </a:r>
            <a:endParaRPr lang="en-US" sz="2300" dirty="0" smtClean="0">
              <a:solidFill>
                <a:srgbClr val="3333CC"/>
              </a:solidFill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vi-VN" sz="2300" dirty="0" smtClean="0">
                <a:solidFill>
                  <a:srgbClr val="3333CC"/>
                </a:solidFill>
              </a:rPr>
              <a:t>Thoát </a:t>
            </a:r>
            <a:r>
              <a:rPr lang="vi-VN" sz="2300" dirty="0">
                <a:solidFill>
                  <a:srgbClr val="3333CC"/>
                </a:solidFill>
              </a:rPr>
              <a:t>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 smtClean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6390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88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080" y="1975212"/>
            <a:ext cx="4762522" cy="333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437467" cy="3787457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lnSpc>
                <a:spcPct val="130000"/>
              </a:lnSpc>
            </a:pP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Gõ phím đúng cách mang lại nhiều lợi ích về sức khoẻ và hiệu quả công việc như: tiết kiệm được thời gian vì gõ nhanh, chính xác; đỡ mỏi mắt, mỏi cổ vì không cần nhìn nhiều vào màn hình hay bàn phím,…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84740" y="5325036"/>
            <a:ext cx="5803014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826802" y="4908177"/>
            <a:ext cx="1011726" cy="1417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307" y="1955987"/>
            <a:ext cx="5048250" cy="238125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887506" y="1492624"/>
            <a:ext cx="5291878" cy="3388659"/>
          </a:xfrm>
          <a:prstGeom prst="round2Diag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Lợi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6741" y="1899892"/>
            <a:ext cx="5889812" cy="4285755"/>
            <a:chOff x="5267429" y="2043952"/>
            <a:chExt cx="5889812" cy="4285755"/>
          </a:xfrm>
          <a:solidFill>
            <a:srgbClr val="EFF5FB"/>
          </a:solidFill>
        </p:grpSpPr>
        <p:sp>
          <p:nvSpPr>
            <p:cNvPr id="5" name="Rounded Rectangle 4"/>
            <p:cNvSpPr/>
            <p:nvPr/>
          </p:nvSpPr>
          <p:spPr>
            <a:xfrm>
              <a:off x="5267429" y="2043952"/>
              <a:ext cx="5889812" cy="4285755"/>
            </a:xfrm>
            <a:prstGeom prst="roundRect">
              <a:avLst/>
            </a:prstGeom>
            <a:grp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67430" y="2891116"/>
              <a:ext cx="5768788" cy="307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4.1,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mang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lợi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79" y="2043952"/>
            <a:ext cx="4273290" cy="3950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094847" y="1335435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760" y="2281946"/>
            <a:ext cx="5606024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3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677" y="2239475"/>
            <a:ext cx="4480810" cy="302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2789" y="2158407"/>
            <a:ext cx="6508682" cy="4114801"/>
            <a:chOff x="-510304" y="2665440"/>
            <a:chExt cx="4246958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510304" y="2665440"/>
              <a:ext cx="4246958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05858" y="3230358"/>
              <a:ext cx="4178256" cy="1965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100" b="1" dirty="0" smtClean="0">
                  <a:solidFill>
                    <a:srgbClr val="3333CC"/>
                  </a:solidFill>
                </a:rPr>
                <a:t> </a:t>
              </a:r>
              <a:r>
                <a:rPr lang="vi-VN" sz="2100" b="1" dirty="0" smtClean="0">
                  <a:solidFill>
                    <a:srgbClr val="3333CC"/>
                  </a:solidFill>
                </a:rPr>
                <a:t>Em </a:t>
              </a:r>
              <a:r>
                <a:rPr lang="vi-VN" sz="2100" b="1" dirty="0">
                  <a:solidFill>
                    <a:srgbClr val="3333CC"/>
                  </a:solidFill>
                </a:rPr>
                <a:t>cùng bạn thực hiện: </a:t>
              </a:r>
              <a:endParaRPr lang="en-US" sz="2100" b="1" dirty="0" smtClean="0">
                <a:solidFill>
                  <a:srgbClr val="3333CC"/>
                </a:solidFill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vi-VN" sz="2100" dirty="0" smtClean="0">
                  <a:solidFill>
                    <a:srgbClr val="3333CC"/>
                  </a:solidFill>
                </a:rPr>
                <a:t>Kích </a:t>
              </a:r>
              <a:r>
                <a:rPr lang="vi-VN" sz="2100" dirty="0">
                  <a:solidFill>
                    <a:srgbClr val="3333CC"/>
                  </a:solidFill>
                </a:rPr>
                <a:t>hoạt phần mềm </a:t>
              </a:r>
              <a:r>
                <a:rPr lang="vi-VN" sz="2100" b="1" dirty="0">
                  <a:solidFill>
                    <a:srgbClr val="3333CC"/>
                  </a:solidFill>
                </a:rPr>
                <a:t>Notepad</a:t>
              </a:r>
              <a:r>
                <a:rPr lang="vi-VN" sz="2100" dirty="0">
                  <a:solidFill>
                    <a:srgbClr val="3333CC"/>
                  </a:solidFill>
                </a:rPr>
                <a:t>; </a:t>
              </a:r>
              <a:r>
                <a:rPr lang="vi-VN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đoạn thơ như hình 4.2 (em có thể gõ không dấu); 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vi-VN" sz="21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vi-VN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 bạn gõ bàn phím và nhận xét cách thực hiện của bạn. Nếu bạn gõ bàn phím chưa đúng cách em hướng dẫn bạn gõ đúng cách; </a:t>
              </a:r>
              <a:endParaRPr lang="en-US" sz="21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100" dirty="0">
                  <a:solidFill>
                    <a:srgbClr val="3333CC"/>
                  </a:solidFill>
                </a:rPr>
                <a:t> </a:t>
              </a:r>
              <a:r>
                <a:rPr lang="en-US" sz="2100" dirty="0" smtClean="0">
                  <a:solidFill>
                    <a:srgbClr val="3333CC"/>
                  </a:solidFill>
                </a:rPr>
                <a:t> </a:t>
              </a:r>
              <a:r>
                <a:rPr lang="vi-VN" sz="2100" dirty="0" smtClean="0">
                  <a:solidFill>
                    <a:srgbClr val="3333CC"/>
                  </a:solidFill>
                </a:rPr>
                <a:t>Thoát </a:t>
              </a:r>
              <a:r>
                <a:rPr lang="vi-VN" sz="2100" dirty="0">
                  <a:solidFill>
                    <a:srgbClr val="3333CC"/>
                  </a:solidFill>
                </a:rPr>
                <a:t>khỏi phần mềm </a:t>
              </a:r>
              <a:r>
                <a:rPr lang="vi-VN" sz="2100" b="1" dirty="0">
                  <a:solidFill>
                    <a:srgbClr val="3333CC"/>
                  </a:solidFill>
                </a:rPr>
                <a:t>Notepad</a:t>
              </a:r>
              <a:r>
                <a:rPr lang="vi-VN" sz="2100" dirty="0">
                  <a:solidFill>
                    <a:srgbClr val="3333CC"/>
                  </a:solidFill>
                </a:rPr>
                <a:t> (không lưu tệp). </a:t>
              </a:r>
              <a:endParaRPr lang="en-US" sz="21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0217" y="1951736"/>
            <a:ext cx="1692296" cy="1247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0" y="1831357"/>
            <a:ext cx="1284200" cy="1225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965" y="3049214"/>
            <a:ext cx="4114800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1845707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2784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3044284" y="4676040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" name="Arrow: Right 4">
            <a:hlinkClick r:id="" action="ppaction://noaction"/>
            <a:extLst>
              <a:ext uri="{FF2B5EF4-FFF2-40B4-BE49-F238E27FC236}">
                <a16:creationId xmlns:a16="http://schemas.microsoft.com/office/drawing/2014/main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64522" y="1449215"/>
            <a:ext cx="7690784" cy="904442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người thực hiện được gõ bàn phím đúng cách có những biểu hiện nào sau đây khi gõ phím?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9761" y="2895932"/>
            <a:ext cx="4037586" cy="10351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300" dirty="0" smtClean="0">
                <a:solidFill>
                  <a:srgbClr val="3333CC"/>
                </a:solidFill>
              </a:rPr>
              <a:t>Khi </a:t>
            </a:r>
            <a:r>
              <a:rPr lang="vi-VN" sz="2300" dirty="0">
                <a:solidFill>
                  <a:srgbClr val="3333CC"/>
                </a:solidFill>
              </a:rPr>
              <a:t>bắt đầu và chờ gõ phím, các ngón tay đặt đúng trên hàng phím cơ sở</a:t>
            </a:r>
            <a:endParaRPr lang="vi-VN" sz="23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09982" y="2910365"/>
            <a:ext cx="3944203" cy="100733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457200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300" dirty="0">
                <a:solidFill>
                  <a:srgbClr val="3333CC"/>
                </a:solidFill>
              </a:rPr>
              <a:t>Gõ phím đúng ngón tay được phân công phụ trách.</a:t>
            </a:r>
            <a:endParaRPr lang="en-US" sz="23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67045" y="4448823"/>
            <a:ext cx="4020301" cy="88516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defRPr/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khoát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9982" y="4442358"/>
            <a:ext cx="3957851" cy="89809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phím mà gần như không cần nhìn bàn phím.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76" y="3446562"/>
            <a:ext cx="603557" cy="482845"/>
          </a:xfrm>
          <a:prstGeom prst="rect">
            <a:avLst/>
          </a:prstGeom>
        </p:spPr>
      </p:pic>
      <p:sp>
        <p:nvSpPr>
          <p:cNvPr id="3" name="Cloud 2">
            <a:hlinkClick r:id="rId6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28734" y="58651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34" y="3447353"/>
            <a:ext cx="603557" cy="482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34" y="4846109"/>
            <a:ext cx="603557" cy="482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28" y="4844961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516423" y="1394963"/>
            <a:ext cx="7842228" cy="9602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786" y="2768910"/>
            <a:ext cx="4069977" cy="9841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69038" y="2768910"/>
            <a:ext cx="4039737" cy="9841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7732" y="4302140"/>
            <a:ext cx="4072032" cy="91994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69038" y="4309827"/>
            <a:ext cx="4039739" cy="91089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/>
              <a:t>.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94" y="4756897"/>
            <a:ext cx="603557" cy="482845"/>
          </a:xfrm>
          <a:prstGeom prst="rect">
            <a:avLst/>
          </a:prstGeom>
        </p:spPr>
      </p:pic>
      <p:sp>
        <p:nvSpPr>
          <p:cNvPr id="12" name="Cloud 11">
            <a:hlinkClick r:id="rId6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69320" y="58355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4" y="3329112"/>
            <a:ext cx="603557" cy="482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94" y="3336222"/>
            <a:ext cx="603557" cy="482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4" y="4733459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595</Words>
  <Application>Microsoft Office PowerPoint</Application>
  <PresentationFormat>Widescreen</PresentationFormat>
  <Paragraphs>60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Fira Sans Extra Condensed Medium</vt:lpstr>
      <vt:lpstr>Impact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155</cp:revision>
  <dcterms:created xsi:type="dcterms:W3CDTF">2023-02-06T08:51:07Z</dcterms:created>
  <dcterms:modified xsi:type="dcterms:W3CDTF">2023-09-25T07:42:12Z</dcterms:modified>
</cp:coreProperties>
</file>