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8"/>
  </p:notesMasterIdLst>
  <p:sldIdLst>
    <p:sldId id="257" r:id="rId7"/>
    <p:sldId id="293" r:id="rId8"/>
    <p:sldId id="258" r:id="rId9"/>
    <p:sldId id="297"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11673" r:id="rId26"/>
    <p:sldId id="291"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320" y="6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custDataLst>
      <p:tags r:id="rId1"/>
    </p:custDataLst>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05/05/2024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5/5/2024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5/5/2024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5/5/2024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5/5/2024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slideLayout" Target="../slideLayouts/slideLayout36.xml"/><Relationship Id="rId1" Type="http://schemas.openxmlformats.org/officeDocument/2006/relationships/tags" Target="../tags/tag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slideLayout" Target="../slideLayouts/slideLayout38.xml"/><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5.png"/><Relationship Id="rId2" Type="http://schemas.microsoft.com/office/2007/relationships/media" Target="../media/media2.mp3"/><Relationship Id="rId1" Type="http://schemas.openxmlformats.org/officeDocument/2006/relationships/tags" Target="../tags/tag24.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066A516A-E10E-9845-3B25-1E967D29B3F9}"/>
              </a:ext>
            </a:extLst>
          </p:cNvPr>
          <p:cNvPicPr>
            <a:picLocks noChangeAspect="1"/>
          </p:cNvPicPr>
          <p:nvPr/>
        </p:nvPicPr>
        <p:blipFill>
          <a:blip r:embed="rId9"/>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id="{4EBF5C2E-7609-7836-EB37-B87724E61EAE}"/>
              </a:ext>
            </a:extLst>
          </p:cNvPr>
          <p:cNvPicPr>
            <a:picLocks noChangeAspect="1"/>
          </p:cNvPicPr>
          <p:nvPr/>
        </p:nvPicPr>
        <p:blipFill>
          <a:blip r:embed="rId10"/>
          <a:stretch>
            <a:fillRect/>
          </a:stretch>
        </p:blipFill>
        <p:spPr>
          <a:xfrm>
            <a:off x="581776" y="2602907"/>
            <a:ext cx="9047248" cy="1956986"/>
          </a:xfrm>
          <a:prstGeom prst="rect">
            <a:avLst/>
          </a:prstGeom>
        </p:spPr>
      </p:pic>
    </p:spTree>
    <p:custDataLst>
      <p:tags r:id="rId1"/>
    </p:custDataLst>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5"/>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5"/>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6">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8"/>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8"/>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custDataLst>
      <p:tags r:id="rId1"/>
    </p:custDataLst>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1018519" y="2305050"/>
            <a:ext cx="156211"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78340" y="1795462"/>
            <a:ext cx="17526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44639" y="3819525"/>
            <a:ext cx="144781"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36580" y="4210050"/>
            <a:ext cx="12954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a. Rô-bốt được tạo ra để (...).</a:t>
            </a:r>
          </a:p>
          <a:p>
            <a:pPr>
              <a:lnSpc>
                <a:spcPct val="150000"/>
              </a:lnSpc>
            </a:pPr>
            <a:r>
              <a:rPr lang="vi-VN" sz="40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4000" dirty="0">
                <a:latin typeface="Calibri" panose="020F0502020204030204" pitchFamily="34" charset="0"/>
                <a:cs typeface="Calibri" panose="020F0502020204030204" pitchFamily="34" charset="0"/>
              </a:rPr>
              <a:t>c. Chúng ta cần học ngoại ngữ để (...). </a:t>
            </a:r>
          </a:p>
        </p:txBody>
      </p:sp>
    </p:spTree>
    <p:custDataLst>
      <p:tags r:id="rId1"/>
    </p:custDataLst>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6"/>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7"/>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8"/>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9"/>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5"/>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6">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8"/>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8"/>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custDataLst>
      <p:tags r:id="rId1"/>
    </p:custDataLst>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custDataLst>
      <p:tags r:id="rId1"/>
    </p:custDataLst>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3"/>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custDataLst>
      <p:tags r:id="rId1"/>
    </p:custDataLst>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36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36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id="{E39E357B-9F08-2504-6B53-15AA3E82515B}"/>
              </a:ext>
            </a:extLst>
          </p:cNvPr>
          <p:cNvPicPr>
            <a:picLocks noChangeAspect="1"/>
          </p:cNvPicPr>
          <p:nvPr/>
        </p:nvPicPr>
        <p:blipFill>
          <a:blip r:embed="rId4"/>
          <a:stretch>
            <a:fillRect/>
          </a:stretch>
        </p:blipFill>
        <p:spPr>
          <a:xfrm>
            <a:off x="555198" y="1941379"/>
            <a:ext cx="467048" cy="467048"/>
          </a:xfrm>
          <a:prstGeom prst="rect">
            <a:avLst/>
          </a:prstGeom>
        </p:spPr>
      </p:pic>
      <p:pic>
        <p:nvPicPr>
          <p:cNvPr id="7" name="Picture 6">
            <a:extLst>
              <a:ext uri="{FF2B5EF4-FFF2-40B4-BE49-F238E27FC236}">
                <a16:creationId xmlns:a16="http://schemas.microsoft.com/office/drawing/2014/main" id="{59149C40-433A-6294-A815-DBD1CA4D07BE}"/>
              </a:ext>
            </a:extLst>
          </p:cNvPr>
          <p:cNvPicPr>
            <a:picLocks noChangeAspect="1"/>
          </p:cNvPicPr>
          <p:nvPr/>
        </p:nvPicPr>
        <p:blipFill>
          <a:blip r:embed="rId4"/>
          <a:stretch>
            <a:fillRect/>
          </a:stretch>
        </p:blipFill>
        <p:spPr>
          <a:xfrm>
            <a:off x="522787" y="2681768"/>
            <a:ext cx="467048" cy="467048"/>
          </a:xfrm>
          <a:prstGeom prst="rect">
            <a:avLst/>
          </a:prstGeom>
        </p:spPr>
      </p:pic>
      <p:pic>
        <p:nvPicPr>
          <p:cNvPr id="9" name="Picture 8">
            <a:extLst>
              <a:ext uri="{FF2B5EF4-FFF2-40B4-BE49-F238E27FC236}">
                <a16:creationId xmlns:a16="http://schemas.microsoft.com/office/drawing/2014/main" id="{2B4952A1-685D-8284-D6C2-5720BBBC877B}"/>
              </a:ext>
            </a:extLst>
          </p:cNvPr>
          <p:cNvPicPr>
            <a:picLocks noChangeAspect="1"/>
          </p:cNvPicPr>
          <p:nvPr/>
        </p:nvPicPr>
        <p:blipFill>
          <a:blip r:embed="rId5"/>
          <a:stretch>
            <a:fillRect/>
          </a:stretch>
        </p:blipFill>
        <p:spPr>
          <a:xfrm>
            <a:off x="3472545" y="398096"/>
            <a:ext cx="6218459" cy="1127858"/>
          </a:xfrm>
          <a:prstGeom prst="rect">
            <a:avLst/>
          </a:prstGeom>
        </p:spPr>
      </p:pic>
    </p:spTree>
    <p:custDataLst>
      <p:tags r:id="rId1"/>
    </p:custDataLst>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Hiểu công dụng và biết sử dụng dấu hai chấm. </a:t>
            </a:r>
          </a:p>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id="{E39E357B-9F08-2504-6B53-15AA3E82515B}"/>
              </a:ext>
            </a:extLst>
          </p:cNvPr>
          <p:cNvPicPr>
            <a:picLocks noChangeAspect="1"/>
          </p:cNvPicPr>
          <p:nvPr/>
        </p:nvPicPr>
        <p:blipFill>
          <a:blip r:embed="rId4"/>
          <a:stretch>
            <a:fillRect/>
          </a:stretch>
        </p:blipFill>
        <p:spPr>
          <a:xfrm>
            <a:off x="555198" y="1941379"/>
            <a:ext cx="467048" cy="467048"/>
          </a:xfrm>
          <a:prstGeom prst="rect">
            <a:avLst/>
          </a:prstGeom>
        </p:spPr>
      </p:pic>
      <p:pic>
        <p:nvPicPr>
          <p:cNvPr id="7" name="Picture 6">
            <a:extLst>
              <a:ext uri="{FF2B5EF4-FFF2-40B4-BE49-F238E27FC236}">
                <a16:creationId xmlns:a16="http://schemas.microsoft.com/office/drawing/2014/main" id="{59149C40-433A-6294-A815-DBD1CA4D07BE}"/>
              </a:ext>
            </a:extLst>
          </p:cNvPr>
          <p:cNvPicPr>
            <a:picLocks noChangeAspect="1"/>
          </p:cNvPicPr>
          <p:nvPr/>
        </p:nvPicPr>
        <p:blipFill>
          <a:blip r:embed="rId4"/>
          <a:stretch>
            <a:fillRect/>
          </a:stretch>
        </p:blipFill>
        <p:spPr>
          <a:xfrm>
            <a:off x="522787" y="2681768"/>
            <a:ext cx="467048" cy="467048"/>
          </a:xfrm>
          <a:prstGeom prst="rect">
            <a:avLst/>
          </a:prstGeom>
        </p:spPr>
      </p:pic>
      <p:pic>
        <p:nvPicPr>
          <p:cNvPr id="9" name="Picture 8">
            <a:extLst>
              <a:ext uri="{FF2B5EF4-FFF2-40B4-BE49-F238E27FC236}">
                <a16:creationId xmlns:a16="http://schemas.microsoft.com/office/drawing/2014/main" id="{2B4952A1-685D-8284-D6C2-5720BBBC877B}"/>
              </a:ext>
            </a:extLst>
          </p:cNvPr>
          <p:cNvPicPr>
            <a:picLocks noChangeAspect="1"/>
          </p:cNvPicPr>
          <p:nvPr/>
        </p:nvPicPr>
        <p:blipFill>
          <a:blip r:embed="rId5"/>
          <a:stretch>
            <a:fillRect/>
          </a:stretch>
        </p:blipFill>
        <p:spPr>
          <a:xfrm>
            <a:off x="3472545" y="398096"/>
            <a:ext cx="6218459" cy="1127858"/>
          </a:xfrm>
          <a:prstGeom prst="rect">
            <a:avLst/>
          </a:prstGeom>
        </p:spPr>
      </p:pic>
    </p:spTree>
    <p:custDataLst>
      <p:tags r:id="rId1"/>
    </p:custDataLst>
    <p:extLst>
      <p:ext uri="{BB962C8B-B14F-4D97-AF65-F5344CB8AC3E}">
        <p14:creationId xmlns:p14="http://schemas.microsoft.com/office/powerpoint/2010/main" val="327996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5"/>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1"/>
          <a:stretch>
            <a:fillRect/>
          </a:stretch>
        </p:blipFill>
        <p:spPr>
          <a:xfrm>
            <a:off x="1790842" y="2006581"/>
            <a:ext cx="5505165" cy="3359187"/>
          </a:xfrm>
          <a:prstGeom prst="rect">
            <a:avLst/>
          </a:prstGeom>
        </p:spPr>
      </p:pic>
    </p:spTree>
    <p:custDataLst>
      <p:tags r:id="rId1"/>
    </p:custDataLst>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3"/>
          <a:stretch>
            <a:fillRect/>
          </a:stretch>
        </p:blipFill>
        <p:spPr>
          <a:xfrm>
            <a:off x="2082800" y="584200"/>
            <a:ext cx="8026400" cy="6599099"/>
          </a:xfrm>
          <a:prstGeom prst="rect">
            <a:avLst/>
          </a:prstGeom>
        </p:spPr>
      </p:pic>
    </p:spTree>
    <p:custDataLst>
      <p:tags r:id="rId1"/>
    </p:custDataLst>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id="{DD0218C9-4C9B-563D-6963-795BB91D61F2}"/>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95250"/>
            <a:ext cx="12192001" cy="6953250"/>
          </a:xfrm>
          <a:prstGeom prst="rect">
            <a:avLst/>
          </a:prstGeom>
        </p:spPr>
      </p:pic>
    </p:spTree>
    <p:custDataLst>
      <p:tags r:id="rId1"/>
    </p:custDataLst>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E607-B238-4681-BF95-F2C56FCE70A7}"/>
              </a:ext>
            </a:extLst>
          </p:cNvPr>
          <p:cNvPicPr>
            <a:picLocks noChangeAspect="1"/>
          </p:cNvPicPr>
          <p:nvPr/>
        </p:nvPicPr>
        <p:blipFill>
          <a:blip r:embed="rId3"/>
          <a:stretch>
            <a:fillRect/>
          </a:stretch>
        </p:blipFill>
        <p:spPr>
          <a:xfrm>
            <a:off x="1320801" y="1600200"/>
            <a:ext cx="10224444" cy="2946400"/>
          </a:xfrm>
          <a:prstGeom prst="rect">
            <a:avLst/>
          </a:prstGeom>
        </p:spPr>
      </p:pic>
    </p:spTree>
    <p:custDataLst>
      <p:tags r:id="rId1"/>
    </p:custDataLst>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6"/>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7"/>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8"/>
          <a:stretch>
            <a:fillRect/>
          </a:stretch>
        </p:blipFill>
        <p:spPr>
          <a:xfrm>
            <a:off x="5342627" y="2352674"/>
            <a:ext cx="3677548" cy="1583192"/>
          </a:xfrm>
          <a:prstGeom prst="rect">
            <a:avLst/>
          </a:prstGeom>
        </p:spPr>
      </p:pic>
    </p:spTree>
    <p:custDataLst>
      <p:tags r:id="rId1"/>
    </p:custDataLst>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6"/>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6"/>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en-US" sz="3000">
                <a:solidFill>
                  <a:prstClr val="black"/>
                </a:solidFill>
                <a:latin typeface="Calibri" panose="020F0502020204030204" pitchFamily="34" charset="0"/>
                <a:cs typeface="Calibri" panose="020F0502020204030204" pitchFamily="34" charset="0"/>
              </a:rPr>
              <a:t>c. </a:t>
            </a:r>
            <a:r>
              <a:rPr lang="vi-VN" sz="3000">
                <a:solidFill>
                  <a:prstClr val="black"/>
                </a:solidFill>
                <a:latin typeface="Calibri" panose="020F0502020204030204" pitchFamily="34" charset="0"/>
                <a:cs typeface="Calibri" panose="020F0502020204030204" pitchFamily="34" charset="0"/>
              </a:rPr>
              <a:t>Đảo </a:t>
            </a:r>
            <a:r>
              <a:rPr lang="vi-VN" sz="3000" dirty="0">
                <a:solidFill>
                  <a:prstClr val="black"/>
                </a:solidFill>
                <a:latin typeface="Calibri" panose="020F0502020204030204" pitchFamily="34" charset="0"/>
                <a:cs typeface="Calibri" panose="020F0502020204030204" pitchFamily="34" charset="0"/>
              </a:rPr>
              <a:t>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custDataLst>
      <p:tags r:id="rId1"/>
    </p:custDataLst>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717443" y="-4448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6"/>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Y8riivuc"/>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806</Words>
  <Application>Microsoft Office PowerPoint</Application>
  <PresentationFormat>Widescreen</PresentationFormat>
  <Paragraphs>64</Paragraphs>
  <Slides>21</Slides>
  <Notes>1</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Arial</vt:lpstr>
      <vt:lpstr>Calibri</vt:lpstr>
      <vt:lpstr>Calibri Light</vt:lpstr>
      <vt:lpstr>Cambria</vt:lpstr>
      <vt:lpstr>LNTH-Dinomiko</vt:lpstr>
      <vt:lpstr>Tahoma</vt: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dấu hai chấm, dấu phảy_ Đặt và trả lời câu hỏi Để làm gì.pptx</dc:title>
  <dc:creator>Thao Tran</dc:creator>
  <cp:lastModifiedBy>Thảo Lê Thị</cp:lastModifiedBy>
  <cp:revision>30</cp:revision>
  <dcterms:created xsi:type="dcterms:W3CDTF">2023-02-02T12:57:04Z</dcterms:created>
  <dcterms:modified xsi:type="dcterms:W3CDTF">2024-05-05T05:06:58Z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29EC699D-3ED4-4064-A0F6-0FBEA4E373C7</vt:lpwstr>
  </property>
  <property fmtid="{D5CDD505-2E9C-101B-9397-08002B2CF9AE}" pid="3" name="ArticulatePath">
    <vt:lpwstr>Luyện tập dấu hai chấm, dấu phảy_ Đặt và trả lời câu hỏi Để làm gì</vt:lpwstr>
  </property>
</Properties>
</file>