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9" r:id="rId2"/>
    <p:sldId id="256" r:id="rId3"/>
    <p:sldId id="271" r:id="rId4"/>
    <p:sldId id="276" r:id="rId5"/>
    <p:sldId id="272" r:id="rId6"/>
    <p:sldId id="277" r:id="rId7"/>
    <p:sldId id="273" r:id="rId8"/>
    <p:sldId id="278" r:id="rId9"/>
    <p:sldId id="261" r:id="rId10"/>
    <p:sldId id="274" r:id="rId11"/>
    <p:sldId id="275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900"/>
    <a:srgbClr val="F06964"/>
    <a:srgbClr val="F58D56"/>
    <a:srgbClr val="40BFB6"/>
    <a:srgbClr val="D3650B"/>
    <a:srgbClr val="F38120"/>
    <a:srgbClr val="9148C8"/>
    <a:srgbClr val="661C19"/>
    <a:srgbClr val="9F5FCF"/>
    <a:srgbClr val="AB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/>
            <a:t>Uống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cá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nhịn</a:t>
          </a:r>
          <a:r>
            <a:rPr lang="en-US" dirty="0"/>
            <a:t> </a:t>
          </a:r>
          <a:r>
            <a:rPr lang="en-US" dirty="0" err="1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Uống</a:t>
          </a:r>
          <a:r>
            <a:rPr lang="en-US" sz="3200" kern="1200" dirty="0"/>
            <a:t> </a:t>
          </a:r>
          <a:r>
            <a:rPr lang="en-US" sz="3200" kern="1200" dirty="0" err="1"/>
            <a:t>đủ</a:t>
          </a:r>
          <a:r>
            <a:rPr lang="en-US" sz="3200" kern="1200" dirty="0"/>
            <a:t> </a:t>
          </a:r>
          <a:r>
            <a:rPr lang="en-US" sz="3200" kern="1200" dirty="0" err="1"/>
            <a:t>nước</a:t>
          </a:r>
          <a:endParaRPr lang="en-US" sz="32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Vệ</a:t>
          </a:r>
          <a:r>
            <a:rPr lang="en-US" sz="3200" kern="1200" dirty="0"/>
            <a:t> </a:t>
          </a:r>
          <a:r>
            <a:rPr lang="en-US" sz="3200" kern="1200" dirty="0" err="1"/>
            <a:t>sinh</a:t>
          </a:r>
          <a:r>
            <a:rPr lang="en-US" sz="3200" kern="1200" dirty="0"/>
            <a:t> </a:t>
          </a:r>
          <a:r>
            <a:rPr lang="en-US" sz="3200" kern="1200" dirty="0" err="1"/>
            <a:t>cá</a:t>
          </a:r>
          <a:r>
            <a:rPr lang="en-US" sz="3200" kern="1200" dirty="0"/>
            <a:t> </a:t>
          </a:r>
          <a:r>
            <a:rPr lang="en-US" sz="3200" kern="1200" dirty="0" err="1"/>
            <a:t>nhân</a:t>
          </a:r>
          <a:r>
            <a:rPr lang="en-US" sz="3200" kern="1200" dirty="0"/>
            <a:t> </a:t>
          </a:r>
          <a:r>
            <a:rPr lang="en-US" sz="3200" kern="1200" dirty="0" err="1"/>
            <a:t>sạch</a:t>
          </a:r>
          <a:r>
            <a:rPr lang="en-US" sz="3200" kern="1200" dirty="0"/>
            <a:t> </a:t>
          </a:r>
          <a:r>
            <a:rPr lang="en-US" sz="3200" kern="1200" dirty="0" err="1"/>
            <a:t>sẽ</a:t>
          </a:r>
          <a:endParaRPr lang="en-US" sz="32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ăn</a:t>
          </a:r>
          <a:r>
            <a:rPr lang="en-US" sz="3200" kern="1200" dirty="0"/>
            <a:t> </a:t>
          </a:r>
          <a:r>
            <a:rPr lang="en-US" sz="3200" kern="1200" dirty="0" err="1"/>
            <a:t>mặn</a:t>
          </a:r>
          <a:endParaRPr lang="en-US" sz="32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nhịn</a:t>
          </a:r>
          <a:r>
            <a:rPr lang="en-US" sz="3200" kern="1200" dirty="0"/>
            <a:t> </a:t>
          </a:r>
          <a:r>
            <a:rPr lang="en-US" sz="3200" kern="1200" dirty="0" err="1"/>
            <a:t>tiểu</a:t>
          </a:r>
          <a:endParaRPr lang="en-US" sz="32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audio" Target="../media/audio1.wav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Tự nhiên và xã hội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7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400" dirty="0">
                <a:solidFill>
                  <a:srgbClr val="002060"/>
                </a:solidFill>
                <a:latin typeface="Open Sans Bold"/>
              </a:rPr>
              <a:t>Ôn tập chủ đề: Con người và sức khỏe</a:t>
            </a:r>
            <a:endParaRPr lang="en-US" sz="3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97" y="847634"/>
            <a:ext cx="10085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khuyên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 </a:t>
            </a:r>
            <a:r>
              <a:rPr lang="en-US" sz="2800" dirty="0" err="1"/>
              <a:t>hút</a:t>
            </a:r>
            <a:r>
              <a:rPr lang="en-US" sz="2800" dirty="0"/>
              <a:t> </a:t>
            </a:r>
            <a:r>
              <a:rPr lang="en-US" sz="2800" dirty="0" err="1"/>
              <a:t>thuốc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r>
              <a:rPr lang="en-US" sz="28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0500" y="5638800"/>
            <a:ext cx="81915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250" r="15469" b="58750"/>
          <a:stretch/>
        </p:blipFill>
        <p:spPr bwMode="auto">
          <a:xfrm>
            <a:off x="3255734" y="2095500"/>
            <a:ext cx="6993166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CỦA THUỐC LÁ ĐỐI VỚI TRẺ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ÔN TẬP CHỦ ĐỀ </a:t>
            </a:r>
          </a:p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631188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CÁC CƠ QUAN VẬN ĐỘNG</a:t>
            </a:r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Cơ</a:t>
            </a:r>
            <a:endParaRPr lang="en-US" sz="2800" b="1" dirty="0"/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xương</a:t>
            </a:r>
            <a:endParaRPr lang="en-US" sz="2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đầu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mặt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9148C8"/>
                  </a:solidFill>
                </a:rPr>
                <a:t>Khớp</a:t>
              </a:r>
              <a:r>
                <a:rPr lang="en-US" dirty="0">
                  <a:solidFill>
                    <a:srgbClr val="9148C8"/>
                  </a:solidFill>
                </a:rPr>
                <a:t> </a:t>
              </a:r>
              <a:r>
                <a:rPr lang="en-US" dirty="0" err="1">
                  <a:solidFill>
                    <a:srgbClr val="9148C8"/>
                  </a:solidFill>
                </a:rPr>
                <a:t>vai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</a:rPr>
                <a:t>Khớp</a:t>
              </a:r>
              <a:r>
                <a:rPr lang="en-US" dirty="0">
                  <a:solidFill>
                    <a:srgbClr val="9148C8"/>
                  </a:solidFill>
                </a:rPr>
                <a:t> </a:t>
              </a:r>
              <a:r>
                <a:rPr lang="en-US" dirty="0" err="1">
                  <a:solidFill>
                    <a:srgbClr val="9148C8"/>
                  </a:solidFill>
                </a:rPr>
                <a:t>khuỷu</a:t>
              </a:r>
              <a:r>
                <a:rPr lang="en-US" dirty="0">
                  <a:solidFill>
                    <a:srgbClr val="9148C8"/>
                  </a:solidFill>
                </a:rPr>
                <a:t> </a:t>
              </a:r>
              <a:r>
                <a:rPr lang="en-US" dirty="0" err="1">
                  <a:solidFill>
                    <a:srgbClr val="9148C8"/>
                  </a:solidFill>
                </a:rPr>
                <a:t>tay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</a:rPr>
                <a:t>Khớp</a:t>
              </a:r>
              <a:r>
                <a:rPr lang="en-US" dirty="0">
                  <a:solidFill>
                    <a:srgbClr val="9148C8"/>
                  </a:solidFill>
                </a:rPr>
                <a:t> </a:t>
              </a:r>
              <a:r>
                <a:rPr lang="en-US" dirty="0" err="1">
                  <a:solidFill>
                    <a:srgbClr val="9148C8"/>
                  </a:solidFill>
                </a:rPr>
                <a:t>đầu</a:t>
              </a:r>
              <a:r>
                <a:rPr lang="en-US" dirty="0">
                  <a:solidFill>
                    <a:srgbClr val="9148C8"/>
                  </a:solidFill>
                </a:rPr>
                <a:t> </a:t>
              </a:r>
              <a:r>
                <a:rPr lang="en-US" dirty="0" err="1">
                  <a:solidFill>
                    <a:srgbClr val="9148C8"/>
                  </a:solidFill>
                </a:rPr>
                <a:t>gối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sườn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tay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cột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sống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768035"/>
            <a:chOff x="-665275" y="159537"/>
            <a:chExt cx="2436770" cy="768035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chậu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444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>
                  <a:solidFill>
                    <a:srgbClr val="D3650B"/>
                  </a:solidFill>
                </a:rPr>
                <a:t>chân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cánh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iệc làm cần thiết để 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chăm 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Ăn uống đầy đủ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1742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CÁC CƠ QUAN BÀI TIẾT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Ống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dẫn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nước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Bóng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818238" y="5893410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Ống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227710" y="6290098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8743732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6964"/>
                </a:solidFill>
              </a:rPr>
              <a:t>V</a:t>
            </a:r>
            <a:r>
              <a:rPr lang="vi-VN" sz="2800" b="1" dirty="0">
                <a:solidFill>
                  <a:srgbClr val="F06964"/>
                </a:solidFill>
              </a:rPr>
              <a:t>iệc làm cần thiết để </a:t>
            </a:r>
            <a:endParaRPr lang="en-US" sz="2800" b="1" dirty="0">
              <a:solidFill>
                <a:srgbClr val="F06964"/>
              </a:solidFill>
            </a:endParaRPr>
          </a:p>
          <a:p>
            <a:pPr algn="ctr"/>
            <a:r>
              <a:rPr lang="vi-VN" sz="2800" b="1" dirty="0">
                <a:solidFill>
                  <a:srgbClr val="F06964"/>
                </a:solidFill>
              </a:rPr>
              <a:t>chăm sóc, bảo vệ cơ quan </a:t>
            </a:r>
            <a:r>
              <a:rPr lang="en-US" sz="2800" b="1" dirty="0" err="1">
                <a:solidFill>
                  <a:srgbClr val="F06964"/>
                </a:solidFill>
              </a:rPr>
              <a:t>bài</a:t>
            </a:r>
            <a:r>
              <a:rPr lang="en-US" sz="2800" b="1" dirty="0">
                <a:solidFill>
                  <a:srgbClr val="F06964"/>
                </a:solidFill>
              </a:rPr>
              <a:t> </a:t>
            </a:r>
            <a:r>
              <a:rPr lang="en-US" sz="2800" b="1" dirty="0" err="1">
                <a:solidFill>
                  <a:srgbClr val="F06964"/>
                </a:solidFill>
              </a:rPr>
              <a:t>tiết</a:t>
            </a:r>
            <a:r>
              <a:rPr lang="vi-VN" sz="2800" b="1" dirty="0">
                <a:solidFill>
                  <a:srgbClr val="F06964"/>
                </a:solidFill>
              </a:rPr>
              <a:t>.</a:t>
            </a:r>
            <a:endParaRPr lang="en-US" sz="2800" b="1" dirty="0">
              <a:solidFill>
                <a:srgbClr val="F06964"/>
              </a:solidFill>
            </a:endParaRPr>
          </a:p>
          <a:p>
            <a:pPr algn="ctr"/>
            <a:endParaRPr lang="en-US" sz="2800" b="1" dirty="0">
              <a:solidFill>
                <a:srgbClr val="F06964"/>
              </a:solidFill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1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CÁC CƠ QUAN HÔ HẤP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Phế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V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iệc làm cần thiết để 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chăm sóc, bảo vệ cơ quan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hô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hấp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0" y="194492"/>
            <a:ext cx="100859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2800" dirty="0"/>
              <a:t>1.Đặt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ngực</a:t>
            </a:r>
            <a:r>
              <a:rPr lang="en-US" sz="2800" dirty="0"/>
              <a:t>,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  <p:pic>
        <p:nvPicPr>
          <p:cNvPr id="4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5120" y="2687482"/>
            <a:ext cx="5062583" cy="2847703"/>
          </a:xfrm>
          <a:prstGeom prst="rect">
            <a:avLst/>
          </a:prstGeom>
        </p:spPr>
      </p:pic>
      <p:pic>
        <p:nvPicPr>
          <p:cNvPr id="307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69678" r="21026" b="2811"/>
          <a:stretch/>
        </p:blipFill>
        <p:spPr bwMode="auto">
          <a:xfrm>
            <a:off x="357517" y="2967918"/>
            <a:ext cx="6148511" cy="3783376"/>
          </a:xfrm>
          <a:prstGeom prst="roundRect">
            <a:avLst>
              <a:gd name="adj" fmla="val 39277"/>
            </a:avLst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277</Words>
  <Application>Microsoft Office PowerPoint</Application>
  <PresentationFormat>Widescreen</PresentationFormat>
  <Paragraphs>65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Lobster</vt:lpstr>
      <vt:lpstr>Open Sans Bold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46</cp:revision>
  <dcterms:created xsi:type="dcterms:W3CDTF">2021-06-02T02:35:09Z</dcterms:created>
  <dcterms:modified xsi:type="dcterms:W3CDTF">2024-03-22T05:10:52Z</dcterms:modified>
</cp:coreProperties>
</file>