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notesMasterIdLst>
    <p:notesMasterId r:id="rId36"/>
  </p:notesMasterIdLst>
  <p:sldIdLst>
    <p:sldId id="379" r:id="rId5"/>
    <p:sldId id="262" r:id="rId6"/>
    <p:sldId id="263" r:id="rId7"/>
    <p:sldId id="407" r:id="rId8"/>
    <p:sldId id="257" r:id="rId9"/>
    <p:sldId id="264" r:id="rId10"/>
    <p:sldId id="408" r:id="rId11"/>
    <p:sldId id="266" r:id="rId12"/>
    <p:sldId id="267" r:id="rId13"/>
    <p:sldId id="354" r:id="rId14"/>
    <p:sldId id="316" r:id="rId15"/>
    <p:sldId id="318" r:id="rId16"/>
    <p:sldId id="401" r:id="rId17"/>
    <p:sldId id="398" r:id="rId18"/>
    <p:sldId id="2007577096" r:id="rId19"/>
    <p:sldId id="356" r:id="rId20"/>
    <p:sldId id="320" r:id="rId21"/>
    <p:sldId id="399" r:id="rId22"/>
    <p:sldId id="400" r:id="rId23"/>
    <p:sldId id="2007577097" r:id="rId24"/>
    <p:sldId id="2007577098" r:id="rId25"/>
    <p:sldId id="404" r:id="rId26"/>
    <p:sldId id="405" r:id="rId27"/>
    <p:sldId id="265" r:id="rId28"/>
    <p:sldId id="323" r:id="rId29"/>
    <p:sldId id="393" r:id="rId30"/>
    <p:sldId id="402" r:id="rId31"/>
    <p:sldId id="403" r:id="rId32"/>
    <p:sldId id="406" r:id="rId33"/>
    <p:sldId id="324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1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FD7E0-CFF5-4E87-BE9F-D0BA8A79F579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EA756-5D14-49C3-BFAC-6D0CC2345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65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2598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5359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834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7371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137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6407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29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15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3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4581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0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38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6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80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9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1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23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9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30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9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2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1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3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201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208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8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55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53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721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49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40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790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50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52.jpeg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57.png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58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60.png"/><Relationship Id="rId5" Type="http://schemas.openxmlformats.org/officeDocument/2006/relationships/tags" Target="../tags/tag10.xml"/><Relationship Id="rId10" Type="http://schemas.openxmlformats.org/officeDocument/2006/relationships/image" Target="../media/image59.png"/><Relationship Id="rId4" Type="http://schemas.openxmlformats.org/officeDocument/2006/relationships/tags" Target="../tags/tag9.xml"/><Relationship Id="rId9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microsoft.com/office/2007/relationships/hdphoto" Target="../media/hdphoto17.wdp"/><Relationship Id="rId5" Type="http://schemas.openxmlformats.org/officeDocument/2006/relationships/image" Target="../media/image61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62.png"/><Relationship Id="rId5" Type="http://schemas.openxmlformats.org/officeDocument/2006/relationships/image" Target="../media/image57.png"/><Relationship Id="rId4" Type="http://schemas.microsoft.com/office/2007/relationships/hdphoto" Target="../media/hdphoto16.wdp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58.png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4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62.png"/><Relationship Id="rId5" Type="http://schemas.openxmlformats.org/officeDocument/2006/relationships/image" Target="../media/image57.png"/><Relationship Id="rId4" Type="http://schemas.microsoft.com/office/2007/relationships/hdphoto" Target="../media/hdphoto16.wdp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58.png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6.png"/><Relationship Id="rId7" Type="http://schemas.microsoft.com/office/2007/relationships/hdphoto" Target="../media/hdphoto18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58.png"/><Relationship Id="rId4" Type="http://schemas.microsoft.com/office/2007/relationships/hdphoto" Target="../media/hdphoto1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image" Target="../media/image57.png"/><Relationship Id="rId4" Type="http://schemas.microsoft.com/office/2007/relationships/hdphoto" Target="../media/hdphoto1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58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png"/><Relationship Id="rId18" Type="http://schemas.openxmlformats.org/officeDocument/2006/relationships/slide" Target="slide9.xml"/><Relationship Id="rId26" Type="http://schemas.openxmlformats.org/officeDocument/2006/relationships/image" Target="../media/image46.png"/><Relationship Id="rId3" Type="http://schemas.microsoft.com/office/2007/relationships/hdphoto" Target="../media/hdphoto1.wdp"/><Relationship Id="rId21" Type="http://schemas.openxmlformats.org/officeDocument/2006/relationships/image" Target="../media/image43.gif"/><Relationship Id="rId7" Type="http://schemas.openxmlformats.org/officeDocument/2006/relationships/image" Target="../media/image38.png"/><Relationship Id="rId12" Type="http://schemas.openxmlformats.org/officeDocument/2006/relationships/slide" Target="slide7.xml"/><Relationship Id="rId17" Type="http://schemas.microsoft.com/office/2007/relationships/hdphoto" Target="../media/hdphoto11.wdp"/><Relationship Id="rId25" Type="http://schemas.openxmlformats.org/officeDocument/2006/relationships/image" Target="../media/image45.png"/><Relationship Id="rId2" Type="http://schemas.openxmlformats.org/officeDocument/2006/relationships/image" Target="../media/image24.png"/><Relationship Id="rId16" Type="http://schemas.openxmlformats.org/officeDocument/2006/relationships/image" Target="../media/image41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3.wdp"/><Relationship Id="rId28" Type="http://schemas.openxmlformats.org/officeDocument/2006/relationships/image" Target="../media/image47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26.png"/><Relationship Id="rId27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92" y="78625"/>
            <a:ext cx="11647381" cy="6520003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075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075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64489" y="5752281"/>
            <a:ext cx="6196163" cy="11716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36637" y="3832636"/>
            <a:ext cx="3640283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3" y="5897903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524" y="4703778"/>
            <a:ext cx="1795000" cy="16312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2277" y="4486846"/>
            <a:ext cx="2346675" cy="20650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44423" y="411397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7" y="1607917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075">
              <a:lnSpc>
                <a:spcPts val="6411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4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9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Tiếng Việt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1" cy="43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607" dirty="0" err="1">
                <a:latin typeface="Lobster"/>
              </a:rPr>
              <a:t>Năm</a:t>
            </a:r>
            <a:r>
              <a:rPr lang="en-US" sz="2607" dirty="0">
                <a:latin typeface="Lobster"/>
              </a:rPr>
              <a:t> </a:t>
            </a:r>
            <a:r>
              <a:rPr lang="en-US" sz="2607" dirty="0" err="1">
                <a:latin typeface="Lobster"/>
              </a:rPr>
              <a:t>học</a:t>
            </a:r>
            <a:r>
              <a:rPr lang="en-US" sz="2607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998524" y="5341077"/>
            <a:ext cx="1915376" cy="1374283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" y="337867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3" y="2021020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7" y="460786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075">
              <a:lnSpc>
                <a:spcPts val="3651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57671" y="3690518"/>
            <a:ext cx="10264308" cy="87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075">
              <a:lnSpc>
                <a:spcPts val="7898"/>
              </a:lnSpc>
              <a:spcBef>
                <a:spcPct val="0"/>
              </a:spcBef>
            </a:pPr>
            <a:r>
              <a:rPr lang="en-US" sz="3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400" dirty="0">
                <a:solidFill>
                  <a:srgbClr val="002060"/>
                </a:solidFill>
                <a:latin typeface="Open Sans Bold"/>
              </a:rPr>
              <a:t>Mai An Tiêm</a:t>
            </a:r>
            <a:endParaRPr lang="en-US" sz="34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5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3965441" y="507124"/>
            <a:ext cx="6209919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21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66751" y="1013720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ts val="2933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Giải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cs typeface="Arial"/>
                <a:sym typeface="Arial"/>
              </a:rPr>
              <a:t>đố</a:t>
            </a:r>
            <a:endParaRPr lang="vi-VN" sz="3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9673" y="988999"/>
            <a:ext cx="927752" cy="48895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B08525-7EDA-4D0F-8ADA-E2E8B2254352}"/>
              </a:ext>
            </a:extLst>
          </p:cNvPr>
          <p:cNvSpPr txBox="1"/>
          <p:nvPr/>
        </p:nvSpPr>
        <p:spPr>
          <a:xfrm>
            <a:off x="2355997" y="1453415"/>
            <a:ext cx="695812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đen</a:t>
            </a:r>
            <a:endParaRPr lang="en-US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vàng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lá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biếc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đố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+mj-lt"/>
                <a:cs typeface="Arial"/>
                <a:sym typeface="Arial"/>
              </a:rPr>
              <a:t>?</a:t>
            </a:r>
            <a:endParaRPr lang="vi-VN" sz="3600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" name="Picture 2" descr="Cartoon watermelon sliced sweet watermelon Vector Image">
            <a:extLst>
              <a:ext uri="{FF2B5EF4-FFF2-40B4-BE49-F238E27FC236}">
                <a16:creationId xmlns:a16="http://schemas.microsoft.com/office/drawing/2014/main" id="{9BBDB64A-1053-4FDE-99F3-914430413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9894" r="5040" b="18805"/>
          <a:stretch/>
        </p:blipFill>
        <p:spPr bwMode="auto">
          <a:xfrm>
            <a:off x="6223257" y="3763623"/>
            <a:ext cx="3351369" cy="2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3049690" y="1854426"/>
            <a:ext cx="5874569" cy="442436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5867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ĐỌC</a:t>
              </a:r>
              <a:endParaRPr lang="en-US" sz="5867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6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733" b="1" kern="0" dirty="0">
                  <a:solidFill>
                    <a:srgbClr val="FFAB40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TIẾT 1 – 2</a:t>
              </a:r>
              <a:endParaRPr lang="en-US" sz="3733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14;p64"/>
          <p:cNvSpPr/>
          <p:nvPr/>
        </p:nvSpPr>
        <p:spPr>
          <a:xfrm rot="-2019064">
            <a:off x="3343750" y="1530851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15;p64"/>
          <p:cNvSpPr/>
          <p:nvPr/>
        </p:nvSpPr>
        <p:spPr>
          <a:xfrm rot="-2019064">
            <a:off x="2245327" y="1585989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716;p64"/>
          <p:cNvSpPr/>
          <p:nvPr/>
        </p:nvSpPr>
        <p:spPr>
          <a:xfrm rot="-2019064">
            <a:off x="2511891" y="1757515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1725;p64"/>
          <p:cNvGrpSpPr/>
          <p:nvPr/>
        </p:nvGrpSpPr>
        <p:grpSpPr>
          <a:xfrm rot="-1723955">
            <a:off x="2974560" y="541904"/>
            <a:ext cx="297009" cy="328459"/>
            <a:chOff x="5414907" y="2017485"/>
            <a:chExt cx="220338" cy="243702"/>
          </a:xfrm>
        </p:grpSpPr>
        <p:sp>
          <p:nvSpPr>
            <p:cNvPr id="2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1714;p64"/>
          <p:cNvSpPr/>
          <p:nvPr/>
        </p:nvSpPr>
        <p:spPr>
          <a:xfrm rot="-2019064">
            <a:off x="2415298" y="677583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1725;p64"/>
          <p:cNvGrpSpPr/>
          <p:nvPr/>
        </p:nvGrpSpPr>
        <p:grpSpPr>
          <a:xfrm rot="6447076">
            <a:off x="2883785" y="1612147"/>
            <a:ext cx="363539" cy="417083"/>
            <a:chOff x="5365548" y="2017485"/>
            <a:chExt cx="269696" cy="309455"/>
          </a:xfrm>
        </p:grpSpPr>
        <p:sp>
          <p:nvSpPr>
            <p:cNvPr id="2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90421A-AF57-4343-83A0-569D0DE6B429}"/>
              </a:ext>
            </a:extLst>
          </p:cNvPr>
          <p:cNvGrpSpPr/>
          <p:nvPr/>
        </p:nvGrpSpPr>
        <p:grpSpPr>
          <a:xfrm>
            <a:off x="1909960" y="836968"/>
            <a:ext cx="2629265" cy="752282"/>
            <a:chOff x="328799" y="617893"/>
            <a:chExt cx="1971949" cy="56421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924D26-5E01-46FF-9691-E3FCFD18C2A9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2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BDA38C-066C-4AC2-AFC8-CBD8F11CFFF4}"/>
                </a:ext>
              </a:extLst>
            </p:cNvPr>
            <p:cNvSpPr txBox="1"/>
            <p:nvPr/>
          </p:nvSpPr>
          <p:spPr>
            <a:xfrm>
              <a:off x="328799" y="62036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kern="0" dirty="0">
                  <a:solidFill>
                    <a:srgbClr val="BAE5E4">
                      <a:lumMod val="75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 21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F960025-AF53-4914-8E2E-B7D63C17E60A}"/>
              </a:ext>
            </a:extLst>
          </p:cNvPr>
          <p:cNvSpPr txBox="1"/>
          <p:nvPr/>
        </p:nvSpPr>
        <p:spPr>
          <a:xfrm>
            <a:off x="3756597" y="678530"/>
            <a:ext cx="55684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ln>
                  <a:solidFill>
                    <a:srgbClr val="BAE5E4">
                      <a:lumMod val="25000"/>
                    </a:srgbClr>
                  </a:solidFill>
                </a:ln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rPr>
              <a:t>MAI AN TIÊM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15B220-B75F-4D29-859F-D284887B2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" y="4206999"/>
            <a:ext cx="2932204" cy="2132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239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8379983" y="681060"/>
            <a:ext cx="3150957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370225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391952" y="1640372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323474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27432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576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049017" y="1097474"/>
            <a:ext cx="74438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4115456" y="871802"/>
            <a:ext cx="313314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7030A0"/>
                </a:solidFill>
                <a:latin typeface="+mj-lt"/>
                <a:cs typeface="Arial"/>
                <a:sym typeface="Arial"/>
              </a:rPr>
              <a:t>Từ ngữ</a:t>
            </a:r>
            <a:endParaRPr lang="en-US" sz="4000" b="1" kern="0" dirty="0">
              <a:solidFill>
                <a:srgbClr val="7030A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249891" y="1888532"/>
            <a:ext cx="363905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405937" y="2161390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699048" y="2766775"/>
            <a:ext cx="283281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400025" y="3008694"/>
            <a:ext cx="299023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400" kern="0">
              <a:solidFill>
                <a:srgbClr val="BAE5E4"/>
              </a:solidFill>
              <a:latin typeface="+mj-lt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046750" y="1909512"/>
            <a:ext cx="4589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ở.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5065056" y="2778774"/>
            <a:ext cx="576524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tiếc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day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dứt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lỗi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050" name="Picture 2" descr="Hoang đảo png | PNGEgg">
            <a:extLst>
              <a:ext uri="{FF2B5EF4-FFF2-40B4-BE49-F238E27FC236}">
                <a16:creationId xmlns:a16="http://schemas.microsoft.com/office/drawing/2014/main" id="{67E2CEB6-77F4-4D42-8001-40304EC3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83" b="100000" l="0" r="100000">
                        <a14:foregroundMark x1="6897" y1="75575" x2="89655" y2="87069"/>
                        <a14:foregroundMark x1="22989" y1="91379" x2="24713" y2="91092"/>
                        <a14:foregroundMark x1="33333" y1="92241" x2="59770" y2="88218"/>
                        <a14:foregroundMark x1="22126" y1="97989" x2="71552" y2="93678"/>
                        <a14:foregroundMark x1="15517" y1="87356" x2="4885" y2="73563"/>
                        <a14:foregroundMark x1="4023" y1="94253" x2="32184" y2="88218"/>
                        <a14:foregroundMark x1="6034" y1="96552" x2="33621" y2="94253"/>
                        <a14:foregroundMark x1="8046" y1="95402" x2="2011" y2="70115"/>
                        <a14:foregroundMark x1="2874" y1="69253" x2="2874" y2="59483"/>
                        <a14:foregroundMark x1="5172" y1="60345" x2="26149" y2="55747"/>
                        <a14:foregroundMark x1="29310" y1="85920" x2="56034" y2="87069"/>
                        <a14:foregroundMark x1="83908" y1="84770" x2="98276" y2="78161"/>
                        <a14:foregroundMark x1="75575" y1="56034" x2="99138" y2="66092"/>
                        <a14:foregroundMark x1="98276" y1="79598" x2="92816" y2="99138"/>
                        <a14:foregroundMark x1="96264" y1="97701" x2="88793" y2="98851"/>
                        <a14:foregroundMark x1="68391" y1="97989" x2="97701" y2="9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4"/>
          <a:stretch/>
        </p:blipFill>
        <p:spPr bwMode="auto">
          <a:xfrm>
            <a:off x="7813963" y="4069737"/>
            <a:ext cx="3170712" cy="257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826573" y="1237029"/>
            <a:ext cx="972096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848749" y="1176582"/>
            <a:ext cx="89576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C7D77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dài</a:t>
            </a:r>
            <a:endParaRPr lang="en-US" sz="3200" b="1" kern="0" dirty="0">
              <a:solidFill>
                <a:srgbClr val="FC7D77">
                  <a:lumMod val="50000"/>
                </a:srgbClr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1878" y="2084022"/>
            <a:ext cx="10010898" cy="1468865"/>
            <a:chOff x="460224" y="1435196"/>
            <a:chExt cx="5996762" cy="11016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1101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xưa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có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người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Mai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được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Hùng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yêu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mến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làm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con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nuôi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  <a:endPara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DF054-DBE9-4EEF-A226-49F48BD38288}"/>
              </a:ext>
            </a:extLst>
          </p:cNvPr>
          <p:cNvCxnSpPr>
            <a:cxnSpLocks/>
          </p:cNvCxnSpPr>
          <p:nvPr/>
        </p:nvCxnSpPr>
        <p:spPr>
          <a:xfrm flipH="1">
            <a:off x="3352713" y="22652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EF13BE-0B93-4287-8BF7-DE215ADA5809}"/>
              </a:ext>
            </a:extLst>
          </p:cNvPr>
          <p:cNvGrpSpPr/>
          <p:nvPr/>
        </p:nvGrpSpPr>
        <p:grpSpPr>
          <a:xfrm>
            <a:off x="6835586" y="2893024"/>
            <a:ext cx="292871" cy="627751"/>
            <a:chOff x="5551064" y="2181164"/>
            <a:chExt cx="175436" cy="47081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2518ABE-EAEE-40F4-9F20-CFD6DA2AB1D6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5BF472-3ABB-431B-B733-09897D58F840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73CB1C-EEDA-4857-87B9-9E69BE4A318F}"/>
              </a:ext>
            </a:extLst>
          </p:cNvPr>
          <p:cNvCxnSpPr>
            <a:cxnSpLocks/>
          </p:cNvCxnSpPr>
          <p:nvPr/>
        </p:nvCxnSpPr>
        <p:spPr>
          <a:xfrm flipH="1">
            <a:off x="5707994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AEE503-77DD-4F14-A970-BC461EEA1B88}"/>
              </a:ext>
            </a:extLst>
          </p:cNvPr>
          <p:cNvCxnSpPr>
            <a:cxnSpLocks/>
          </p:cNvCxnSpPr>
          <p:nvPr/>
        </p:nvCxnSpPr>
        <p:spPr>
          <a:xfrm flipH="1">
            <a:off x="9156161" y="219070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8D055-C573-4675-A894-0709E3F1EC82}"/>
              </a:ext>
            </a:extLst>
          </p:cNvPr>
          <p:cNvGrpSpPr/>
          <p:nvPr/>
        </p:nvGrpSpPr>
        <p:grpSpPr>
          <a:xfrm>
            <a:off x="1009403" y="3611524"/>
            <a:ext cx="10010898" cy="2207527"/>
            <a:chOff x="460224" y="1435196"/>
            <a:chExt cx="5996762" cy="165564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5D9C0-398B-4098-B305-EF28CE63B8A6}"/>
                </a:ext>
              </a:extLst>
            </p:cNvPr>
            <p:cNvSpPr/>
            <p:nvPr/>
          </p:nvSpPr>
          <p:spPr>
            <a:xfrm>
              <a:off x="460224" y="1435196"/>
              <a:ext cx="5996762" cy="1655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  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vì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hiểu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lầm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lời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nói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của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nên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nhà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vua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nổi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giận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,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đày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An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Tiêm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ra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đảo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hoang</a:t>
              </a:r>
              <a:r>
                <a:rPr lang="en-US" sz="3200" kern="0" dirty="0">
                  <a:solidFill>
                    <a:srgbClr val="000000"/>
                  </a:solidFill>
                  <a:latin typeface="+mj-lt"/>
                  <a:cs typeface="Arial"/>
                  <a:sym typeface="Arial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00FB0E-91AE-4151-8812-F3E39B7CB553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400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29BC0-E520-4FD8-A931-F1CBE7557AA9}"/>
              </a:ext>
            </a:extLst>
          </p:cNvPr>
          <p:cNvCxnSpPr>
            <a:cxnSpLocks/>
          </p:cNvCxnSpPr>
          <p:nvPr/>
        </p:nvCxnSpPr>
        <p:spPr>
          <a:xfrm flipH="1">
            <a:off x="3031488" y="3779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FB1CA3-E6EC-43DA-9A38-17C4C9AED230}"/>
              </a:ext>
            </a:extLst>
          </p:cNvPr>
          <p:cNvCxnSpPr>
            <a:cxnSpLocks/>
          </p:cNvCxnSpPr>
          <p:nvPr/>
        </p:nvCxnSpPr>
        <p:spPr>
          <a:xfrm flipH="1">
            <a:off x="8566143" y="37504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E5FF13-5DA8-407C-B0F3-313FAB925DB4}"/>
              </a:ext>
            </a:extLst>
          </p:cNvPr>
          <p:cNvCxnSpPr>
            <a:cxnSpLocks/>
          </p:cNvCxnSpPr>
          <p:nvPr/>
        </p:nvCxnSpPr>
        <p:spPr>
          <a:xfrm flipH="1">
            <a:off x="2608698" y="446770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CAA360D-354A-46BD-9091-03A0EEAA9F3B}"/>
              </a:ext>
            </a:extLst>
          </p:cNvPr>
          <p:cNvGrpSpPr/>
          <p:nvPr/>
        </p:nvGrpSpPr>
        <p:grpSpPr>
          <a:xfrm>
            <a:off x="7239347" y="4467709"/>
            <a:ext cx="292871" cy="627751"/>
            <a:chOff x="5551064" y="2181164"/>
            <a:chExt cx="175436" cy="47081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1F6F3-60AA-40A1-822C-010D57E2ABE8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B33FE1-D086-4D17-BABB-8C453BDF44F7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A38303-F2BA-4115-872F-730766F36C40}"/>
              </a:ext>
            </a:extLst>
          </p:cNvPr>
          <p:cNvSpPr txBox="1"/>
          <p:nvPr/>
        </p:nvSpPr>
        <p:spPr>
          <a:xfrm>
            <a:off x="9225087" y="705653"/>
            <a:ext cx="3054169" cy="1974091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nối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đoạn</a:t>
            </a:r>
            <a:endParaRPr lang="en-US" sz="28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90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90213" y="2040378"/>
            <a:ext cx="461985" cy="748988"/>
            <a:chOff x="3411861" y="2963960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411861" y="2963960"/>
              <a:ext cx="346489" cy="56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548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881940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nổi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bay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bèn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”.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loại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ra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thẫm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ruột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b="1" kern="0" dirty="0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Arial-Rounded"/>
                <a:ea typeface="Arial-Rounded"/>
                <a:cs typeface="Arial"/>
                <a:sym typeface="Arial"/>
              </a:rPr>
              <a:t>nhóm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6" y="2790718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40" y="372014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01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Mùa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cha,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xuống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liền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Vua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  <a:p>
            <a:pPr marL="0" marR="0" lvl="0" indent="4572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quả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nay.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4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94178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91789" y="1021411"/>
            <a:ext cx="1143078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390063" y="370226"/>
            <a:ext cx="3054169" cy="69495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</a:t>
            </a:r>
            <a:r>
              <a:rPr lang="en-US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ọc</a:t>
            </a:r>
            <a:r>
              <a:rPr lang="en-US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BE0F05-6732-408F-AECC-33D08DA0D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9" y="1109020"/>
            <a:ext cx="406360" cy="38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9317EE-8761-4DB3-A01F-65D5033FF7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9" y="2342849"/>
            <a:ext cx="384000" cy="3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A37-D2B0-4098-A790-15BF76E90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9" y="3243911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4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toàn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bài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653E2E-E899-4487-B44D-9CB4EC3C6017}"/>
              </a:ext>
            </a:extLst>
          </p:cNvPr>
          <p:cNvGrpSpPr/>
          <p:nvPr/>
        </p:nvGrpSpPr>
        <p:grpSpPr>
          <a:xfrm>
            <a:off x="346654" y="1983519"/>
            <a:ext cx="461985" cy="748988"/>
            <a:chOff x="3379192" y="2921316"/>
            <a:chExt cx="346489" cy="5617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85989-BEB6-45ED-B13B-55B0D88C46DF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170">
                <a:buClr>
                  <a:srgbClr val="000000"/>
                </a:buClr>
              </a:pPr>
              <a:endParaRPr lang="en-VN" sz="4800" i="1" kern="0" dirty="0">
                <a:solidFill>
                  <a:srgbClr val="FFFFFF"/>
                </a:solidFill>
                <a:latin typeface="UTM Charlotte" panose="02040603050506020204" pitchFamily="18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A51586-2EED-415C-93B6-604CF7A09554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4267" b="1" i="1" kern="0" dirty="0">
                  <a:solidFill>
                    <a:srgbClr val="FFFFFF"/>
                  </a:solidFill>
                  <a:latin typeface="UTM Charlotte" panose="02040603050506020204" pitchFamily="18" charset="0"/>
                  <a:cs typeface="Arial"/>
                  <a:sym typeface="Arial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889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6699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406865" y="820474"/>
            <a:ext cx="39668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TRẢ LỜI CÂU HỎI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590984" y="1530071"/>
            <a:ext cx="1001089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1567541" y="2070908"/>
            <a:ext cx="1001089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590984" y="3707381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do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1590984" y="4663213"/>
            <a:ext cx="10010899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1AA4B64-3F86-4A3B-A1C5-A598459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89" y="339109"/>
            <a:ext cx="1829419" cy="148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94262" y="525974"/>
            <a:ext cx="1130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thiệu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(…).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(…)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27C56-BB36-4C26-BB09-5425ED5F2CC6}"/>
              </a:ext>
            </a:extLst>
          </p:cNvPr>
          <p:cNvSpPr txBox="1"/>
          <p:nvPr/>
        </p:nvSpPr>
        <p:spPr>
          <a:xfrm>
            <a:off x="894262" y="2266479"/>
            <a:ext cx="11987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màu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xanh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ruột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đỏ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đen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nhánh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vị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ngọt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mát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-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Quả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đó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tên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dưa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hấu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2604309" y="3644405"/>
            <a:ext cx="1130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Mai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847709" y="4455760"/>
            <a:ext cx="91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Mai An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cù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chịu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khó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dám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tạo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hiếu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thảo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1B3EA90-0A62-43BF-95E6-40AA9A017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2" y="3221053"/>
            <a:ext cx="1505081" cy="1220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9" y="370226"/>
            <a:ext cx="757394" cy="4728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683106" y="312349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8620" y="1040069"/>
            <a:ext cx="912255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Mai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Hùng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mến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nổi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Ở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hai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bằng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tre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nứa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khô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tết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thành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hôm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thấy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đàn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bay qua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Chàng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bèn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nhặt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nghĩ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 “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thì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cũng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”.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nảy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mầm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loại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bò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lan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rộng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màu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thẫm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ruột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nhánh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vị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ngọt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gieo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đảo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8F9B1-3E96-48EB-B5A2-A18E464A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177" y="3339948"/>
            <a:ext cx="2647506" cy="29458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FF946-C169-4FF8-B157-193F29136CE7}"/>
              </a:ext>
            </a:extLst>
          </p:cNvPr>
          <p:cNvSpPr txBox="1"/>
          <p:nvPr/>
        </p:nvSpPr>
        <p:spPr>
          <a:xfrm>
            <a:off x="9137831" y="669904"/>
            <a:ext cx="3054169" cy="2235968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0229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6713198" y="886716"/>
            <a:ext cx="5211959" cy="1111542"/>
          </a:xfrm>
          <a:prstGeom prst="cloud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Luyện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3200" b="1" kern="0" dirty="0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2"/>
                </a:solidFill>
                <a:latin typeface="+mj-lt"/>
                <a:cs typeface="Arial"/>
                <a:sym typeface="Arial"/>
              </a:rPr>
              <a:t>lại</a:t>
            </a:r>
            <a:endParaRPr lang="en-US" sz="3200" b="1" kern="0" dirty="0">
              <a:solidFill>
                <a:schemeClr val="accent2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61768" y="536602"/>
            <a:ext cx="1121497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67417" y="1283916"/>
            <a:ext cx="48401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1768" y="2166553"/>
            <a:ext cx="62514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Mùa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nhớ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cha,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</a:p>
          <a:p>
            <a:pPr indent="457200" algn="just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giống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hấu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nay.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267CA6-3604-46B1-97CD-5488922BE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12" y="2005472"/>
            <a:ext cx="5076825" cy="374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69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67647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6859" y="343129"/>
            <a:ext cx="3790665" cy="1233132"/>
            <a:chOff x="549644" y="503151"/>
            <a:chExt cx="2842999" cy="924849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67659" y="503151"/>
              <a:ext cx="2424984" cy="66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Luyện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tập</a:t>
              </a:r>
              <a:r>
                <a:rPr lang="en-US" sz="4000" b="1" kern="0" dirty="0">
                  <a:solidFill>
                    <a:srgbClr val="17479D"/>
                  </a:solidFill>
                  <a:latin typeface="+mj-lt"/>
                  <a:cs typeface="Arial"/>
                  <a:sym typeface="Arial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06540" y="1221495"/>
            <a:ext cx="1098169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đoạn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văn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sau</a:t>
            </a:r>
            <a:r>
              <a:rPr lang="en-US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E79F1C-CA66-4B03-B298-7458720823C6}"/>
              </a:ext>
            </a:extLst>
          </p:cNvPr>
          <p:cNvSpPr txBox="1"/>
          <p:nvPr/>
        </p:nvSpPr>
        <p:spPr>
          <a:xfrm>
            <a:off x="497645" y="2141273"/>
            <a:ext cx="1098169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khắc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nhờ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đất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liền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đem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dâng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hối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hận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vợ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chồng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Tiêm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trở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17ADC9-D892-464F-8659-BF7195CA29D3}"/>
              </a:ext>
            </a:extLst>
          </p:cNvPr>
          <p:cNvCxnSpPr>
            <a:cxnSpLocks/>
          </p:cNvCxnSpPr>
          <p:nvPr/>
        </p:nvCxnSpPr>
        <p:spPr>
          <a:xfrm>
            <a:off x="2539071" y="2801550"/>
            <a:ext cx="13937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BC6E63-88C0-4749-A462-B9EBC9B22D71}"/>
              </a:ext>
            </a:extLst>
          </p:cNvPr>
          <p:cNvCxnSpPr>
            <a:cxnSpLocks/>
          </p:cNvCxnSpPr>
          <p:nvPr/>
        </p:nvCxnSpPr>
        <p:spPr>
          <a:xfrm>
            <a:off x="7037596" y="2801550"/>
            <a:ext cx="5572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0571A07-E7EB-4326-9410-673A829ECBB9}"/>
              </a:ext>
            </a:extLst>
          </p:cNvPr>
          <p:cNvCxnSpPr>
            <a:cxnSpLocks/>
          </p:cNvCxnSpPr>
          <p:nvPr/>
        </p:nvCxnSpPr>
        <p:spPr>
          <a:xfrm>
            <a:off x="10565821" y="3590464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D13EF7-73AA-44B9-9F8B-B8D01D3CFEED}"/>
              </a:ext>
            </a:extLst>
          </p:cNvPr>
          <p:cNvCxnSpPr>
            <a:cxnSpLocks/>
          </p:cNvCxnSpPr>
          <p:nvPr/>
        </p:nvCxnSpPr>
        <p:spPr>
          <a:xfrm>
            <a:off x="4308586" y="4260023"/>
            <a:ext cx="574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9BC952-1764-4484-B27B-AC4825B69C65}"/>
              </a:ext>
            </a:extLst>
          </p:cNvPr>
          <p:cNvCxnSpPr>
            <a:cxnSpLocks/>
          </p:cNvCxnSpPr>
          <p:nvPr/>
        </p:nvCxnSpPr>
        <p:spPr>
          <a:xfrm>
            <a:off x="601425" y="3590464"/>
            <a:ext cx="740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6E5FD0-CD61-4965-8096-4C67881A104C}"/>
              </a:ext>
            </a:extLst>
          </p:cNvPr>
          <p:cNvCxnSpPr>
            <a:cxnSpLocks/>
          </p:cNvCxnSpPr>
          <p:nvPr/>
        </p:nvCxnSpPr>
        <p:spPr>
          <a:xfrm>
            <a:off x="6297389" y="3590464"/>
            <a:ext cx="5206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38F5B7B-B24F-46F6-B34C-65F63C7DC780}"/>
              </a:ext>
            </a:extLst>
          </p:cNvPr>
          <p:cNvSpPr txBox="1"/>
          <p:nvPr/>
        </p:nvSpPr>
        <p:spPr>
          <a:xfrm>
            <a:off x="939860" y="4426582"/>
            <a:ext cx="109816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2.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vừa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EB0529-9A5F-475E-B147-03A987F42C85}"/>
              </a:ext>
            </a:extLst>
          </p:cNvPr>
          <p:cNvSpPr/>
          <p:nvPr/>
        </p:nvSpPr>
        <p:spPr>
          <a:xfrm>
            <a:off x="1326938" y="5262156"/>
            <a:ext cx="9323112" cy="123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</a:rPr>
              <a:t>Em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thả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chiếc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thuyền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xuống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sông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7" grpId="0" build="p"/>
      <p:bldP spid="29" grpId="0" build="p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Chúng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cháu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cảm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ơn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bác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rất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Calibri" panose="020F0502020204030204"/>
              </a:rPr>
              <a:t>nhiều</a:t>
            </a:r>
            <a:r>
              <a:rPr lang="en-US" sz="2000" dirty="0">
                <a:solidFill>
                  <a:srgbClr val="009900"/>
                </a:solidFill>
                <a:latin typeface="Calibri" panose="020F0502020204030204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4350941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8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tơ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248" y="3999991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6"/>
            <a:ext cx="638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7" y="225010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79285" y="1185733"/>
            <a:ext cx="3841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2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0F4EF-1F15-4815-9C58-E94D234C1E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228" y="882591"/>
            <a:ext cx="2262121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30"/>
  <p:tag name="ARS_SLIDE_PARTICIPANTNUM" val="3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1808</Words>
  <Application>Microsoft Office PowerPoint</Application>
  <PresentationFormat>Widescreen</PresentationFormat>
  <Paragraphs>114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等线</vt:lpstr>
      <vt:lpstr>Arial</vt:lpstr>
      <vt:lpstr>Arial-Rounded</vt:lpstr>
      <vt:lpstr>Calibri</vt:lpstr>
      <vt:lpstr>Calibri Light</vt:lpstr>
      <vt:lpstr>Kalam</vt:lpstr>
      <vt:lpstr>Lobster</vt:lpstr>
      <vt:lpstr>Montserrat</vt:lpstr>
      <vt:lpstr>Open Sans Bold</vt:lpstr>
      <vt:lpstr>Times New Roman</vt:lpstr>
      <vt:lpstr>UTM Avo</vt:lpstr>
      <vt:lpstr>UTM Cookies</vt:lpstr>
      <vt:lpstr>UTM Charlotte</vt:lpstr>
      <vt:lpstr>Office Theme</vt:lpstr>
      <vt:lpstr>Doodle Sketchbook by Slidesgo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17</cp:revision>
  <dcterms:created xsi:type="dcterms:W3CDTF">2021-07-20T01:55:21Z</dcterms:created>
  <dcterms:modified xsi:type="dcterms:W3CDTF">2024-03-22T05:12:40Z</dcterms:modified>
</cp:coreProperties>
</file>