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32" r:id="rId5"/>
    <p:sldMasterId id="2147483744" r:id="rId6"/>
    <p:sldMasterId id="2147483756" r:id="rId7"/>
  </p:sldMasterIdLst>
  <p:notesMasterIdLst>
    <p:notesMasterId r:id="rId21"/>
  </p:notesMasterIdLst>
  <p:sldIdLst>
    <p:sldId id="257" r:id="rId8"/>
    <p:sldId id="286" r:id="rId9"/>
    <p:sldId id="318" r:id="rId10"/>
    <p:sldId id="313" r:id="rId11"/>
    <p:sldId id="330" r:id="rId12"/>
    <p:sldId id="329" r:id="rId13"/>
    <p:sldId id="331" r:id="rId14"/>
    <p:sldId id="324" r:id="rId15"/>
    <p:sldId id="332" r:id="rId16"/>
    <p:sldId id="320" r:id="rId17"/>
    <p:sldId id="333" r:id="rId18"/>
    <p:sldId id="327"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76DBDA07-26BD-475D-B6E4-B481F13A9AFC}"/>
    <pc:docChg chg="delSld delMainMaster">
      <pc:chgData name="nguyenthithu nguyenthithu" userId="d2b08f955c77d556" providerId="LiveId" clId="{76DBDA07-26BD-475D-B6E4-B481F13A9AFC}" dt="2024-03-15T10:33:28.925" v="4" actId="2696"/>
      <pc:docMkLst>
        <pc:docMk/>
      </pc:docMkLst>
      <pc:sldChg chg="del">
        <pc:chgData name="nguyenthithu nguyenthithu" userId="d2b08f955c77d556" providerId="LiveId" clId="{76DBDA07-26BD-475D-B6E4-B481F13A9AFC}" dt="2024-03-15T10:33:22.283" v="2" actId="2696"/>
        <pc:sldMkLst>
          <pc:docMk/>
          <pc:sldMk cId="3726162327" sldId="259"/>
        </pc:sldMkLst>
      </pc:sldChg>
      <pc:sldChg chg="del">
        <pc:chgData name="nguyenthithu nguyenthithu" userId="d2b08f955c77d556" providerId="LiveId" clId="{76DBDA07-26BD-475D-B6E4-B481F13A9AFC}" dt="2024-03-15T10:33:19.247" v="1" actId="2696"/>
        <pc:sldMkLst>
          <pc:docMk/>
          <pc:sldMk cId="3092529272" sldId="283"/>
        </pc:sldMkLst>
      </pc:sldChg>
      <pc:sldChg chg="del">
        <pc:chgData name="nguyenthithu nguyenthithu" userId="d2b08f955c77d556" providerId="LiveId" clId="{76DBDA07-26BD-475D-B6E4-B481F13A9AFC}" dt="2024-03-15T10:33:17.359" v="0" actId="2696"/>
        <pc:sldMkLst>
          <pc:docMk/>
          <pc:sldMk cId="2776357988" sldId="287"/>
        </pc:sldMkLst>
      </pc:sldChg>
      <pc:sldChg chg="del">
        <pc:chgData name="nguyenthithu nguyenthithu" userId="d2b08f955c77d556" providerId="LiveId" clId="{76DBDA07-26BD-475D-B6E4-B481F13A9AFC}" dt="2024-03-15T10:33:28.925" v="4" actId="2696"/>
        <pc:sldMkLst>
          <pc:docMk/>
          <pc:sldMk cId="4063213209" sldId="300"/>
        </pc:sldMkLst>
      </pc:sldChg>
      <pc:sldChg chg="del">
        <pc:chgData name="nguyenthithu nguyenthithu" userId="d2b08f955c77d556" providerId="LiveId" clId="{76DBDA07-26BD-475D-B6E4-B481F13A9AFC}" dt="2024-03-15T10:33:26.731" v="3" actId="2696"/>
        <pc:sldMkLst>
          <pc:docMk/>
          <pc:sldMk cId="1988740194" sldId="328"/>
        </pc:sldMkLst>
      </pc:sldChg>
      <pc:sldMasterChg chg="del delSldLayout">
        <pc:chgData name="nguyenthithu nguyenthithu" userId="d2b08f955c77d556" providerId="LiveId" clId="{76DBDA07-26BD-475D-B6E4-B481F13A9AFC}" dt="2024-03-15T10:33:19.247" v="1" actId="2696"/>
        <pc:sldMasterMkLst>
          <pc:docMk/>
          <pc:sldMasterMk cId="3751291420" sldId="2147483684"/>
        </pc:sldMasterMkLst>
        <pc:sldLayoutChg chg="del">
          <pc:chgData name="nguyenthithu nguyenthithu" userId="d2b08f955c77d556" providerId="LiveId" clId="{76DBDA07-26BD-475D-B6E4-B481F13A9AFC}" dt="2024-03-15T10:33:19.247" v="1" actId="2696"/>
          <pc:sldLayoutMkLst>
            <pc:docMk/>
            <pc:sldMasterMk cId="3751291420" sldId="2147483684"/>
            <pc:sldLayoutMk cId="345855614" sldId="2147483685"/>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1959105967" sldId="2147483686"/>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1118129931" sldId="2147483687"/>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1660043271" sldId="2147483688"/>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1819087517" sldId="2147483689"/>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1125253359" sldId="2147483690"/>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3003481074" sldId="2147483691"/>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2215260025" sldId="2147483692"/>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1688807856" sldId="2147483693"/>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4010236216" sldId="2147483694"/>
          </pc:sldLayoutMkLst>
        </pc:sldLayoutChg>
        <pc:sldLayoutChg chg="del">
          <pc:chgData name="nguyenthithu nguyenthithu" userId="d2b08f955c77d556" providerId="LiveId" clId="{76DBDA07-26BD-475D-B6E4-B481F13A9AFC}" dt="2024-03-15T10:33:19.247" v="1" actId="2696"/>
          <pc:sldLayoutMkLst>
            <pc:docMk/>
            <pc:sldMasterMk cId="3751291420" sldId="2147483684"/>
            <pc:sldLayoutMk cId="2630367130"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790BB-48F9-4081-A630-4A127CDC6FD4}"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02FD8-E90B-4812-9660-6C738DF5A016}" type="slidenum">
              <a:rPr lang="en-US" smtClean="0"/>
              <a:t>‹#›</a:t>
            </a:fld>
            <a:endParaRPr lang="en-US"/>
          </a:p>
        </p:txBody>
      </p:sp>
    </p:spTree>
    <p:extLst>
      <p:ext uri="{BB962C8B-B14F-4D97-AF65-F5344CB8AC3E}">
        <p14:creationId xmlns:p14="http://schemas.microsoft.com/office/powerpoint/2010/main" val="344890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980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25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396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63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3046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7425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9353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225903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1186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9011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278658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4861618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014218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9509672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4820370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4710422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6098328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105489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382180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8664492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471429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24755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3164823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519908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551737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9475300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9130626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033730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4162093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074280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77095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263558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689527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6112565"/>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549768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951998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51885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8877539"/>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3826244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562479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997138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377686185"/>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3978155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5859920"/>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988389"/>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254547"/>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5466074"/>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191619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2588111"/>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05451692"/>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5888851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2941809"/>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2569840"/>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765051925"/>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403952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42213"/>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6981164"/>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4886674"/>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12465988"/>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5039912"/>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0023209"/>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6507810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8898383"/>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26324527"/>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6745603"/>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782456626"/>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00715421"/>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9336950"/>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7627373"/>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2014846"/>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1260386"/>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4433866"/>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8817473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818129817"/>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6807456"/>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201104"/>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8793417"/>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455392119"/>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5895670"/>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88493044"/>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7116502"/>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778508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71196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2024/3/15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8157770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CB865FD4-031C-4C9A-84D4-69CEA1DFC7C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43050" y="333375"/>
            <a:ext cx="1333500" cy="1333500"/>
          </a:xfrm>
          <a:prstGeom prst="rect">
            <a:avLst/>
          </a:prstGeom>
        </p:spPr>
      </p:pic>
    </p:spTree>
    <p:extLst>
      <p:ext uri="{BB962C8B-B14F-4D97-AF65-F5344CB8AC3E}">
        <p14:creationId xmlns:p14="http://schemas.microsoft.com/office/powerpoint/2010/main" val="3207937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166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905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4103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154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55892E42-AC5F-42A2-BD45-EAC047DB52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71944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628843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2.xml"/><Relationship Id="rId5" Type="http://schemas.openxmlformats.org/officeDocument/2006/relationships/image" Target="../media/image1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626C74AC-124C-4358-BCE4-4436A74A4742}"/>
              </a:ext>
            </a:extLst>
          </p:cNvPr>
          <p:cNvPicPr>
            <a:picLocks noChangeAspect="1"/>
          </p:cNvPicPr>
          <p:nvPr/>
        </p:nvPicPr>
        <p:blipFill>
          <a:blip r:embed="rId8"/>
          <a:stretch>
            <a:fillRect/>
          </a:stretch>
        </p:blipFill>
        <p:spPr>
          <a:xfrm>
            <a:off x="1276714" y="2002498"/>
            <a:ext cx="9181372" cy="871804"/>
          </a:xfrm>
          <a:prstGeom prst="rect">
            <a:avLst/>
          </a:prstGeom>
        </p:spPr>
      </p:pic>
      <p:pic>
        <p:nvPicPr>
          <p:cNvPr id="3" name="Picture 2">
            <a:extLst>
              <a:ext uri="{FF2B5EF4-FFF2-40B4-BE49-F238E27FC236}">
                <a16:creationId xmlns:a16="http://schemas.microsoft.com/office/drawing/2014/main" id="{969990CA-491E-4AD2-9995-23AD3AC5FDD2}"/>
              </a:ext>
            </a:extLst>
          </p:cNvPr>
          <p:cNvPicPr>
            <a:picLocks noChangeAspect="1"/>
          </p:cNvPicPr>
          <p:nvPr/>
        </p:nvPicPr>
        <p:blipFill>
          <a:blip r:embed="rId9"/>
          <a:stretch>
            <a:fillRect/>
          </a:stretch>
        </p:blipFill>
        <p:spPr>
          <a:xfrm>
            <a:off x="2247583" y="2866598"/>
            <a:ext cx="7315834" cy="1048603"/>
          </a:xfrm>
          <a:prstGeom prst="rect">
            <a:avLst/>
          </a:prstGeom>
        </p:spPr>
      </p:pic>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chữ nhật: Góc Gập 1">
            <a:extLst>
              <a:ext uri="{FF2B5EF4-FFF2-40B4-BE49-F238E27FC236}">
                <a16:creationId xmlns:a16="http://schemas.microsoft.com/office/drawing/2014/main" id="{C1228EEF-E6A3-4C0C-8C7E-BA5AD7DB0FAA}"/>
              </a:ext>
            </a:extLst>
          </p:cNvPr>
          <p:cNvSpPr/>
          <p:nvPr/>
        </p:nvSpPr>
        <p:spPr>
          <a:xfrm>
            <a:off x="2022764" y="526472"/>
            <a:ext cx="9559636" cy="6234546"/>
          </a:xfrm>
          <a:prstGeom prst="foldedCorner">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Đến             </a:t>
            </a:r>
            <a:r>
              <a:rPr lang="en-US" sz="3200" dirty="0">
                <a:solidFill>
                  <a:srgbClr val="002060"/>
                </a:solidFill>
                <a:latin typeface="Calibri" panose="020F0502020204030204" pitchFamily="34" charset="0"/>
                <a:cs typeface="Calibri" panose="020F0502020204030204" pitchFamily="34" charset="0"/>
              </a:rPr>
              <a:t>Son@gmail.com</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Chủ đề       </a:t>
            </a:r>
            <a:r>
              <a:rPr lang="vi-VN" sz="3200" dirty="0">
                <a:solidFill>
                  <a:srgbClr val="002060"/>
                </a:solidFill>
                <a:latin typeface="Calibri" panose="020F0502020204030204" pitchFamily="34" charset="0"/>
                <a:cs typeface="Calibri" panose="020F0502020204030204" pitchFamily="34" charset="0"/>
              </a:rPr>
              <a:t>Hoạt động chào mừng ngày 8/3</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Sơn</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thân mến!</a:t>
            </a:r>
          </a:p>
          <a:p>
            <a:pPr lvl="0" algn="just"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Hoạt động 8/3 tuần sau, tổ của Dương đã phụ trách trang trí lớp học và mua quà cho cô giáo với các bạn nữ trong lớp. Nếu Sơn cần, tổ của Dương sẽ hỗ trợ các bạn trang trí báo tường cùng. Chúng mình cùng cố gắng để cô và các bạn có một ngày 8/3 ý nghĩ nhé.</a:t>
            </a:r>
            <a:r>
              <a:rPr lang="en-US" sz="3200" dirty="0">
                <a:solidFill>
                  <a:srgbClr val="002060"/>
                </a:solidFill>
                <a:latin typeface="Calibri" panose="020F0502020204030204" pitchFamily="34" charset="0"/>
                <a:cs typeface="Calibri" panose="020F0502020204030204" pitchFamily="34" charset="0"/>
              </a:rPr>
              <a:t> </a:t>
            </a:r>
          </a:p>
          <a:p>
            <a:pPr lvl="0"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Tớ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cảm ơn cậu đã thông báo cho lớp tớ cùng tham gia.</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lvl="0"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Tạm biệt Sơn. Chúc bạn buổi tối vui vẻ.</a:t>
            </a:r>
          </a:p>
          <a:p>
            <a:pPr lvl="0" defTabSz="457200"/>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Dương.</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Hình chữ nhật 2">
            <a:extLst>
              <a:ext uri="{FF2B5EF4-FFF2-40B4-BE49-F238E27FC236}">
                <a16:creationId xmlns:a16="http://schemas.microsoft.com/office/drawing/2014/main" id="{63A2ACBF-E100-4B65-90CE-7A16CBF9C364}"/>
              </a:ext>
            </a:extLst>
          </p:cNvPr>
          <p:cNvSpPr/>
          <p:nvPr/>
        </p:nvSpPr>
        <p:spPr>
          <a:xfrm>
            <a:off x="2022764" y="-4875"/>
            <a:ext cx="9240981" cy="665018"/>
          </a:xfrm>
          <a:prstGeom prst="rect">
            <a:avLst/>
          </a:prstGeom>
          <a:solidFill>
            <a:srgbClr val="34BEA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a:ln>
                  <a:noFill/>
                </a:ln>
                <a:solidFill>
                  <a:sysClr val="windowText" lastClr="000000"/>
                </a:solidFill>
                <a:effectLst/>
                <a:uLnTx/>
                <a:uFillTx/>
                <a:latin typeface="字魂35号-经典雅黑"/>
                <a:cs typeface="+mn-cs"/>
              </a:rPr>
              <a:t>Thư </a:t>
            </a:r>
            <a:r>
              <a:rPr kumimoji="0" lang="vi-VN" sz="2500" b="1" i="0" u="none" strike="noStrike" kern="1200" cap="none" spc="0" normalizeH="0" baseline="0" noProof="0" dirty="0" err="1">
                <a:ln>
                  <a:noFill/>
                </a:ln>
                <a:solidFill>
                  <a:sysClr val="windowText" lastClr="000000"/>
                </a:solidFill>
                <a:effectLst/>
                <a:uLnTx/>
                <a:uFillTx/>
                <a:latin typeface="字魂35号-经典雅黑"/>
                <a:cs typeface="+mn-cs"/>
              </a:rPr>
              <a:t>mới</a:t>
            </a:r>
            <a:endParaRPr kumimoji="0" lang="en-US" sz="2500" b="1" i="0" u="none" strike="noStrike" kern="1200" cap="none" spc="0" normalizeH="0" baseline="0" noProof="0" dirty="0">
              <a:ln>
                <a:noFill/>
              </a:ln>
              <a:solidFill>
                <a:sysClr val="windowText" lastClr="000000"/>
              </a:solidFill>
              <a:effectLst/>
              <a:uLnTx/>
              <a:uFillTx/>
              <a:latin typeface="字魂35号-经典雅黑"/>
              <a:cs typeface="+mn-cs"/>
            </a:endParaRPr>
          </a:p>
        </p:txBody>
      </p:sp>
      <p:cxnSp>
        <p:nvCxnSpPr>
          <p:cNvPr id="4" name="Đường nối Thẳng 7">
            <a:extLst>
              <a:ext uri="{FF2B5EF4-FFF2-40B4-BE49-F238E27FC236}">
                <a16:creationId xmlns:a16="http://schemas.microsoft.com/office/drawing/2014/main" id="{C94065DF-27DD-4013-AFAA-07CE9F423731}"/>
              </a:ext>
            </a:extLst>
          </p:cNvPr>
          <p:cNvCxnSpPr>
            <a:cxnSpLocks/>
          </p:cNvCxnSpPr>
          <p:nvPr/>
        </p:nvCxnSpPr>
        <p:spPr>
          <a:xfrm>
            <a:off x="2036619" y="1382855"/>
            <a:ext cx="92271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Đường nối Thẳng 9">
            <a:extLst>
              <a:ext uri="{FF2B5EF4-FFF2-40B4-BE49-F238E27FC236}">
                <a16:creationId xmlns:a16="http://schemas.microsoft.com/office/drawing/2014/main" id="{BDCE846A-6AFD-4E3B-A2C4-273C3D2C25B3}"/>
              </a:ext>
            </a:extLst>
          </p:cNvPr>
          <p:cNvCxnSpPr>
            <a:cxnSpLocks/>
          </p:cNvCxnSpPr>
          <p:nvPr/>
        </p:nvCxnSpPr>
        <p:spPr>
          <a:xfrm>
            <a:off x="2112819" y="1868630"/>
            <a:ext cx="922712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20">
            <a:extLst>
              <a:ext uri="{FF2B5EF4-FFF2-40B4-BE49-F238E27FC236}">
                <a16:creationId xmlns:a16="http://schemas.microsoft.com/office/drawing/2014/main" id="{17FD0AA4-DA82-483B-8BBE-C496CB07673F}"/>
              </a:ext>
            </a:extLst>
          </p:cNvPr>
          <p:cNvSpPr txBox="1">
            <a:spLocks noChangeArrowheads="1"/>
          </p:cNvSpPr>
          <p:nvPr/>
        </p:nvSpPr>
        <p:spPr bwMode="auto">
          <a:xfrm>
            <a:off x="0" y="2848070"/>
            <a:ext cx="20764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MẪU:</a:t>
            </a:r>
            <a:endParaRPr kumimoji="0" lang="vi-VN" altLang="en-US" sz="4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56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863" y="2449188"/>
            <a:ext cx="5474273" cy="4408812"/>
          </a:xfrm>
          <a:prstGeom prst="rect">
            <a:avLst/>
          </a:prstGeom>
        </p:spPr>
      </p:pic>
      <p:pic>
        <p:nvPicPr>
          <p:cNvPr id="4" name="Picture 3">
            <a:extLst>
              <a:ext uri="{FF2B5EF4-FFF2-40B4-BE49-F238E27FC236}">
                <a16:creationId xmlns:a16="http://schemas.microsoft.com/office/drawing/2014/main" id="{6A2E2AB0-5D20-4FA0-81EC-52D28CB54FDB}"/>
              </a:ext>
            </a:extLst>
          </p:cNvPr>
          <p:cNvPicPr>
            <a:picLocks noChangeAspect="1"/>
          </p:cNvPicPr>
          <p:nvPr/>
        </p:nvPicPr>
        <p:blipFill>
          <a:blip r:embed="rId3"/>
          <a:stretch>
            <a:fillRect/>
          </a:stretch>
        </p:blipFill>
        <p:spPr>
          <a:xfrm>
            <a:off x="1812035" y="1121616"/>
            <a:ext cx="8815580" cy="1109568"/>
          </a:xfrm>
          <a:prstGeom prst="rect">
            <a:avLst/>
          </a:prstGeom>
        </p:spPr>
      </p:pic>
    </p:spTree>
    <p:extLst>
      <p:ext uri="{BB962C8B-B14F-4D97-AF65-F5344CB8AC3E}">
        <p14:creationId xmlns:p14="http://schemas.microsoft.com/office/powerpoint/2010/main" val="278725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392839-AFA1-4CA9-9CF9-3152DFAC6BB5}"/>
              </a:ext>
            </a:extLst>
          </p:cNvPr>
          <p:cNvGrpSpPr/>
          <p:nvPr/>
        </p:nvGrpSpPr>
        <p:grpSpPr>
          <a:xfrm>
            <a:off x="-883703" y="636862"/>
            <a:ext cx="6326086" cy="6326086"/>
            <a:chOff x="5493176" y="224576"/>
            <a:chExt cx="6326086" cy="6326086"/>
          </a:xfrm>
        </p:grpSpPr>
        <p:grpSp>
          <p:nvGrpSpPr>
            <p:cNvPr id="4" name="Group 3">
              <a:extLst>
                <a:ext uri="{FF2B5EF4-FFF2-40B4-BE49-F238E27FC236}">
                  <a16:creationId xmlns:a16="http://schemas.microsoft.com/office/drawing/2014/main" id="{7A8DBA2A-7608-453C-8D5E-BD71F069E91B}"/>
                </a:ext>
              </a:extLst>
            </p:cNvPr>
            <p:cNvGrpSpPr/>
            <p:nvPr/>
          </p:nvGrpSpPr>
          <p:grpSpPr>
            <a:xfrm>
              <a:off x="5493176" y="224576"/>
              <a:ext cx="6326086" cy="6326086"/>
              <a:chOff x="5188376" y="-556888"/>
              <a:chExt cx="6326086" cy="6326086"/>
            </a:xfrm>
          </p:grpSpPr>
          <p:pic>
            <p:nvPicPr>
              <p:cNvPr id="6" name="Picture 5" descr="Shape&#10;&#10;Description automatically generated with medium confidence">
                <a:extLst>
                  <a:ext uri="{FF2B5EF4-FFF2-40B4-BE49-F238E27FC236}">
                    <a16:creationId xmlns:a16="http://schemas.microsoft.com/office/drawing/2014/main" id="{94F110C8-1666-4C2C-99E8-EB94A4460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7" name="TextBox 6">
                <a:extLst>
                  <a:ext uri="{FF2B5EF4-FFF2-40B4-BE49-F238E27FC236}">
                    <a16:creationId xmlns:a16="http://schemas.microsoft.com/office/drawing/2014/main" id="{BACFB9DE-32FC-42F1-BA7D-F1FA4FD8C39C}"/>
                  </a:ext>
                </a:extLst>
              </p:cNvPr>
              <p:cNvSpPr txBox="1"/>
              <p:nvPr/>
            </p:nvSpPr>
            <p:spPr>
              <a:xfrm>
                <a:off x="6547970" y="693621"/>
                <a:ext cx="3668094" cy="224676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字魂35号-经典雅黑"/>
                    <a:cs typeface="+mn-cs"/>
                  </a:rPr>
                  <a:t>Bài</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viết</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đã</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đúng</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yêu</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cầu</a:t>
                </a:r>
                <a:endParaRPr kumimoji="0" lang="en-US" sz="3500" b="1" i="0" u="none" strike="noStrike" kern="1200" cap="none" spc="0" normalizeH="0" baseline="0" noProof="0" dirty="0">
                  <a:ln>
                    <a:noFill/>
                  </a:ln>
                  <a:solidFill>
                    <a:srgbClr val="FF0000"/>
                  </a:solidFill>
                  <a:effectLst/>
                  <a:uLnTx/>
                  <a:uFillTx/>
                  <a:latin typeface="字魂35号-经典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字魂35号-经典雅黑"/>
                    <a:cs typeface="+mn-cs"/>
                  </a:rPr>
                  <a:t>(</a:t>
                </a:r>
                <a:r>
                  <a:rPr kumimoji="0" lang="en-US" sz="3500" b="0" i="0" u="none" strike="noStrike" kern="1200" cap="none" spc="0" normalizeH="0" baseline="0" noProof="0" dirty="0" err="1">
                    <a:ln>
                      <a:noFill/>
                    </a:ln>
                    <a:solidFill>
                      <a:prstClr val="black"/>
                    </a:solidFill>
                    <a:effectLst/>
                    <a:uLnTx/>
                    <a:uFillTx/>
                    <a:latin typeface="字魂35号-经典雅黑"/>
                    <a:cs typeface="+mn-cs"/>
                  </a:rPr>
                  <a:t>đủ</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các</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phần</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của</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thư</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điện</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tử</a:t>
                </a:r>
                <a:r>
                  <a:rPr kumimoji="0" lang="en-US" sz="3500" b="0" i="0" u="none" strike="noStrike" kern="1200" cap="none" spc="0" normalizeH="0" baseline="0" noProof="0" dirty="0">
                    <a:ln>
                      <a:noFill/>
                    </a:ln>
                    <a:solidFill>
                      <a:prstClr val="black"/>
                    </a:solidFill>
                    <a:effectLst/>
                    <a:uLnTx/>
                    <a:uFillTx/>
                    <a:latin typeface="字魂35号-经典雅黑"/>
                    <a:cs typeface="+mn-cs"/>
                  </a:rPr>
                  <a:t>)</a:t>
                </a:r>
              </a:p>
            </p:txBody>
          </p:sp>
        </p:grpSp>
        <p:pic>
          <p:nvPicPr>
            <p:cNvPr id="5" name="Picture 4" descr="Icon&#10;&#10;Description automatically generated">
              <a:extLst>
                <a:ext uri="{FF2B5EF4-FFF2-40B4-BE49-F238E27FC236}">
                  <a16:creationId xmlns:a16="http://schemas.microsoft.com/office/drawing/2014/main" id="{3199C86C-5404-4B12-9B13-33AA4F03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8" name="Group 7">
            <a:extLst>
              <a:ext uri="{FF2B5EF4-FFF2-40B4-BE49-F238E27FC236}">
                <a16:creationId xmlns:a16="http://schemas.microsoft.com/office/drawing/2014/main" id="{B23BD3CD-6BF7-4A48-B241-EC2E177680A2}"/>
              </a:ext>
            </a:extLst>
          </p:cNvPr>
          <p:cNvGrpSpPr/>
          <p:nvPr/>
        </p:nvGrpSpPr>
        <p:grpSpPr>
          <a:xfrm>
            <a:off x="3399243" y="1812472"/>
            <a:ext cx="5520676" cy="5506142"/>
            <a:chOff x="5494074" y="-76580"/>
            <a:chExt cx="6577773" cy="6577773"/>
          </a:xfrm>
        </p:grpSpPr>
        <p:grpSp>
          <p:nvGrpSpPr>
            <p:cNvPr id="9" name="Group 8">
              <a:extLst>
                <a:ext uri="{FF2B5EF4-FFF2-40B4-BE49-F238E27FC236}">
                  <a16:creationId xmlns:a16="http://schemas.microsoft.com/office/drawing/2014/main" id="{A0780B85-C788-4EF0-8B05-09DBCFADBF58}"/>
                </a:ext>
              </a:extLst>
            </p:cNvPr>
            <p:cNvGrpSpPr/>
            <p:nvPr/>
          </p:nvGrpSpPr>
          <p:grpSpPr>
            <a:xfrm>
              <a:off x="5494074" y="-76580"/>
              <a:ext cx="6577773" cy="6577773"/>
              <a:chOff x="5189274" y="-858044"/>
              <a:chExt cx="6577773" cy="6577773"/>
            </a:xfrm>
          </p:grpSpPr>
          <p:pic>
            <p:nvPicPr>
              <p:cNvPr id="11" name="Picture 10" descr="Shape&#10;&#10;Description automatically generated with medium confidence">
                <a:extLst>
                  <a:ext uri="{FF2B5EF4-FFF2-40B4-BE49-F238E27FC236}">
                    <a16:creationId xmlns:a16="http://schemas.microsoft.com/office/drawing/2014/main" id="{10EFB0D0-8F66-416D-BE54-A69178EA8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2" name="TextBox 11">
                <a:extLst>
                  <a:ext uri="{FF2B5EF4-FFF2-40B4-BE49-F238E27FC236}">
                    <a16:creationId xmlns:a16="http://schemas.microsoft.com/office/drawing/2014/main" id="{D8DF2D95-C4B0-4A3A-85CC-7B08210E7283}"/>
                  </a:ext>
                </a:extLst>
              </p:cNvPr>
              <p:cNvSpPr txBox="1"/>
              <p:nvPr/>
            </p:nvSpPr>
            <p:spPr>
              <a:xfrm>
                <a:off x="6367421" y="647318"/>
                <a:ext cx="4221478" cy="2040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字魂35号-经典雅黑"/>
                    <a:cs typeface="+mn-cs"/>
                  </a:rPr>
                  <a:t>Bài</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viết</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err="1">
                    <a:ln>
                      <a:noFill/>
                    </a:ln>
                    <a:solidFill>
                      <a:srgbClr val="FF0000"/>
                    </a:solidFill>
                    <a:effectLst/>
                    <a:uLnTx/>
                    <a:uFillTx/>
                    <a:latin typeface="字魂35号-经典雅黑"/>
                    <a:cs typeface="+mn-cs"/>
                  </a:rPr>
                  <a:t>có</a:t>
                </a:r>
                <a:r>
                  <a:rPr kumimoji="0" lang="en-US" sz="3500" b="1" i="0" u="none" strike="noStrike" kern="1200" cap="none" spc="0" normalizeH="0" baseline="0" noProof="0">
                    <a:ln>
                      <a:noFill/>
                    </a:ln>
                    <a:solidFill>
                      <a:srgbClr val="FF0000"/>
                    </a:solidFill>
                    <a:effectLst/>
                    <a:uLnTx/>
                    <a:uFillTx/>
                    <a:latin typeface="字魂35号-经典雅黑"/>
                    <a:cs typeface="+mn-cs"/>
                  </a:rPr>
                  <a:t> nội dung trả lời hay</a:t>
                </a:r>
                <a:endParaRPr kumimoji="0" lang="en-US" sz="3500" b="1" i="0" u="none" strike="noStrike" kern="1200" cap="none" spc="0" normalizeH="0" baseline="0" noProof="0" dirty="0">
                  <a:ln>
                    <a:noFill/>
                  </a:ln>
                  <a:solidFill>
                    <a:srgbClr val="FF0000"/>
                  </a:solidFill>
                  <a:effectLst/>
                  <a:uLnTx/>
                  <a:uFillTx/>
                  <a:latin typeface="字魂35号-经典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字魂35号-经典雅黑"/>
                    <a:cs typeface="+mn-cs"/>
                  </a:rPr>
                  <a:t>(</a:t>
                </a:r>
                <a:r>
                  <a:rPr kumimoji="0" lang="en-US" sz="3500" b="0" i="0" u="none" strike="noStrike" kern="1200" cap="none" spc="0" normalizeH="0" baseline="0" noProof="0" dirty="0" err="1">
                    <a:ln>
                      <a:noFill/>
                    </a:ln>
                    <a:solidFill>
                      <a:prstClr val="black"/>
                    </a:solidFill>
                    <a:effectLst/>
                    <a:uLnTx/>
                    <a:uFillTx/>
                    <a:latin typeface="字魂35号-经典雅黑"/>
                    <a:cs typeface="+mn-cs"/>
                  </a:rPr>
                  <a:t>dùng</a:t>
                </a:r>
                <a:r>
                  <a:rPr kumimoji="0" lang="en-US" sz="3500" b="0" i="0" u="none" strike="noStrike" kern="1200" cap="none" spc="0" normalizeH="0" baseline="0" noProof="0" dirty="0">
                    <a:ln>
                      <a:noFill/>
                    </a:ln>
                    <a:solidFill>
                      <a:prstClr val="black"/>
                    </a:solidFill>
                    <a:effectLst/>
                    <a:uLnTx/>
                    <a:uFillTx/>
                    <a:latin typeface="字魂35号-经典雅黑"/>
                    <a:cs typeface="+mn-cs"/>
                  </a:rPr>
                  <a:t> </a:t>
                </a:r>
                <a:r>
                  <a:rPr kumimoji="0" lang="en-US" sz="3500" b="0" i="0" u="none" strike="noStrike" kern="1200" cap="none" spc="0" normalizeH="0" baseline="0" noProof="0" dirty="0" err="1">
                    <a:ln>
                      <a:noFill/>
                    </a:ln>
                    <a:solidFill>
                      <a:prstClr val="black"/>
                    </a:solidFill>
                    <a:effectLst/>
                    <a:uLnTx/>
                    <a:uFillTx/>
                    <a:latin typeface="字魂35号-经典雅黑"/>
                    <a:cs typeface="+mn-cs"/>
                  </a:rPr>
                  <a:t>từ</a:t>
                </a:r>
                <a:r>
                  <a:rPr kumimoji="0" lang="en-US" sz="3500" b="0" i="0" u="none" strike="noStrike" kern="1200" cap="none" spc="0" normalizeH="0" baseline="0" noProof="0" dirty="0">
                    <a:ln>
                      <a:noFill/>
                    </a:ln>
                    <a:solidFill>
                      <a:prstClr val="black"/>
                    </a:solidFill>
                    <a:effectLst/>
                    <a:uLnTx/>
                    <a:uFillTx/>
                    <a:latin typeface="字魂35号-经典雅黑"/>
                    <a:cs typeface="+mn-cs"/>
                  </a:rPr>
                  <a:t> hay)</a:t>
                </a:r>
              </a:p>
            </p:txBody>
          </p:sp>
        </p:grpSp>
        <p:pic>
          <p:nvPicPr>
            <p:cNvPr id="10" name="Picture 9" descr="Icon&#10;&#10;Description automatically generated">
              <a:extLst>
                <a:ext uri="{FF2B5EF4-FFF2-40B4-BE49-F238E27FC236}">
                  <a16:creationId xmlns:a16="http://schemas.microsoft.com/office/drawing/2014/main" id="{D2857AB3-15A5-466E-9DEB-BE4ACB434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3" name="Group 12">
            <a:extLst>
              <a:ext uri="{FF2B5EF4-FFF2-40B4-BE49-F238E27FC236}">
                <a16:creationId xmlns:a16="http://schemas.microsoft.com/office/drawing/2014/main" id="{53A55AF1-91A8-48B7-B020-99DF1B340F25}"/>
              </a:ext>
            </a:extLst>
          </p:cNvPr>
          <p:cNvGrpSpPr/>
          <p:nvPr/>
        </p:nvGrpSpPr>
        <p:grpSpPr>
          <a:xfrm>
            <a:off x="7714299" y="1434691"/>
            <a:ext cx="4998075" cy="4983949"/>
            <a:chOff x="5494074" y="-76580"/>
            <a:chExt cx="6577773" cy="6577773"/>
          </a:xfrm>
        </p:grpSpPr>
        <p:grpSp>
          <p:nvGrpSpPr>
            <p:cNvPr id="14" name="Group 13">
              <a:extLst>
                <a:ext uri="{FF2B5EF4-FFF2-40B4-BE49-F238E27FC236}">
                  <a16:creationId xmlns:a16="http://schemas.microsoft.com/office/drawing/2014/main" id="{7A806664-EDDE-4BD1-A001-507DEEB46216}"/>
                </a:ext>
              </a:extLst>
            </p:cNvPr>
            <p:cNvGrpSpPr/>
            <p:nvPr/>
          </p:nvGrpSpPr>
          <p:grpSpPr>
            <a:xfrm>
              <a:off x="5494074" y="-76580"/>
              <a:ext cx="6577773" cy="6577773"/>
              <a:chOff x="5189274" y="-858044"/>
              <a:chExt cx="6577773" cy="6577773"/>
            </a:xfrm>
          </p:grpSpPr>
          <p:pic>
            <p:nvPicPr>
              <p:cNvPr id="16" name="Picture 15" descr="Shape&#10;&#10;Description automatically generated with medium confidence">
                <a:extLst>
                  <a:ext uri="{FF2B5EF4-FFF2-40B4-BE49-F238E27FC236}">
                    <a16:creationId xmlns:a16="http://schemas.microsoft.com/office/drawing/2014/main" id="{D3C59286-7867-4753-965F-B0F80BF193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7" name="TextBox 16">
                <a:extLst>
                  <a:ext uri="{FF2B5EF4-FFF2-40B4-BE49-F238E27FC236}">
                    <a16:creationId xmlns:a16="http://schemas.microsoft.com/office/drawing/2014/main" id="{389CDC8E-FE50-423A-83AE-5841DB8C442A}"/>
                  </a:ext>
                </a:extLst>
              </p:cNvPr>
              <p:cNvSpPr txBox="1"/>
              <p:nvPr/>
            </p:nvSpPr>
            <p:spPr>
              <a:xfrm>
                <a:off x="6506717" y="636220"/>
                <a:ext cx="3942887" cy="216831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字魂35号-经典雅黑"/>
                    <a:cs typeface="+mn-cs"/>
                  </a:rPr>
                  <a:t>Bài</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viết</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có</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sáng</a:t>
                </a:r>
                <a:r>
                  <a:rPr kumimoji="0" lang="en-US" sz="3500" b="1" i="0" u="none" strike="noStrike" kern="1200" cap="none" spc="0" normalizeH="0" baseline="0" noProof="0" dirty="0">
                    <a:ln>
                      <a:noFill/>
                    </a:ln>
                    <a:solidFill>
                      <a:srgbClr val="FF0000"/>
                    </a:solidFill>
                    <a:effectLst/>
                    <a:uLnTx/>
                    <a:uFillTx/>
                    <a:latin typeface="字魂35号-经典雅黑"/>
                    <a:cs typeface="+mn-cs"/>
                  </a:rPr>
                  <a:t> </a:t>
                </a:r>
                <a:r>
                  <a:rPr kumimoji="0" lang="en-US" sz="3500" b="1" i="0" u="none" strike="noStrike" kern="1200" cap="none" spc="0" normalizeH="0" baseline="0" noProof="0" dirty="0" err="1">
                    <a:ln>
                      <a:noFill/>
                    </a:ln>
                    <a:solidFill>
                      <a:srgbClr val="FF0000"/>
                    </a:solidFill>
                    <a:effectLst/>
                    <a:uLnTx/>
                    <a:uFillTx/>
                    <a:latin typeface="字魂35号-经典雅黑"/>
                    <a:cs typeface="+mn-cs"/>
                  </a:rPr>
                  <a:t>tạo</a:t>
                </a:r>
                <a:endParaRPr kumimoji="0" lang="en-US" sz="3500" b="1" i="0" u="none" strike="noStrike" kern="1200" cap="none" spc="0" normalizeH="0" baseline="0" noProof="0" dirty="0">
                  <a:ln>
                    <a:noFill/>
                  </a:ln>
                  <a:solidFill>
                    <a:srgbClr val="FF0000"/>
                  </a:solidFill>
                  <a:effectLst/>
                  <a:uLnTx/>
                  <a:uFillTx/>
                  <a:latin typeface="字魂35号-经典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字魂35号-经典雅黑"/>
                    <a:cs typeface="+mn-cs"/>
                  </a:rPr>
                  <a:t>(</a:t>
                </a:r>
                <a:r>
                  <a:rPr kumimoji="0" lang="en-US" sz="3500" b="0" i="0" u="none" strike="noStrike" kern="1200" cap="none" spc="0" normalizeH="0" baseline="0" noProof="0" dirty="0" err="1">
                    <a:ln>
                      <a:noFill/>
                    </a:ln>
                    <a:solidFill>
                      <a:prstClr val="black"/>
                    </a:solidFill>
                    <a:effectLst/>
                    <a:uLnTx/>
                    <a:uFillTx/>
                    <a:latin typeface="字魂35号-经典雅黑"/>
                    <a:cs typeface="+mn-cs"/>
                  </a:rPr>
                  <a:t>thêm</a:t>
                </a:r>
                <a:r>
                  <a:rPr kumimoji="0" lang="en-US" sz="3500" b="0" i="0" u="none" strike="noStrike" kern="1200" cap="none" spc="0" normalizeH="0" baseline="0" noProof="0" dirty="0">
                    <a:ln>
                      <a:noFill/>
                    </a:ln>
                    <a:solidFill>
                      <a:prstClr val="black"/>
                    </a:solidFill>
                    <a:effectLst/>
                    <a:uLnTx/>
                    <a:uFillTx/>
                    <a:latin typeface="字魂35号-经典雅黑"/>
                    <a:cs typeface="+mn-cs"/>
                  </a:rPr>
                  <a:t> ý </a:t>
                </a:r>
                <a:r>
                  <a:rPr kumimoji="0" lang="en-US" sz="3500" b="0" i="0" u="none" strike="noStrike" kern="1200" cap="none" spc="0" normalizeH="0" baseline="0" noProof="0" dirty="0" err="1">
                    <a:ln>
                      <a:noFill/>
                    </a:ln>
                    <a:solidFill>
                      <a:prstClr val="black"/>
                    </a:solidFill>
                    <a:effectLst/>
                    <a:uLnTx/>
                    <a:uFillTx/>
                    <a:latin typeface="字魂35号-经典雅黑"/>
                    <a:cs typeface="+mn-cs"/>
                  </a:rPr>
                  <a:t>mới</a:t>
                </a:r>
                <a:r>
                  <a:rPr kumimoji="0" lang="en-US" sz="3500" b="0" i="0" u="none" strike="noStrike" kern="1200" cap="none" spc="0" normalizeH="0" baseline="0" noProof="0" dirty="0">
                    <a:ln>
                      <a:noFill/>
                    </a:ln>
                    <a:solidFill>
                      <a:prstClr val="black"/>
                    </a:solidFill>
                    <a:effectLst/>
                    <a:uLnTx/>
                    <a:uFillTx/>
                    <a:latin typeface="字魂35号-经典雅黑"/>
                    <a:cs typeface="+mn-cs"/>
                  </a:rPr>
                  <a:t>)</a:t>
                </a:r>
              </a:p>
            </p:txBody>
          </p:sp>
        </p:grpSp>
        <p:pic>
          <p:nvPicPr>
            <p:cNvPr id="15" name="Picture 14" descr="Icon&#10;&#10;Description automatically generated">
              <a:extLst>
                <a:ext uri="{FF2B5EF4-FFF2-40B4-BE49-F238E27FC236}">
                  <a16:creationId xmlns:a16="http://schemas.microsoft.com/office/drawing/2014/main" id="{A829743C-2CFC-405F-A08F-174DEE0F6F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E46A8BC1-FE76-4C8C-B2E6-A36C8209C5F6}"/>
              </a:ext>
            </a:extLst>
          </p:cNvPr>
          <p:cNvGrpSpPr/>
          <p:nvPr/>
        </p:nvGrpSpPr>
        <p:grpSpPr>
          <a:xfrm>
            <a:off x="4620897" y="133592"/>
            <a:ext cx="2602165" cy="1731611"/>
            <a:chOff x="84595" y="2353938"/>
            <a:chExt cx="2340000" cy="1620000"/>
          </a:xfrm>
        </p:grpSpPr>
        <p:sp>
          <p:nvSpPr>
            <p:cNvPr id="19" name="Speech Bubble: Oval 18">
              <a:extLst>
                <a:ext uri="{FF2B5EF4-FFF2-40B4-BE49-F238E27FC236}">
                  <a16:creationId xmlns:a16="http://schemas.microsoft.com/office/drawing/2014/main" id="{D53A6420-221E-47C9-8821-76D0B9EE9DC8}"/>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字魂35号-经典雅黑"/>
                <a:cs typeface="+mn-cs"/>
              </a:endParaRPr>
            </a:p>
          </p:txBody>
        </p:sp>
        <p:sp>
          <p:nvSpPr>
            <p:cNvPr id="20" name="TextBox 19">
              <a:extLst>
                <a:ext uri="{FF2B5EF4-FFF2-40B4-BE49-F238E27FC236}">
                  <a16:creationId xmlns:a16="http://schemas.microsoft.com/office/drawing/2014/main" id="{277A3872-AB4B-4ACB-9000-D5E57CF41228}"/>
                </a:ext>
              </a:extLst>
            </p:cNvPr>
            <p:cNvSpPr txBox="1"/>
            <p:nvPr/>
          </p:nvSpPr>
          <p:spPr>
            <a:xfrm>
              <a:off x="154825" y="2775657"/>
              <a:ext cx="2116815" cy="83502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字魂35号-经典雅黑"/>
                  <a:cs typeface="+mn-cs"/>
                </a:rPr>
                <a:t>Trao</a:t>
              </a:r>
              <a:r>
                <a:rPr kumimoji="0" lang="en-US" sz="2600" b="1" i="0" u="none" strike="noStrike" kern="1200" cap="none" spc="0" normalizeH="0" baseline="0" noProof="0" dirty="0">
                  <a:ln>
                    <a:noFill/>
                  </a:ln>
                  <a:solidFill>
                    <a:srgbClr val="CC00CC"/>
                  </a:solidFill>
                  <a:effectLst/>
                  <a:uLnTx/>
                  <a:uFillTx/>
                  <a:latin typeface="字魂35号-经典雅黑"/>
                  <a:cs typeface="+mn-cs"/>
                </a:rPr>
                <a:t> </a:t>
              </a:r>
              <a:r>
                <a:rPr kumimoji="0" lang="en-US" sz="2600" b="1" i="0" u="none" strike="noStrike" kern="1200" cap="none" spc="0" normalizeH="0" baseline="0" noProof="0" dirty="0" err="1">
                  <a:ln>
                    <a:noFill/>
                  </a:ln>
                  <a:solidFill>
                    <a:srgbClr val="CC00CC"/>
                  </a:solidFill>
                  <a:effectLst/>
                  <a:uLnTx/>
                  <a:uFillTx/>
                  <a:latin typeface="字魂35号-经典雅黑"/>
                  <a:cs typeface="+mn-cs"/>
                </a:rPr>
                <a:t>đổi</a:t>
              </a:r>
              <a:r>
                <a:rPr kumimoji="0" lang="en-US" sz="2600" b="1" i="0" u="none" strike="noStrike" kern="1200" cap="none" spc="0" normalizeH="0" baseline="0" noProof="0" dirty="0">
                  <a:ln>
                    <a:noFill/>
                  </a:ln>
                  <a:solidFill>
                    <a:srgbClr val="CC00CC"/>
                  </a:solidFill>
                  <a:effectLst/>
                  <a:uLnTx/>
                  <a:uFillTx/>
                  <a:latin typeface="字魂35号-经典雅黑"/>
                  <a:cs typeface="+mn-cs"/>
                </a:rPr>
                <a:t> </a:t>
              </a:r>
              <a:r>
                <a:rPr kumimoji="0" lang="en-US" sz="2600" b="1" i="0" u="none" strike="noStrike" kern="1200" cap="none" spc="0" normalizeH="0" baseline="0" noProof="0" dirty="0" err="1">
                  <a:ln>
                    <a:noFill/>
                  </a:ln>
                  <a:solidFill>
                    <a:srgbClr val="CC00CC"/>
                  </a:solidFill>
                  <a:effectLst/>
                  <a:uLnTx/>
                  <a:uFillTx/>
                  <a:latin typeface="字魂35号-经典雅黑"/>
                  <a:cs typeface="+mn-cs"/>
                </a:rPr>
                <a:t>bài</a:t>
              </a:r>
              <a:r>
                <a:rPr kumimoji="0" lang="en-US" sz="2600" b="1" i="0" u="none" strike="noStrike" kern="1200" cap="none" spc="0" normalizeH="0" baseline="0" noProof="0" dirty="0">
                  <a:ln>
                    <a:noFill/>
                  </a:ln>
                  <a:solidFill>
                    <a:srgbClr val="CC00CC"/>
                  </a:solidFill>
                  <a:effectLst/>
                  <a:uLnTx/>
                  <a:uFillTx/>
                  <a:latin typeface="字魂35号-经典雅黑"/>
                  <a:cs typeface="+mn-cs"/>
                </a:rPr>
                <a:t> </a:t>
              </a:r>
              <a:r>
                <a:rPr kumimoji="0" lang="en-US" sz="2600" b="1" i="0" u="none" strike="noStrike" kern="1200" cap="none" spc="0" normalizeH="0" baseline="0" noProof="0" dirty="0" err="1">
                  <a:ln>
                    <a:noFill/>
                  </a:ln>
                  <a:solidFill>
                    <a:srgbClr val="CC00CC"/>
                  </a:solidFill>
                  <a:effectLst/>
                  <a:uLnTx/>
                  <a:uFillTx/>
                  <a:latin typeface="字魂35号-经典雅黑"/>
                  <a:cs typeface="+mn-cs"/>
                </a:rPr>
                <a:t>viết</a:t>
              </a:r>
              <a:endParaRPr kumimoji="0" lang="en-US" sz="2600" b="1" i="0" u="none" strike="noStrike" kern="1200" cap="none" spc="0" normalizeH="0" baseline="0" noProof="0" dirty="0">
                <a:ln>
                  <a:noFill/>
                </a:ln>
                <a:solidFill>
                  <a:srgbClr val="CC00CC"/>
                </a:solidFill>
                <a:effectLst/>
                <a:uLnTx/>
                <a:uFillTx/>
                <a:latin typeface="字魂35号-经典雅黑"/>
                <a:cs typeface="+mn-cs"/>
              </a:endParaRPr>
            </a:p>
          </p:txBody>
        </p:sp>
      </p:grpSp>
      <p:grpSp>
        <p:nvGrpSpPr>
          <p:cNvPr id="21" name="Group 20">
            <a:extLst>
              <a:ext uri="{FF2B5EF4-FFF2-40B4-BE49-F238E27FC236}">
                <a16:creationId xmlns:a16="http://schemas.microsoft.com/office/drawing/2014/main" id="{03EF3B9A-0F16-4AB2-9B85-8FD8A8BBEAEA}"/>
              </a:ext>
            </a:extLst>
          </p:cNvPr>
          <p:cNvGrpSpPr/>
          <p:nvPr/>
        </p:nvGrpSpPr>
        <p:grpSpPr>
          <a:xfrm>
            <a:off x="7154978" y="0"/>
            <a:ext cx="2340000" cy="1931485"/>
            <a:chOff x="0" y="2686369"/>
            <a:chExt cx="5455920" cy="4503431"/>
          </a:xfrm>
        </p:grpSpPr>
        <p:pic>
          <p:nvPicPr>
            <p:cNvPr id="22" name="Picture 21" descr="A picture containing icon&#10;&#10;Description automatically generated">
              <a:extLst>
                <a:ext uri="{FF2B5EF4-FFF2-40B4-BE49-F238E27FC236}">
                  <a16:creationId xmlns:a16="http://schemas.microsoft.com/office/drawing/2014/main" id="{3812DA66-4725-494D-9237-3952A03A00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3" name="Picture 22" descr="Icon&#10;&#10;Description automatically generated">
              <a:extLst>
                <a:ext uri="{FF2B5EF4-FFF2-40B4-BE49-F238E27FC236}">
                  <a16:creationId xmlns:a16="http://schemas.microsoft.com/office/drawing/2014/main" id="{8D4390CC-2C3D-438F-A6D3-0B1C7C7330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98440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634137AE-C49F-4230-85A3-34639B840328}"/>
              </a:ext>
            </a:extLst>
          </p:cNvPr>
          <p:cNvPicPr>
            <a:picLocks noChangeAspect="1"/>
          </p:cNvPicPr>
          <p:nvPr/>
        </p:nvPicPr>
        <p:blipFill>
          <a:blip r:embed="rId8"/>
          <a:stretch>
            <a:fillRect/>
          </a:stretch>
        </p:blipFill>
        <p:spPr>
          <a:xfrm>
            <a:off x="1591039" y="2453575"/>
            <a:ext cx="9181372" cy="1493649"/>
          </a:xfrm>
          <a:prstGeom prst="rect">
            <a:avLst/>
          </a:prstGeom>
        </p:spPr>
      </p:pic>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302180" y="1879951"/>
            <a:ext cx="936796" cy="936796"/>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1</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628012" y="4071937"/>
            <a:ext cx="949041" cy="89141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2</a:t>
            </a:r>
            <a:endParaRPr kumimoji="0" lang="zh-CN" altLang="en-US" sz="60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264225" y="1756699"/>
            <a:ext cx="8513136" cy="1323439"/>
          </a:xfrm>
          <a:prstGeom prst="rect">
            <a:avLst/>
          </a:prstGeom>
          <a:noFill/>
        </p:spPr>
        <p:txBody>
          <a:bodyPr wrap="square">
            <a:spAutoFit/>
          </a:bodyPr>
          <a:lstStyle/>
          <a:p>
            <a:pPr lvl="0" indent="457200" algn="just"/>
            <a:r>
              <a:rPr lang="en-US" sz="4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V</a:t>
            </a:r>
            <a:r>
              <a:rPr lang="vi-VN" sz="4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iết được lá thư gửi bạn bè theo hình thức thư điện tử.</a:t>
            </a:r>
            <a:endParaRPr kumimoji="0" lang="vi-VN" sz="40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538404" y="3957637"/>
            <a:ext cx="8513136" cy="1323439"/>
          </a:xfrm>
          <a:prstGeom prst="rect">
            <a:avLst/>
          </a:prstGeom>
          <a:noFill/>
        </p:spPr>
        <p:txBody>
          <a:bodyPr wrap="square">
            <a:spAutoFit/>
          </a:bodyPr>
          <a:lstStyle/>
          <a:p>
            <a:pPr lvl="0" indent="457200" algn="just"/>
            <a:r>
              <a:rPr lang="vi-VN" sz="4000" b="1" dirty="0">
                <a:solidFill>
                  <a:srgbClr val="FF6600"/>
                </a:solidFill>
                <a:latin typeface="Calibri" panose="020F0502020204030204" pitchFamily="34" charset="0"/>
                <a:ea typeface="Times New Roman" panose="02020603050405020304" pitchFamily="18" charset="0"/>
                <a:cs typeface="Calibri" panose="020F0502020204030204" pitchFamily="34" charset="0"/>
              </a:rPr>
              <a:t>Bước đầu biết thể hiện tình cảm với bạn bè qua bức thư.</a:t>
            </a:r>
            <a:endParaRPr kumimoji="0" lang="vi-VN" sz="4000" b="1" i="0" u="none" strike="noStrike" kern="1200" cap="none" spc="0" normalizeH="0" baseline="0" noProof="0" dirty="0">
              <a:ln>
                <a:noFill/>
              </a:ln>
              <a:solidFill>
                <a:srgbClr val="FF66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64225" y="397691"/>
            <a:ext cx="1000828" cy="833120"/>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911080" y="4564380"/>
            <a:ext cx="2280920" cy="228092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sym typeface="+mn-lt"/>
            </a:endParaRPr>
          </a:p>
        </p:txBody>
      </p:sp>
      <p:pic>
        <p:nvPicPr>
          <p:cNvPr id="4" name="Picture 3">
            <a:extLst>
              <a:ext uri="{FF2B5EF4-FFF2-40B4-BE49-F238E27FC236}">
                <a16:creationId xmlns:a16="http://schemas.microsoft.com/office/drawing/2014/main" id="{754F0B9F-6E3C-4FA7-B6AA-4182B6F24192}"/>
              </a:ext>
            </a:extLst>
          </p:cNvPr>
          <p:cNvPicPr>
            <a:picLocks noChangeAspect="1"/>
          </p:cNvPicPr>
          <p:nvPr/>
        </p:nvPicPr>
        <p:blipFill>
          <a:blip r:embed="rId5"/>
          <a:stretch>
            <a:fillRect/>
          </a:stretch>
        </p:blipFill>
        <p:spPr>
          <a:xfrm>
            <a:off x="3459225" y="284936"/>
            <a:ext cx="5883150" cy="1182727"/>
          </a:xfrm>
          <a:prstGeom prst="rect">
            <a:avLst/>
          </a:prstGeom>
        </p:spPr>
      </p:pic>
    </p:spTree>
    <p:extLst>
      <p:ext uri="{BB962C8B-B14F-4D97-AF65-F5344CB8AC3E}">
        <p14:creationId xmlns:p14="http://schemas.microsoft.com/office/powerpoint/2010/main" val="116132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24595" y="1857792"/>
            <a:ext cx="734281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6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1. </a:t>
            </a:r>
            <a:r>
              <a:rPr lang="vi-VN" altLang="en-US" sz="66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Đọc bức thư điện tử và trả lời câu hỏi</a:t>
            </a:r>
            <a:endParaRPr kumimoji="0" lang="vi-VN" altLang="en-US" sz="6600" i="0" u="none" strike="noStrike" kern="1200" normalizeH="0" baseline="0" noProof="0" dirty="0">
              <a:ln w="22225">
                <a:solidFill>
                  <a:schemeClr val="accent2"/>
                </a:solidFill>
                <a:prstDash val="solid"/>
              </a:ln>
              <a:solidFill>
                <a:schemeClr val="accent2">
                  <a:lumMod val="40000"/>
                  <a:lumOff val="60000"/>
                </a:schemeClr>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77850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8181974" y="2212108"/>
            <a:ext cx="3629025" cy="3264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600"/>
            <a:ext cx="4514850" cy="11493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044578" y="334671"/>
            <a:ext cx="414169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it-IT" altLang="en-US" sz="3100" b="1" dirty="0">
                <a:solidFill>
                  <a:srgbClr val="C00000"/>
                </a:solidFill>
                <a:latin typeface="Cambria" panose="02040503050406030204" pitchFamily="18" charset="0"/>
                <a:ea typeface="Cambria" panose="02040503050406030204" pitchFamily="18" charset="0"/>
              </a:rPr>
              <a:t>a. Bức thư trên do ai viết, gửi cho ai?</a:t>
            </a:r>
            <a:endParaRPr kumimoji="0" lang="vi-VN" altLang="en-US"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8267700" y="2415109"/>
            <a:ext cx="3437658" cy="2800767"/>
          </a:xfrm>
          <a:prstGeom prst="rect">
            <a:avLst/>
          </a:prstGeom>
          <a:noFill/>
        </p:spPr>
        <p:txBody>
          <a:bodyPr wrap="square">
            <a:spAutoFit/>
          </a:bodyPr>
          <a:lstStyle/>
          <a:p>
            <a:pPr lvl="0" algn="ctr" defTabSz="457200"/>
            <a:r>
              <a:rPr lang="vi-VN" sz="4400"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Lá thư do bạn Sơn viết và gửi cho bạn Dương.</a:t>
            </a:r>
            <a:endParaRPr kumimoji="0" lang="en-US" sz="44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133350" y="1576387"/>
            <a:ext cx="7505700" cy="4143375"/>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2847975" y="312420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A26531-17FF-491E-8005-D759C2A7EE02}"/>
              </a:ext>
            </a:extLst>
          </p:cNvPr>
          <p:cNvCxnSpPr>
            <a:cxnSpLocks/>
          </p:cNvCxnSpPr>
          <p:nvPr/>
        </p:nvCxnSpPr>
        <p:spPr>
          <a:xfrm>
            <a:off x="2828925" y="4762500"/>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984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3286125" y="222250"/>
            <a:ext cx="4514850" cy="11493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3587003" y="287046"/>
            <a:ext cx="414169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vi-VN" altLang="en-US" sz="3100" b="1" dirty="0">
                <a:solidFill>
                  <a:srgbClr val="C00000"/>
                </a:solidFill>
                <a:latin typeface="Cambria" panose="02040503050406030204" pitchFamily="18" charset="0"/>
                <a:ea typeface="Cambria" panose="02040503050406030204" pitchFamily="18" charset="0"/>
              </a:rPr>
              <a:t>b. Thư gồm những phần nào?</a:t>
            </a:r>
            <a:endParaRPr kumimoji="0" lang="vi-VN" altLang="en-US"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2562225" y="1631385"/>
            <a:ext cx="8096250" cy="4469377"/>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1866900" y="236220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47EF88-97E4-4382-87A7-C8241E6ECA17}"/>
              </a:ext>
            </a:extLst>
          </p:cNvPr>
          <p:cNvCxnSpPr/>
          <p:nvPr/>
        </p:nvCxnSpPr>
        <p:spPr>
          <a:xfrm>
            <a:off x="1866900" y="2752725"/>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184A47-97F1-467D-AF53-6A854BBE3393}"/>
              </a:ext>
            </a:extLst>
          </p:cNvPr>
          <p:cNvCxnSpPr/>
          <p:nvPr/>
        </p:nvCxnSpPr>
        <p:spPr>
          <a:xfrm>
            <a:off x="1876425" y="318135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D673E7-1039-44F9-956A-0DBA6871C9F9}"/>
              </a:ext>
            </a:extLst>
          </p:cNvPr>
          <p:cNvCxnSpPr/>
          <p:nvPr/>
        </p:nvCxnSpPr>
        <p:spPr>
          <a:xfrm>
            <a:off x="1876425" y="3790950"/>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C597E8-62CB-45BE-9209-F0E488D8E8D0}"/>
              </a:ext>
            </a:extLst>
          </p:cNvPr>
          <p:cNvCxnSpPr/>
          <p:nvPr/>
        </p:nvCxnSpPr>
        <p:spPr>
          <a:xfrm>
            <a:off x="1876425" y="4752975"/>
            <a:ext cx="80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188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63" y="3171824"/>
            <a:ext cx="3843733" cy="3095625"/>
          </a:xfrm>
          <a:prstGeom prst="rect">
            <a:avLst/>
          </a:prstGeom>
        </p:spPr>
      </p:pic>
      <p:sp>
        <p:nvSpPr>
          <p:cNvPr id="3" name="TextBox 79">
            <a:extLst>
              <a:ext uri="{FF2B5EF4-FFF2-40B4-BE49-F238E27FC236}">
                <a16:creationId xmlns:a16="http://schemas.microsoft.com/office/drawing/2014/main" id="{08E711A1-45B8-4FCD-9B47-DF719E7AA970}"/>
              </a:ext>
            </a:extLst>
          </p:cNvPr>
          <p:cNvSpPr txBox="1">
            <a:spLocks noChangeArrowheads="1"/>
          </p:cNvSpPr>
          <p:nvPr/>
        </p:nvSpPr>
        <p:spPr bwMode="auto">
          <a:xfrm>
            <a:off x="1524000" y="1019592"/>
            <a:ext cx="93535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vi-VN" altLang="en-US" sz="4000"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cs typeface="Times New Roman" panose="02020603050405020304" pitchFamily="18" charset="0"/>
              </a:rPr>
              <a:t>c. Muốn viết thư điện tử cần có phương tiện gì?</a:t>
            </a:r>
            <a:endParaRPr kumimoji="0" lang="en-US" altLang="en-US" sz="4000" i="0" u="none" strike="noStrike" kern="1200" normalizeH="0" baseline="0" noProof="0" dirty="0">
              <a:ln w="22225">
                <a:solidFill>
                  <a:schemeClr val="accent2"/>
                </a:solidFill>
                <a:prstDash val="solid"/>
              </a:ln>
              <a:solidFill>
                <a:schemeClr val="accent2">
                  <a:lumMod val="40000"/>
                  <a:lumOff val="60000"/>
                </a:schemeClr>
              </a:solidFill>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811E2B46-6B7E-4371-B4B2-7C9AD8977203}"/>
              </a:ext>
            </a:extLst>
          </p:cNvPr>
          <p:cNvSpPr/>
          <p:nvPr/>
        </p:nvSpPr>
        <p:spPr>
          <a:xfrm>
            <a:off x="5086351" y="2755033"/>
            <a:ext cx="6048374" cy="32647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Hộp Văn bản 14">
            <a:extLst>
              <a:ext uri="{FF2B5EF4-FFF2-40B4-BE49-F238E27FC236}">
                <a16:creationId xmlns:a16="http://schemas.microsoft.com/office/drawing/2014/main" id="{411FBC9A-A348-4369-BB2E-B9466430C4CF}"/>
              </a:ext>
            </a:extLst>
          </p:cNvPr>
          <p:cNvSpPr txBox="1"/>
          <p:nvPr/>
        </p:nvSpPr>
        <p:spPr>
          <a:xfrm>
            <a:off x="5372100" y="2958034"/>
            <a:ext cx="5592350" cy="2862322"/>
          </a:xfrm>
          <a:prstGeom prst="rect">
            <a:avLst/>
          </a:prstGeom>
          <a:noFill/>
        </p:spPr>
        <p:txBody>
          <a:bodyPr wrap="square">
            <a:spAutoFit/>
          </a:bodyPr>
          <a:lstStyle/>
          <a:p>
            <a:pPr lvl="0" algn="ctr" defTabSz="457200"/>
            <a:r>
              <a:rPr lang="vi-VN" sz="3600"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Muốn viết thư điện tử thì cần có máy tính, máy tính bảng hoặc điện thoại thông minh có kết nối internet.</a:t>
            </a:r>
            <a:endParaRPr kumimoji="0" lang="en-US" sz="36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78135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24595" y="1857792"/>
            <a:ext cx="734281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600"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2. </a:t>
            </a:r>
            <a:r>
              <a:rPr lang="vi-VN" altLang="en-US" sz="6600"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Thảo luận về các bước viết thư điện tử</a:t>
            </a:r>
            <a:endParaRPr kumimoji="0" lang="vi-VN" altLang="en-US" sz="6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90874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E8D05-9C04-4232-80B1-83CA5ECD9545}"/>
              </a:ext>
            </a:extLst>
          </p:cNvPr>
          <p:cNvPicPr>
            <a:picLocks noChangeAspect="1"/>
          </p:cNvPicPr>
          <p:nvPr/>
        </p:nvPicPr>
        <p:blipFill>
          <a:blip r:embed="rId2"/>
          <a:stretch>
            <a:fillRect/>
          </a:stretch>
        </p:blipFill>
        <p:spPr>
          <a:xfrm>
            <a:off x="2419350" y="2333625"/>
            <a:ext cx="7620000" cy="3219450"/>
          </a:xfrm>
          <a:prstGeom prst="rect">
            <a:avLst/>
          </a:prstGeom>
        </p:spPr>
      </p:pic>
      <p:sp>
        <p:nvSpPr>
          <p:cNvPr id="10" name="TextBox 9">
            <a:extLst>
              <a:ext uri="{FF2B5EF4-FFF2-40B4-BE49-F238E27FC236}">
                <a16:creationId xmlns:a16="http://schemas.microsoft.com/office/drawing/2014/main" id="{2FD2E326-B603-4E23-9C3A-E820A8788C83}"/>
              </a:ext>
            </a:extLst>
          </p:cNvPr>
          <p:cNvSpPr txBox="1"/>
          <p:nvPr/>
        </p:nvSpPr>
        <p:spPr>
          <a:xfrm>
            <a:off x="2519680" y="1046480"/>
            <a:ext cx="7264400" cy="707886"/>
          </a:xfrm>
          <a:prstGeom prst="rect">
            <a:avLst/>
          </a:prstGeom>
          <a:noFill/>
        </p:spPr>
        <p:txBody>
          <a:bodyPr wrap="square" rtlCol="0">
            <a:spAutoFit/>
          </a:bodyPr>
          <a:lstStyle/>
          <a:p>
            <a:pPr algn="ctr"/>
            <a:r>
              <a:rPr lang="en-US" sz="4000" b="1" dirty="0" err="1">
                <a:solidFill>
                  <a:srgbClr val="FF0000"/>
                </a:solidFill>
                <a:latin typeface="Calibri" panose="020F0502020204030204" pitchFamily="34" charset="0"/>
                <a:cs typeface="Calibri" panose="020F0502020204030204" pitchFamily="34" charset="0"/>
              </a:rPr>
              <a:t>Các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bước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viết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thư</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tử</a:t>
            </a:r>
            <a:endParaRPr lang="en-US" sz="4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2692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pic>
        <p:nvPicPr>
          <p:cNvPr id="2" name="Picture 1">
            <a:extLst>
              <a:ext uri="{FF2B5EF4-FFF2-40B4-BE49-F238E27FC236}">
                <a16:creationId xmlns:a16="http://schemas.microsoft.com/office/drawing/2014/main" id="{DE85B90E-0E53-46C2-B945-D0495EB93B72}"/>
              </a:ext>
            </a:extLst>
          </p:cNvPr>
          <p:cNvPicPr>
            <a:picLocks noChangeAspect="1"/>
          </p:cNvPicPr>
          <p:nvPr/>
        </p:nvPicPr>
        <p:blipFill>
          <a:blip r:embed="rId5"/>
          <a:stretch>
            <a:fillRect/>
          </a:stretch>
        </p:blipFill>
        <p:spPr>
          <a:xfrm>
            <a:off x="2283015" y="2197134"/>
            <a:ext cx="7340220" cy="2139881"/>
          </a:xfrm>
          <a:prstGeom prst="rect">
            <a:avLst/>
          </a:prstGeom>
        </p:spPr>
      </p:pic>
    </p:spTree>
    <p:extLst>
      <p:ext uri="{BB962C8B-B14F-4D97-AF65-F5344CB8AC3E}">
        <p14:creationId xmlns:p14="http://schemas.microsoft.com/office/powerpoint/2010/main" val="2347195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299</Words>
  <Application>Microsoft Office PowerPoint</Application>
  <PresentationFormat>Widescreen</PresentationFormat>
  <Paragraphs>40</Paragraphs>
  <Slides>13</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13</vt:i4>
      </vt:variant>
    </vt:vector>
  </HeadingPairs>
  <TitlesOfParts>
    <vt:vector size="25" baseType="lpstr">
      <vt:lpstr>等线</vt:lpstr>
      <vt:lpstr>Arial</vt:lpstr>
      <vt:lpstr>Calibri</vt:lpstr>
      <vt:lpstr>Cambria</vt:lpstr>
      <vt:lpstr>字魂35号-经典雅黑</vt:lpstr>
      <vt:lpstr>Office 主题</vt:lpstr>
      <vt:lpstr>2_Office 主题</vt:lpstr>
      <vt:lpstr>3_Office 主题</vt:lpstr>
      <vt:lpstr>4_Office 主题</vt:lpstr>
      <vt:lpstr>5_Office 主题</vt:lpstr>
      <vt:lpstr>6_Office 主题</vt:lpstr>
      <vt:lpstr>7_Office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18</cp:revision>
  <dcterms:created xsi:type="dcterms:W3CDTF">2022-11-26T11:14:53Z</dcterms:created>
  <dcterms:modified xsi:type="dcterms:W3CDTF">2024-03-15T10:33:30Z</dcterms:modified>
</cp:coreProperties>
</file>