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4" r:id="rId3"/>
    <p:sldId id="291" r:id="rId4"/>
    <p:sldId id="284" r:id="rId5"/>
    <p:sldId id="285" r:id="rId6"/>
    <p:sldId id="286" r:id="rId7"/>
    <p:sldId id="293" r:id="rId8"/>
    <p:sldId id="294" r:id="rId9"/>
    <p:sldId id="287" r:id="rId10"/>
    <p:sldId id="296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0E0882FB-B9A7-4D39-9631-E3141A71B250}"/>
    <pc:docChg chg="delSld">
      <pc:chgData name="nguyenthithu nguyenthithu" userId="d2b08f955c77d556" providerId="LiveId" clId="{0E0882FB-B9A7-4D39-9631-E3141A71B250}" dt="2024-03-15T10:34:08.550" v="5" actId="2696"/>
      <pc:docMkLst>
        <pc:docMk/>
      </pc:docMkLst>
      <pc:sldChg chg="del">
        <pc:chgData name="nguyenthithu nguyenthithu" userId="d2b08f955c77d556" providerId="LiveId" clId="{0E0882FB-B9A7-4D39-9631-E3141A71B250}" dt="2024-03-15T10:33:44.101" v="0" actId="2696"/>
        <pc:sldMkLst>
          <pc:docMk/>
          <pc:sldMk cId="0" sldId="276"/>
        </pc:sldMkLst>
      </pc:sldChg>
      <pc:sldChg chg="del">
        <pc:chgData name="nguyenthithu nguyenthithu" userId="d2b08f955c77d556" providerId="LiveId" clId="{0E0882FB-B9A7-4D39-9631-E3141A71B250}" dt="2024-03-15T10:34:02.057" v="3" actId="2696"/>
        <pc:sldMkLst>
          <pc:docMk/>
          <pc:sldMk cId="514139811" sldId="289"/>
        </pc:sldMkLst>
      </pc:sldChg>
      <pc:sldChg chg="del">
        <pc:chgData name="nguyenthithu nguyenthithu" userId="d2b08f955c77d556" providerId="LiveId" clId="{0E0882FB-B9A7-4D39-9631-E3141A71B250}" dt="2024-03-15T10:33:48.868" v="2" actId="2696"/>
        <pc:sldMkLst>
          <pc:docMk/>
          <pc:sldMk cId="1453977421" sldId="290"/>
        </pc:sldMkLst>
      </pc:sldChg>
      <pc:sldChg chg="del">
        <pc:chgData name="nguyenthithu nguyenthithu" userId="d2b08f955c77d556" providerId="LiveId" clId="{0E0882FB-B9A7-4D39-9631-E3141A71B250}" dt="2024-03-15T10:34:08.550" v="5" actId="2696"/>
        <pc:sldMkLst>
          <pc:docMk/>
          <pc:sldMk cId="1927354050" sldId="292"/>
        </pc:sldMkLst>
      </pc:sldChg>
      <pc:sldChg chg="del">
        <pc:chgData name="nguyenthithu nguyenthithu" userId="d2b08f955c77d556" providerId="LiveId" clId="{0E0882FB-B9A7-4D39-9631-E3141A71B250}" dt="2024-03-15T10:33:45.993" v="1" actId="2696"/>
        <pc:sldMkLst>
          <pc:docMk/>
          <pc:sldMk cId="2850363965" sldId="295"/>
        </pc:sldMkLst>
      </pc:sldChg>
      <pc:sldChg chg="del">
        <pc:chgData name="nguyenthithu nguyenthithu" userId="d2b08f955c77d556" providerId="LiveId" clId="{0E0882FB-B9A7-4D39-9631-E3141A71B250}" dt="2024-03-15T10:34:03.998" v="4" actId="2696"/>
        <pc:sldMkLst>
          <pc:docMk/>
          <pc:sldMk cId="3348310913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4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0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77921-8BBF-4EF2-9280-05B467D02E00}"/>
              </a:ext>
            </a:extLst>
          </p:cNvPr>
          <p:cNvSpPr txBox="1"/>
          <p:nvPr/>
        </p:nvSpPr>
        <p:spPr>
          <a:xfrm>
            <a:off x="2630465" y="857274"/>
            <a:ext cx="740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28DDB-585E-4921-AB89-D3D41EB9F43C}"/>
              </a:ext>
            </a:extLst>
          </p:cNvPr>
          <p:cNvSpPr txBox="1"/>
          <p:nvPr/>
        </p:nvSpPr>
        <p:spPr>
          <a:xfrm>
            <a:off x="2630465" y="1516674"/>
            <a:ext cx="74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  <a:ea typeface="Ariston" panose="02020500000000000000" pitchFamily="18" charset="0"/>
              <a:cs typeface="Ariston" panose="020205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F9160-0B26-4AD4-8FEB-EE2056B93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06" y="2299323"/>
            <a:ext cx="10839627" cy="189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Hai ban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FAA1B16-1D03-4F7D-9398-484C51FC6ACD}"/>
              </a:ext>
            </a:extLst>
          </p:cNvPr>
          <p:cNvSpPr/>
          <p:nvPr/>
        </p:nvSpPr>
        <p:spPr>
          <a:xfrm>
            <a:off x="4600575" y="1276350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kể, câu hỏi về sự vật, hoạt động em thấy trong 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7DFFB0-04AB-4D03-BE15-36A2C76440C7}"/>
              </a:ext>
            </a:extLst>
          </p:cNvPr>
          <p:cNvSpPr txBox="1"/>
          <p:nvPr/>
        </p:nvSpPr>
        <p:spPr>
          <a:xfrm>
            <a:off x="1175947" y="3285808"/>
            <a:ext cx="5114209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36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199F4F-D235-43A2-AB23-45C34879BA47}"/>
              </a:ext>
            </a:extLst>
          </p:cNvPr>
          <p:cNvSpPr txBox="1"/>
          <p:nvPr/>
        </p:nvSpPr>
        <p:spPr>
          <a:xfrm>
            <a:off x="864788" y="431095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cá nhân ghi từ ngữ tìm được ra giấy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76F717E-7E5B-445F-B1B9-9D08F7D3BAFA}"/>
              </a:ext>
            </a:extLst>
          </p:cNvPr>
          <p:cNvSpPr txBox="1"/>
          <p:nvPr/>
        </p:nvSpPr>
        <p:spPr>
          <a:xfrm>
            <a:off x="864788" y="499486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trong nhóm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58E854-033C-4DBA-B1C5-581BD3C92AAC}"/>
              </a:ext>
            </a:extLst>
          </p:cNvPr>
          <p:cNvSpPr txBox="1"/>
          <p:nvPr/>
        </p:nvSpPr>
        <p:spPr>
          <a:xfrm>
            <a:off x="864787" y="5715697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nhóm thống nhất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87632" y="503219"/>
            <a:ext cx="1021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872229" y="2655904"/>
            <a:ext cx="5191431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521" y="1216147"/>
            <a:ext cx="671227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sp>
        <p:nvSpPr>
          <p:cNvPr id="13" name="矩形: 圆角 2">
            <a:extLst>
              <a:ext uri="{FF2B5EF4-FFF2-40B4-BE49-F238E27FC236}">
                <a16:creationId xmlns:a16="http://schemas.microsoft.com/office/drawing/2014/main" id="{F0ADFD2F-BD87-435B-BFC6-001CF689EB73}"/>
              </a:ext>
            </a:extLst>
          </p:cNvPr>
          <p:cNvSpPr/>
          <p:nvPr/>
        </p:nvSpPr>
        <p:spPr>
          <a:xfrm>
            <a:off x="472440" y="457200"/>
            <a:ext cx="11247120" cy="59436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E9BF232B-147B-4999-979F-A66C56A8F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15" name="Picture 1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8537767-A7C0-4294-8508-54F2B6106B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2271512"/>
            <a:ext cx="674451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90DA4-D980-4223-B7B9-06B69DEE844A}"/>
              </a:ext>
            </a:extLst>
          </p:cNvPr>
          <p:cNvSpPr txBox="1"/>
          <p:nvPr/>
        </p:nvSpPr>
        <p:spPr>
          <a:xfrm>
            <a:off x="3844150" y="2211921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Mẹ khuyên em nên đối xử thân thiện, hòa nhã với mọi người xung quanh. </a:t>
            </a:r>
          </a:p>
        </p:txBody>
      </p:sp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6A0B469-C6B6-41CB-9E1A-99F4A5351E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3732295"/>
            <a:ext cx="674451" cy="457200"/>
          </a:xfrm>
          <a:prstGeom prst="rect">
            <a:avLst/>
          </a:prstGeom>
        </p:spPr>
      </p:pic>
      <p:pic>
        <p:nvPicPr>
          <p:cNvPr id="18" name="Picture 1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11E52BA6-FB31-4E22-8F0E-DDFB793784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999" y="762258"/>
            <a:ext cx="4395597" cy="1652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CE505A-0311-46DC-8D36-60DEDF964AA0}"/>
              </a:ext>
            </a:extLst>
          </p:cNvPr>
          <p:cNvSpPr txBox="1"/>
          <p:nvPr/>
        </p:nvSpPr>
        <p:spPr>
          <a:xfrm>
            <a:off x="3969716" y="3578244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Chúng ta phải biết lễ phép, tôn trọng người lớn. </a:t>
            </a:r>
          </a:p>
        </p:txBody>
      </p:sp>
      <p:pic>
        <p:nvPicPr>
          <p:cNvPr id="21" name="Picture 20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B3485AA4-0A14-4D83-B28F-147FA4352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B0A12-B0AF-4AFC-BF03-6DAD368877C1}"/>
              </a:ext>
            </a:extLst>
          </p:cNvPr>
          <p:cNvGrpSpPr/>
          <p:nvPr/>
        </p:nvGrpSpPr>
        <p:grpSpPr>
          <a:xfrm>
            <a:off x="1056432" y="756198"/>
            <a:ext cx="10284550" cy="586810"/>
            <a:chOff x="1302569" y="3878998"/>
            <a:chExt cx="10284550" cy="586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1021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3B91C-E562-421A-BB77-4E562A6F07F2}"/>
              </a:ext>
            </a:extLst>
          </p:cNvPr>
          <p:cNvGrpSpPr/>
          <p:nvPr/>
        </p:nvGrpSpPr>
        <p:grpSpPr>
          <a:xfrm>
            <a:off x="878665" y="1629251"/>
            <a:ext cx="10486825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382537-CAA7-45F3-87FE-3858793B73A9}"/>
              </a:ext>
            </a:extLst>
          </p:cNvPr>
          <p:cNvGrpSpPr/>
          <p:nvPr/>
        </p:nvGrpSpPr>
        <p:grpSpPr>
          <a:xfrm>
            <a:off x="249129" y="2620024"/>
            <a:ext cx="12112668" cy="586810"/>
            <a:chOff x="544469" y="3866794"/>
            <a:chExt cx="11783841" cy="33286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44E81A-7F52-4970-BB2B-78D787F8F805}"/>
                </a:ext>
              </a:extLst>
            </p:cNvPr>
            <p:cNvSpPr txBox="1"/>
            <p:nvPr/>
          </p:nvSpPr>
          <p:spPr>
            <a:xfrm>
              <a:off x="544469" y="3866794"/>
              <a:ext cx="11783841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081E0-F3B3-4CD5-B9DD-D4C096E61FD0}"/>
              </a:ext>
            </a:extLst>
          </p:cNvPr>
          <p:cNvGrpSpPr/>
          <p:nvPr/>
        </p:nvGrpSpPr>
        <p:grpSpPr>
          <a:xfrm>
            <a:off x="1056432" y="3394265"/>
            <a:ext cx="10486825" cy="697826"/>
            <a:chOff x="1124802" y="3866794"/>
            <a:chExt cx="10486825" cy="39583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93D4C0-FB1D-45C3-9585-0F70F6032A3B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C9F1B-B4AE-46B7-8F74-F26F42E2816C}"/>
              </a:ext>
            </a:extLst>
          </p:cNvPr>
          <p:cNvGrpSpPr/>
          <p:nvPr/>
        </p:nvGrpSpPr>
        <p:grpSpPr>
          <a:xfrm>
            <a:off x="1105717" y="4381728"/>
            <a:ext cx="10486825" cy="697826"/>
            <a:chOff x="1124802" y="3866794"/>
            <a:chExt cx="10486825" cy="39583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1345D3-BD2B-4FBF-A20F-B1F9B53D1DB5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67528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5" y="4804609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2" y="2590799"/>
            <a:ext cx="5412996" cy="3352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706907" y="1837488"/>
            <a:ext cx="5382940" cy="1394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281" y="235930"/>
            <a:ext cx="6712278" cy="1652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DDE792-8940-4B76-BEDE-441E883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05239"/>
              </p:ext>
            </p:extLst>
          </p:nvPr>
        </p:nvGraphicFramePr>
        <p:xfrm>
          <a:off x="706907" y="3489646"/>
          <a:ext cx="6364453" cy="14887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98615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3165838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3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kể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hỏi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647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41C3E82-9381-40F8-8624-D0959B20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21878"/>
              </p:ext>
            </p:extLst>
          </p:nvPr>
        </p:nvGraphicFramePr>
        <p:xfrm>
          <a:off x="732156" y="548640"/>
          <a:ext cx="10936453" cy="48564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496388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5440065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84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kể</a:t>
                      </a:r>
                      <a:endParaRPr lang="en-US" sz="32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hỏi</a:t>
                      </a:r>
                      <a:endParaRPr lang="en-US" sz="32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a. An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nhau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b. Ai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tiên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1719355"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giảng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ta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hoàn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e.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thùng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353</Words>
  <Application>Microsoft Office PowerPoint</Application>
  <PresentationFormat>Widescreen</PresentationFormat>
  <Paragraphs>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Arial</vt:lpstr>
      <vt:lpstr>Arial-Rounded</vt:lpstr>
      <vt:lpstr>Ariston</vt:lpstr>
      <vt:lpstr>Calibri</vt:lpstr>
      <vt:lpstr>Nunito black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27</cp:revision>
  <dcterms:created xsi:type="dcterms:W3CDTF">2022-08-29T02:02:20Z</dcterms:created>
  <dcterms:modified xsi:type="dcterms:W3CDTF">2024-03-15T10:34:12Z</dcterms:modified>
</cp:coreProperties>
</file>