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0" r:id="rId2"/>
    <p:sldId id="258" r:id="rId3"/>
    <p:sldId id="261" r:id="rId4"/>
    <p:sldId id="262" r:id="rId5"/>
    <p:sldId id="264" r:id="rId6"/>
    <p:sldId id="266" r:id="rId7"/>
    <p:sldId id="416" r:id="rId8"/>
    <p:sldId id="265" r:id="rId9"/>
    <p:sldId id="263" r:id="rId10"/>
    <p:sldId id="417" r:id="rId11"/>
    <p:sldId id="267" r:id="rId12"/>
    <p:sldId id="268" r:id="rId13"/>
    <p:sldId id="269" r:id="rId14"/>
    <p:sldId id="270" r:id="rId15"/>
    <p:sldId id="271" r:id="rId16"/>
    <p:sldId id="41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40CF36AC-4B46-4446-AD74-B5B68C4C049B}"/>
    <pc:docChg chg="delSld delMainMaster">
      <pc:chgData name="nguyenthithu nguyenthithu" userId="d2b08f955c77d556" providerId="LiveId" clId="{40CF36AC-4B46-4446-AD74-B5B68C4C049B}" dt="2024-03-14T09:38:19.127" v="6" actId="2696"/>
      <pc:docMkLst>
        <pc:docMk/>
      </pc:docMkLst>
      <pc:sldChg chg="del">
        <pc:chgData name="nguyenthithu nguyenthithu" userId="d2b08f955c77d556" providerId="LiveId" clId="{40CF36AC-4B46-4446-AD74-B5B68C4C049B}" dt="2024-03-14T09:37:55.675" v="0" actId="2696"/>
        <pc:sldMkLst>
          <pc:docMk/>
          <pc:sldMk cId="2967079049" sldId="259"/>
        </pc:sldMkLst>
      </pc:sldChg>
      <pc:sldChg chg="del">
        <pc:chgData name="nguyenthithu nguyenthithu" userId="d2b08f955c77d556" providerId="LiveId" clId="{40CF36AC-4B46-4446-AD74-B5B68C4C049B}" dt="2024-03-14T09:38:19.127" v="6" actId="2696"/>
        <pc:sldMkLst>
          <pc:docMk/>
          <pc:sldMk cId="150886256" sldId="272"/>
        </pc:sldMkLst>
      </pc:sldChg>
      <pc:sldChg chg="del">
        <pc:chgData name="nguyenthithu nguyenthithu" userId="d2b08f955c77d556" providerId="LiveId" clId="{40CF36AC-4B46-4446-AD74-B5B68C4C049B}" dt="2024-03-14T09:38:10.365" v="5" actId="2696"/>
        <pc:sldMkLst>
          <pc:docMk/>
          <pc:sldMk cId="1311820479" sldId="275"/>
        </pc:sldMkLst>
      </pc:sldChg>
      <pc:sldChg chg="del">
        <pc:chgData name="nguyenthithu nguyenthithu" userId="d2b08f955c77d556" providerId="LiveId" clId="{40CF36AC-4B46-4446-AD74-B5B68C4C049B}" dt="2024-03-14T09:37:58.359" v="1" actId="2696"/>
        <pc:sldMkLst>
          <pc:docMk/>
          <pc:sldMk cId="3348734134" sldId="329"/>
        </pc:sldMkLst>
      </pc:sldChg>
      <pc:sldChg chg="del">
        <pc:chgData name="nguyenthithu nguyenthithu" userId="d2b08f955c77d556" providerId="LiveId" clId="{40CF36AC-4B46-4446-AD74-B5B68C4C049B}" dt="2024-03-14T09:38:00.267" v="2" actId="2696"/>
        <pc:sldMkLst>
          <pc:docMk/>
          <pc:sldMk cId="2793848854" sldId="411"/>
        </pc:sldMkLst>
      </pc:sldChg>
      <pc:sldChg chg="del">
        <pc:chgData name="nguyenthithu nguyenthithu" userId="d2b08f955c77d556" providerId="LiveId" clId="{40CF36AC-4B46-4446-AD74-B5B68C4C049B}" dt="2024-03-14T09:38:02.089" v="3" actId="2696"/>
        <pc:sldMkLst>
          <pc:docMk/>
          <pc:sldMk cId="2271497986" sldId="413"/>
        </pc:sldMkLst>
      </pc:sldChg>
      <pc:sldChg chg="del">
        <pc:chgData name="nguyenthithu nguyenthithu" userId="d2b08f955c77d556" providerId="LiveId" clId="{40CF36AC-4B46-4446-AD74-B5B68C4C049B}" dt="2024-03-14T09:38:04.321" v="4" actId="2696"/>
        <pc:sldMkLst>
          <pc:docMk/>
          <pc:sldMk cId="2840021440" sldId="415"/>
        </pc:sldMkLst>
      </pc:sldChg>
      <pc:sldMasterChg chg="del delSldLayout">
        <pc:chgData name="nguyenthithu nguyenthithu" userId="d2b08f955c77d556" providerId="LiveId" clId="{40CF36AC-4B46-4446-AD74-B5B68C4C049B}" dt="2024-03-14T09:38:04.321" v="4" actId="2696"/>
        <pc:sldMasterMkLst>
          <pc:docMk/>
          <pc:sldMasterMk cId="2026403591" sldId="2147483672"/>
        </pc:sldMasterMkLst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3419026195" sldId="2147483673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1004474122" sldId="2147483674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1860362578" sldId="2147483675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13136701" sldId="2147483676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1160610689" sldId="2147483677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078606742" sldId="2147483678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107008610" sldId="2147483679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363516537" sldId="2147483680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1384116549" sldId="2147483681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152612374" sldId="2147483682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1680421203" sldId="2147483683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503855522" sldId="2147483684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534219509" sldId="2147483685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855906435" sldId="2147483686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3077548557" sldId="2147483687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619641050" sldId="2147483688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159600021" sldId="2147483689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40708059" sldId="2147483690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249732140" sldId="2147483691"/>
          </pc:sldLayoutMkLst>
        </pc:sldLayoutChg>
        <pc:sldLayoutChg chg="del">
          <pc:chgData name="nguyenthithu nguyenthithu" userId="d2b08f955c77d556" providerId="LiveId" clId="{40CF36AC-4B46-4446-AD74-B5B68C4C049B}" dt="2024-03-14T09:38:04.321" v="4" actId="2696"/>
          <pc:sldLayoutMkLst>
            <pc:docMk/>
            <pc:sldMasterMk cId="2026403591" sldId="2147483672"/>
            <pc:sldLayoutMk cId="2057317316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3016957"/>
          </a:xfrm>
          <a:custGeom>
            <a:avLst/>
            <a:gdLst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  <a:gd name="connsiteX0" fmla="*/ 0 w 8886825"/>
              <a:gd name="connsiteY0" fmla="*/ 502836 h 3016957"/>
              <a:gd name="connsiteX1" fmla="*/ 727186 w 8886825"/>
              <a:gd name="connsiteY1" fmla="*/ 0 h 3016957"/>
              <a:gd name="connsiteX2" fmla="*/ 8159638 w 8886825"/>
              <a:gd name="connsiteY2" fmla="*/ 0 h 3016957"/>
              <a:gd name="connsiteX3" fmla="*/ 8886825 w 8886825"/>
              <a:gd name="connsiteY3" fmla="*/ 502836 h 3016957"/>
              <a:gd name="connsiteX4" fmla="*/ 8886825 w 8886825"/>
              <a:gd name="connsiteY4" fmla="*/ 2514121 h 3016957"/>
              <a:gd name="connsiteX5" fmla="*/ 8159638 w 8886825"/>
              <a:gd name="connsiteY5" fmla="*/ 3016957 h 3016957"/>
              <a:gd name="connsiteX6" fmla="*/ 727186 w 8886825"/>
              <a:gd name="connsiteY6" fmla="*/ 3016957 h 3016957"/>
              <a:gd name="connsiteX7" fmla="*/ 0 w 8886825"/>
              <a:gd name="connsiteY7" fmla="*/ 2514121 h 3016957"/>
              <a:gd name="connsiteX8" fmla="*/ 0 w 8886825"/>
              <a:gd name="connsiteY8" fmla="*/ 502836 h 30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6825" h="3016957" fill="none" extrusionOk="0">
                <a:moveTo>
                  <a:pt x="0" y="502836"/>
                </a:moveTo>
                <a:cubicBezTo>
                  <a:pt x="1881" y="271464"/>
                  <a:pt x="368432" y="56277"/>
                  <a:pt x="727186" y="0"/>
                </a:cubicBezTo>
                <a:cubicBezTo>
                  <a:pt x="3351080" y="93129"/>
                  <a:pt x="6342525" y="324981"/>
                  <a:pt x="8159638" y="0"/>
                </a:cubicBezTo>
                <a:cubicBezTo>
                  <a:pt x="8553620" y="-47717"/>
                  <a:pt x="8834697" y="211767"/>
                  <a:pt x="8886825" y="502836"/>
                </a:cubicBezTo>
                <a:cubicBezTo>
                  <a:pt x="9054637" y="1485679"/>
                  <a:pt x="8716137" y="1878469"/>
                  <a:pt x="8886825" y="2514121"/>
                </a:cubicBezTo>
                <a:cubicBezTo>
                  <a:pt x="8903128" y="2721014"/>
                  <a:pt x="8508662" y="2972636"/>
                  <a:pt x="8159638" y="3016957"/>
                </a:cubicBezTo>
                <a:cubicBezTo>
                  <a:pt x="6031593" y="3168273"/>
                  <a:pt x="3359968" y="3276504"/>
                  <a:pt x="727186" y="3016957"/>
                </a:cubicBezTo>
                <a:cubicBezTo>
                  <a:pt x="422469" y="3008692"/>
                  <a:pt x="-88995" y="2806691"/>
                  <a:pt x="0" y="2514121"/>
                </a:cubicBezTo>
                <a:cubicBezTo>
                  <a:pt x="105242" y="1764517"/>
                  <a:pt x="-36826" y="1189431"/>
                  <a:pt x="0" y="502836"/>
                </a:cubicBezTo>
                <a:close/>
              </a:path>
              <a:path w="8886825" h="3016957" stroke="0" extrusionOk="0">
                <a:moveTo>
                  <a:pt x="0" y="502836"/>
                </a:moveTo>
                <a:cubicBezTo>
                  <a:pt x="60976" y="257587"/>
                  <a:pt x="324742" y="-33306"/>
                  <a:pt x="727186" y="0"/>
                </a:cubicBezTo>
                <a:cubicBezTo>
                  <a:pt x="2614725" y="2733"/>
                  <a:pt x="6569458" y="-33953"/>
                  <a:pt x="8159638" y="0"/>
                </a:cubicBezTo>
                <a:cubicBezTo>
                  <a:pt x="8511372" y="-7782"/>
                  <a:pt x="8960720" y="183750"/>
                  <a:pt x="8886825" y="502836"/>
                </a:cubicBezTo>
                <a:cubicBezTo>
                  <a:pt x="8940691" y="858117"/>
                  <a:pt x="9047050" y="1968165"/>
                  <a:pt x="8886825" y="2514121"/>
                </a:cubicBezTo>
                <a:cubicBezTo>
                  <a:pt x="8852131" y="2782313"/>
                  <a:pt x="8515718" y="3008698"/>
                  <a:pt x="8159638" y="3016957"/>
                </a:cubicBezTo>
                <a:cubicBezTo>
                  <a:pt x="6765688" y="2577467"/>
                  <a:pt x="2294398" y="3151944"/>
                  <a:pt x="727186" y="3016957"/>
                </a:cubicBezTo>
                <a:cubicBezTo>
                  <a:pt x="310807" y="3047216"/>
                  <a:pt x="-31043" y="2753355"/>
                  <a:pt x="0" y="2514121"/>
                </a:cubicBezTo>
                <a:cubicBezTo>
                  <a:pt x="54031" y="1669711"/>
                  <a:pt x="83713" y="1104484"/>
                  <a:pt x="0" y="502836"/>
                </a:cubicBezTo>
                <a:close/>
              </a:path>
              <a:path w="8886825" h="3016957" fill="none" stroke="0" extrusionOk="0">
                <a:moveTo>
                  <a:pt x="0" y="502836"/>
                </a:moveTo>
                <a:cubicBezTo>
                  <a:pt x="9448" y="237861"/>
                  <a:pt x="376623" y="78458"/>
                  <a:pt x="727186" y="0"/>
                </a:cubicBezTo>
                <a:cubicBezTo>
                  <a:pt x="3765773" y="116686"/>
                  <a:pt x="6069043" y="243987"/>
                  <a:pt x="8159638" y="0"/>
                </a:cubicBezTo>
                <a:cubicBezTo>
                  <a:pt x="8545245" y="-21285"/>
                  <a:pt x="8866338" y="209035"/>
                  <a:pt x="8886825" y="502836"/>
                </a:cubicBezTo>
                <a:cubicBezTo>
                  <a:pt x="9053953" y="1452944"/>
                  <a:pt x="8763745" y="1824764"/>
                  <a:pt x="8886825" y="2514121"/>
                </a:cubicBezTo>
                <a:cubicBezTo>
                  <a:pt x="8842044" y="2784077"/>
                  <a:pt x="8479898" y="2977770"/>
                  <a:pt x="8159638" y="3016957"/>
                </a:cubicBezTo>
                <a:cubicBezTo>
                  <a:pt x="5624869" y="2777724"/>
                  <a:pt x="3232195" y="2989966"/>
                  <a:pt x="727186" y="3016957"/>
                </a:cubicBezTo>
                <a:cubicBezTo>
                  <a:pt x="380226" y="3006396"/>
                  <a:pt x="-68567" y="2787224"/>
                  <a:pt x="0" y="2514121"/>
                </a:cubicBezTo>
                <a:cubicBezTo>
                  <a:pt x="60039" y="1870234"/>
                  <a:pt x="-15430" y="129343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80" y="15577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379A5-E7AB-4F50-9736-C197B701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7" y="1168827"/>
            <a:ext cx="873632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190500" y="203360"/>
            <a:ext cx="1167211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409574" y="134302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866775" y="14668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819149" y="1876425"/>
            <a:ext cx="524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7 nghìn : 7 = 1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1933575" y="23907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7000 : 7 = 1000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45199-2C4F-4D4F-8F3E-0FE99A7E7FE4}"/>
              </a:ext>
            </a:extLst>
          </p:cNvPr>
          <p:cNvSpPr/>
          <p:nvPr/>
        </p:nvSpPr>
        <p:spPr>
          <a:xfrm>
            <a:off x="6124574" y="1323975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B794A1-FFE2-400F-8D56-BDCFB8F1BB57}"/>
              </a:ext>
            </a:extLst>
          </p:cNvPr>
          <p:cNvSpPr txBox="1"/>
          <p:nvPr/>
        </p:nvSpPr>
        <p:spPr>
          <a:xfrm>
            <a:off x="6581775" y="14478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EE9E0-4CB5-419F-86C5-FEA2BBE841A9}"/>
              </a:ext>
            </a:extLst>
          </p:cNvPr>
          <p:cNvSpPr txBox="1"/>
          <p:nvPr/>
        </p:nvSpPr>
        <p:spPr>
          <a:xfrm>
            <a:off x="6534149" y="1857375"/>
            <a:ext cx="520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Nhẩm: 9 nghìn : 3 = 3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C2788-2486-49A5-BD32-A69E7A8CBE2A}"/>
              </a:ext>
            </a:extLst>
          </p:cNvPr>
          <p:cNvSpPr txBox="1"/>
          <p:nvPr/>
        </p:nvSpPr>
        <p:spPr>
          <a:xfrm>
            <a:off x="7648575" y="23717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9000 : 3 = 3000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920FA-25F6-4F56-B6FD-E7F9F9641D5E}"/>
              </a:ext>
            </a:extLst>
          </p:cNvPr>
          <p:cNvSpPr/>
          <p:nvPr/>
        </p:nvSpPr>
        <p:spPr>
          <a:xfrm>
            <a:off x="3571874" y="369570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D1A2B-5D89-44E3-9BD2-122E8CCE02D3}"/>
              </a:ext>
            </a:extLst>
          </p:cNvPr>
          <p:cNvSpPr txBox="1"/>
          <p:nvPr/>
        </p:nvSpPr>
        <p:spPr>
          <a:xfrm>
            <a:off x="4029075" y="381952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E15D8-8A9A-4FE2-B9B5-789D27F31FE2}"/>
              </a:ext>
            </a:extLst>
          </p:cNvPr>
          <p:cNvSpPr txBox="1"/>
          <p:nvPr/>
        </p:nvSpPr>
        <p:spPr>
          <a:xfrm>
            <a:off x="3981449" y="4229100"/>
            <a:ext cx="523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 nghìn : 4 = 2 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F51B0-5D03-49C9-9F3C-C4B7DACE8435}"/>
              </a:ext>
            </a:extLst>
          </p:cNvPr>
          <p:cNvSpPr txBox="1"/>
          <p:nvPr/>
        </p:nvSpPr>
        <p:spPr>
          <a:xfrm>
            <a:off x="5095875" y="474345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8000 : 4 = 2000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/>
      <p:bldP spid="2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08" y="3134360"/>
            <a:ext cx="2100718" cy="1859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4AFADF-57A6-4ED7-9546-7844E75BA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141" y="210644"/>
            <a:ext cx="559051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69 L -4.16667E-7 -0.00023 C 0.01081 0.00579 0.01875 0.0132 0.03008 0.01366 C 0.03776 0.01366 0.04544 0.01227 0.05313 0.01158 C 0.06042 -2.59259E-6 0.06771 -0.01041 0.07513 -0.0206 C 0.08086 -0.0287 0.08724 -0.03518 0.0931 -0.04328 C 0.09818 -0.05 0.10339 -0.05694 0.10807 -0.06528 C 0.11211 -0.07338 0.11914 -0.0912 0.11914 -0.09074 C 0.11979 -0.09398 0.12031 -0.09884 0.12109 -0.10185 C 0.12266 -0.10856 0.12539 -0.11458 0.12617 -0.12245 C 0.1276 -0.13657 0.12253 -0.15764 0.11914 -0.16759 C 0.11615 -0.17615 0.09258 -0.23935 0.08307 -0.2449 C 0.07188 -0.25023 0.07787 -0.24768 0.0651 -0.25231 L -4.16667E-7 -0.2449 C -0.00365 -0.24352 -0.00742 -0.2419 -0.01094 -0.23958 C -0.01615 -0.23588 -0.02096 -0.22963 -0.02591 -0.22384 C -0.05026 -0.19606 -0.02591 -0.22199 -0.04896 -0.18958 C -0.07018 -0.16088 -0.05221 -0.19282 -0.07109 -0.16088 C -0.07747 -0.14953 -0.08359 -0.13796 -0.08997 -0.12639 C -0.09544 -0.11759 -0.09492 -0.11921 -0.10091 -0.10694 C -0.10469 -0.09884 -0.1082 -0.08958 -0.11211 -0.08171 C -0.13737 -0.03171 -0.12617 -0.05486 -0.14401 -0.02523 C -0.15755 -0.00324 -0.15807 0.00394 -0.17695 0.02709 C -0.18086 0.03125 -0.17604 0.03912 -0.18802 0.04028 L -0.24896 0.03426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409575"/>
            <a:ext cx="1847850" cy="62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17" y="3284220"/>
            <a:ext cx="2100718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14A81B-90F8-49F8-A723-E1CB7F2DB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691" y="220169"/>
            <a:ext cx="559051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1.66667E-6 0.0007 C -0.02669 0.00232 -0.03281 0.00486 -0.06393 -0.00486 C -0.06914 -0.00648 -0.07383 -0.01204 -0.07877 -0.01551 C -0.08867 -0.02361 -0.08932 -0.025 -0.09726 -0.03333 C -0.10065 -0.04375 -0.10586 -0.05208 -0.10742 -0.06366 C -0.10807 -0.06829 -0.10872 -0.07315 -0.10924 -0.07801 C -0.11041 -0.08866 -0.1112 -0.10092 -0.11198 -0.1118 C -0.11146 -0.12546 -0.11198 -0.13935 -0.11015 -0.15254 C -0.10911 -0.16134 -0.10612 -0.16852 -0.10377 -0.17592 C -0.10208 -0.18102 -0.1 -0.18518 -0.09818 -0.19004 C -0.09687 -0.19329 -0.09596 -0.19768 -0.0944 -0.20069 C -0.09284 -0.20416 -0.08568 -0.21458 -0.08333 -0.21666 C -0.07617 -0.22315 -0.06706 -0.22731 -0.05924 -0.22916 C -0.05403 -0.23055 -0.04883 -0.23055 -0.04349 -0.23079 C -0.03958 -0.23148 -0.03555 -0.23241 -0.03151 -0.23287 L 0.09349 -0.23819 C 0.09714 -0.24004 0.10078 -0.24213 0.10456 -0.24352 C 0.10729 -0.24444 0.11029 -0.24352 0.11289 -0.24514 C 0.11419 -0.24606 0.11576 -0.25023 0.11576 -0.25023 L 0.11576 -0.25023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96EC9-5384-49A4-AF58-31FCE8D19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E58F6B-96FA-4019-BDFF-34BE118CB4B7}"/>
              </a:ext>
            </a:extLst>
          </p:cNvPr>
          <p:cNvGrpSpPr/>
          <p:nvPr/>
        </p:nvGrpSpPr>
        <p:grpSpPr>
          <a:xfrm>
            <a:off x="2523484" y="944926"/>
            <a:ext cx="8828225" cy="4803992"/>
            <a:chOff x="2515017" y="2713407"/>
            <a:chExt cx="8843546" cy="40997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C19643-5A5E-4AEB-B7E8-E90F831AF6F3}"/>
                </a:ext>
              </a:extLst>
            </p:cNvPr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23" name="Cloud 11">
                <a:extLst>
                  <a:ext uri="{FF2B5EF4-FFF2-40B4-BE49-F238E27FC236}">
                    <a16:creationId xmlns:a16="http://schemas.microsoft.com/office/drawing/2014/main" id="{CFE328C0-7239-42D9-ADEF-7B345DE77833}"/>
                  </a:ext>
                </a:extLst>
              </p:cNvPr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Cloud 3">
                <a:extLst>
                  <a:ext uri="{FF2B5EF4-FFF2-40B4-BE49-F238E27FC236}">
                    <a16:creationId xmlns:a16="http://schemas.microsoft.com/office/drawing/2014/main" id="{CBEEF5C8-78A4-484F-848C-ACB9D353C202}"/>
                  </a:ext>
                </a:extLst>
              </p:cNvPr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00"/>
                <a:endParaRPr lang="en-GB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2E700D0C-F4D6-443C-9E41-CD098FD11279}"/>
                </a:ext>
              </a:extLst>
            </p:cNvPr>
            <p:cNvSpPr/>
            <p:nvPr/>
          </p:nvSpPr>
          <p:spPr>
            <a:xfrm>
              <a:off x="2515017" y="2713407"/>
              <a:ext cx="8608145" cy="4099725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609585" indent="-609585" algn="just" defTabSz="1218900">
                <a:buFontTx/>
                <a:buChar char="-"/>
              </a:pPr>
              <a:r>
                <a:rPr lang="vi-VN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 bay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600" b="1" i="1" dirty="0" err="1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600" b="1" i="1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km.</a:t>
              </a:r>
              <a:endParaRPr lang="vi-VN" sz="3600" b="1" i="1" dirty="0">
                <a:solidFill>
                  <a:srgbClr val="70AD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7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6818C1E-3708-90FB-00BF-AD766A8C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909DA-61AF-47F2-B2B9-6E5B15D2C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69" y="286765"/>
            <a:ext cx="551126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D9883E9-2BF4-4C41-E22B-6695D09A2C56}"/>
              </a:ext>
            </a:extLst>
          </p:cNvPr>
          <p:cNvSpPr txBox="1">
            <a:spLocks/>
          </p:cNvSpPr>
          <p:nvPr/>
        </p:nvSpPr>
        <p:spPr>
          <a:xfrm>
            <a:off x="1466008" y="1711467"/>
            <a:ext cx="10296456" cy="171052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phép chia nhẩm trong trường hợp đơn giản.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vi-VN" altLang="zh-C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Củng cố, rèn kĩ năng thực hiện phép chia hết và chia có dư số có bốn chữ số cho số có một chữ số; củng cố kĩ năng vận dụng phép chia vào các tình huống khác.</a:t>
            </a:r>
          </a:p>
        </p:txBody>
      </p:sp>
      <p:grpSp>
        <p:nvGrpSpPr>
          <p:cNvPr id="28" name="组合 12">
            <a:extLst>
              <a:ext uri="{FF2B5EF4-FFF2-40B4-BE49-F238E27FC236}">
                <a16:creationId xmlns:a16="http://schemas.microsoft.com/office/drawing/2014/main" id="{4F5A5CDD-E708-BD36-1F6D-0DD19C6AA11C}"/>
              </a:ext>
            </a:extLst>
          </p:cNvPr>
          <p:cNvGrpSpPr/>
          <p:nvPr/>
        </p:nvGrpSpPr>
        <p:grpSpPr>
          <a:xfrm rot="20461740">
            <a:off x="884346" y="1815835"/>
            <a:ext cx="394185" cy="523220"/>
            <a:chOff x="1267237" y="4063724"/>
            <a:chExt cx="1172591" cy="1633785"/>
          </a:xfrm>
        </p:grpSpPr>
        <p:sp>
          <p:nvSpPr>
            <p:cNvPr id="29" name="五角星 2">
              <a:extLst>
                <a:ext uri="{FF2B5EF4-FFF2-40B4-BE49-F238E27FC236}">
                  <a16:creationId xmlns:a16="http://schemas.microsoft.com/office/drawing/2014/main" id="{E4673F0B-507F-858B-89D7-F1B3167B2277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7ED3FC92-C59B-DF8B-50DA-67525A4F2ADA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12">
            <a:extLst>
              <a:ext uri="{FF2B5EF4-FFF2-40B4-BE49-F238E27FC236}">
                <a16:creationId xmlns:a16="http://schemas.microsoft.com/office/drawing/2014/main" id="{6CA21631-67A5-0F82-8977-07E0F66F06A5}"/>
              </a:ext>
            </a:extLst>
          </p:cNvPr>
          <p:cNvGrpSpPr/>
          <p:nvPr/>
        </p:nvGrpSpPr>
        <p:grpSpPr>
          <a:xfrm rot="20461740">
            <a:off x="922446" y="2551588"/>
            <a:ext cx="394185" cy="523220"/>
            <a:chOff x="1267237" y="4063724"/>
            <a:chExt cx="1172591" cy="1633785"/>
          </a:xfrm>
        </p:grpSpPr>
        <p:sp>
          <p:nvSpPr>
            <p:cNvPr id="48" name="五角星 2">
              <a:extLst>
                <a:ext uri="{FF2B5EF4-FFF2-40B4-BE49-F238E27FC236}">
                  <a16:creationId xmlns:a16="http://schemas.microsoft.com/office/drawing/2014/main" id="{E7086F9F-FCB3-C6A3-FC23-34806DEDD98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9" name="文本框 14">
              <a:extLst>
                <a:ext uri="{FF2B5EF4-FFF2-40B4-BE49-F238E27FC236}">
                  <a16:creationId xmlns:a16="http://schemas.microsoft.com/office/drawing/2014/main" id="{27A0E8BE-263A-303B-D6A0-1F234DB8726F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983147-F603-4A58-A433-20C3EA94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45" y="589363"/>
            <a:ext cx="691956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4050-1BDE-CC80-DAAB-67E84D85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368800" y="65967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4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25" y="4267200"/>
            <a:ext cx="2100718" cy="1859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2B7354-7B91-6651-E527-10855BDE9FB2}"/>
              </a:ext>
            </a:extLst>
          </p:cNvPr>
          <p:cNvSpPr txBox="1"/>
          <p:nvPr/>
        </p:nvSpPr>
        <p:spPr>
          <a:xfrm>
            <a:off x="5762625" y="347717"/>
            <a:ext cx="6033136" cy="1021556"/>
          </a:xfrm>
          <a:custGeom>
            <a:avLst/>
            <a:gdLst>
              <a:gd name="connsiteX0" fmla="*/ 0 w 6033136"/>
              <a:gd name="connsiteY0" fmla="*/ 170263 h 1021556"/>
              <a:gd name="connsiteX1" fmla="*/ 170263 w 6033136"/>
              <a:gd name="connsiteY1" fmla="*/ 0 h 1021556"/>
              <a:gd name="connsiteX2" fmla="*/ 5862873 w 6033136"/>
              <a:gd name="connsiteY2" fmla="*/ 0 h 1021556"/>
              <a:gd name="connsiteX3" fmla="*/ 6033136 w 6033136"/>
              <a:gd name="connsiteY3" fmla="*/ 170263 h 1021556"/>
              <a:gd name="connsiteX4" fmla="*/ 6033136 w 6033136"/>
              <a:gd name="connsiteY4" fmla="*/ 851293 h 1021556"/>
              <a:gd name="connsiteX5" fmla="*/ 5862873 w 6033136"/>
              <a:gd name="connsiteY5" fmla="*/ 1021556 h 1021556"/>
              <a:gd name="connsiteX6" fmla="*/ 170263 w 6033136"/>
              <a:gd name="connsiteY6" fmla="*/ 1021556 h 1021556"/>
              <a:gd name="connsiteX7" fmla="*/ 0 w 6033136"/>
              <a:gd name="connsiteY7" fmla="*/ 851293 h 1021556"/>
              <a:gd name="connsiteX8" fmla="*/ 0 w 6033136"/>
              <a:gd name="connsiteY8" fmla="*/ 170263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3136" h="1021556" fill="none" extrusionOk="0">
                <a:moveTo>
                  <a:pt x="0" y="170263"/>
                </a:moveTo>
                <a:cubicBezTo>
                  <a:pt x="710" y="85731"/>
                  <a:pt x="79866" y="-4692"/>
                  <a:pt x="170263" y="0"/>
                </a:cubicBezTo>
                <a:cubicBezTo>
                  <a:pt x="1197398" y="21360"/>
                  <a:pt x="4119755" y="-51488"/>
                  <a:pt x="5862873" y="0"/>
                </a:cubicBezTo>
                <a:cubicBezTo>
                  <a:pt x="5971989" y="-3483"/>
                  <a:pt x="6032447" y="78165"/>
                  <a:pt x="6033136" y="170263"/>
                </a:cubicBezTo>
                <a:cubicBezTo>
                  <a:pt x="6048799" y="251360"/>
                  <a:pt x="6080799" y="770488"/>
                  <a:pt x="6033136" y="851293"/>
                </a:cubicBezTo>
                <a:cubicBezTo>
                  <a:pt x="6051158" y="945069"/>
                  <a:pt x="5946263" y="1036389"/>
                  <a:pt x="5862873" y="1021556"/>
                </a:cubicBezTo>
                <a:cubicBezTo>
                  <a:pt x="3296757" y="886065"/>
                  <a:pt x="2768641" y="1142524"/>
                  <a:pt x="170263" y="1021556"/>
                </a:cubicBezTo>
                <a:cubicBezTo>
                  <a:pt x="77037" y="1003364"/>
                  <a:pt x="-3761" y="949925"/>
                  <a:pt x="0" y="851293"/>
                </a:cubicBezTo>
                <a:cubicBezTo>
                  <a:pt x="-5563" y="733912"/>
                  <a:pt x="-20180" y="347076"/>
                  <a:pt x="0" y="170263"/>
                </a:cubicBezTo>
                <a:close/>
              </a:path>
              <a:path w="6033136" h="1021556" stroke="0" extrusionOk="0">
                <a:moveTo>
                  <a:pt x="0" y="170263"/>
                </a:moveTo>
                <a:cubicBezTo>
                  <a:pt x="-11503" y="87638"/>
                  <a:pt x="77699" y="-15072"/>
                  <a:pt x="170263" y="0"/>
                </a:cubicBezTo>
                <a:cubicBezTo>
                  <a:pt x="2659695" y="114759"/>
                  <a:pt x="5247570" y="72344"/>
                  <a:pt x="5862873" y="0"/>
                </a:cubicBezTo>
                <a:cubicBezTo>
                  <a:pt x="5962988" y="-2922"/>
                  <a:pt x="6039165" y="87478"/>
                  <a:pt x="6033136" y="170263"/>
                </a:cubicBezTo>
                <a:cubicBezTo>
                  <a:pt x="6041889" y="423842"/>
                  <a:pt x="6024332" y="616257"/>
                  <a:pt x="6033136" y="851293"/>
                </a:cubicBezTo>
                <a:cubicBezTo>
                  <a:pt x="6040519" y="945873"/>
                  <a:pt x="5960569" y="1023456"/>
                  <a:pt x="5862873" y="1021556"/>
                </a:cubicBezTo>
                <a:cubicBezTo>
                  <a:pt x="3523035" y="1172148"/>
                  <a:pt x="2916819" y="904892"/>
                  <a:pt x="170263" y="1021556"/>
                </a:cubicBezTo>
                <a:cubicBezTo>
                  <a:pt x="90685" y="1011568"/>
                  <a:pt x="15457" y="935945"/>
                  <a:pt x="0" y="851293"/>
                </a:cubicBezTo>
                <a:cubicBezTo>
                  <a:pt x="-43772" y="664247"/>
                  <a:pt x="-42344" y="450532"/>
                  <a:pt x="0" y="17026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27247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CUỘC ĐUA KÌ THÚ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6E280B-455A-FDBF-A660-7B5E12973FCB}"/>
              </a:ext>
            </a:extLst>
          </p:cNvPr>
          <p:cNvSpPr/>
          <p:nvPr/>
        </p:nvSpPr>
        <p:spPr>
          <a:xfrm>
            <a:off x="6529164" y="434848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90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11111E-6 L 4.5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543050"/>
            <a:ext cx="1088452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6D7A1-5B2E-4542-97DD-D02A5CA46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16" y="3019666"/>
            <a:ext cx="479796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656B7-D7DB-FB06-B719-5E2D3DE6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DB1C8-BB9B-8E37-4862-A1C1058766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100037"/>
            <a:ext cx="1366818" cy="195228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36E280B-455A-FDBF-A660-7B5E12973FCB}"/>
              </a:ext>
            </a:extLst>
          </p:cNvPr>
          <p:cNvSpPr/>
          <p:nvPr/>
        </p:nvSpPr>
        <p:spPr>
          <a:xfrm>
            <a:off x="6529164" y="434848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55708D-1C47-2C4D-778A-92D634A04B05}"/>
              </a:ext>
            </a:extLst>
          </p:cNvPr>
          <p:cNvSpPr/>
          <p:nvPr/>
        </p:nvSpPr>
        <p:spPr>
          <a:xfrm>
            <a:off x="3514960" y="4566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EB562E0-C645-04DF-18DF-A23EACA7CFD0}"/>
              </a:ext>
            </a:extLst>
          </p:cNvPr>
          <p:cNvSpPr/>
          <p:nvPr/>
        </p:nvSpPr>
        <p:spPr>
          <a:xfrm>
            <a:off x="5093076" y="28397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ACA9EE3-1B45-23B9-EE2B-0AE636F96795}"/>
              </a:ext>
            </a:extLst>
          </p:cNvPr>
          <p:cNvSpPr/>
          <p:nvPr/>
        </p:nvSpPr>
        <p:spPr>
          <a:xfrm>
            <a:off x="3514960" y="139954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2D0B4918-2BF2-8CB2-C85D-848ABE1B8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25" y="4267200"/>
            <a:ext cx="2100718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28C44-652A-4B93-9603-51019DEB5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416" y="115394"/>
            <a:ext cx="559051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5 -0.06158 L -0.04935 -0.06111 C -0.06654 -0.05116 -0.06654 -0.05208 -0.08256 -0.03889 C -0.0875 -0.03495 -0.09232 -0.03102 -0.09727 -0.02616 C -0.10065 -0.02245 -0.10417 -0.01736 -0.10756 -0.01343 C -0.11784 -0.00301 -0.128 0.00602 -0.13737 0.01713 C -0.14167 0.02106 -0.14519 0.02592 -0.1487 0.0294 C -0.15378 0.03333 -0.15782 0.03588 -0.16224 0.03981 C -0.18334 0.0581 -0.16602 0.04815 -0.19141 0.06481 C -0.1948 0.0669 -0.19818 0.06852 -0.20157 0.06967 C -0.21576 0.07569 -0.2142 0.07454 -0.22891 0.07731 C -0.22891 0.07731 -0.27722 0.08565 -0.29258 0.05694 C -0.29532 0.05324 -0.29636 0.04768 -0.29779 0.04213 C -0.29987 0.03426 -0.30144 0.02569 -0.30287 0.01713 C -0.30482 0.00602 -0.3056 0.00023 -0.30586 -0.01111 C -0.3043 -0.02963 -0.30326 -0.04838 -0.30079 -0.06644 C -0.29987 -0.07315 -0.29766 -0.0787 -0.29571 -0.08403 C -0.29284 -0.09144 -0.28868 -0.09792 -0.28425 -0.10162 C -0.28177 -0.10463 -0.27852 -0.10602 -0.27513 -0.10926 C -0.27214 -0.11181 -0.27006 -0.11713 -0.26667 -0.11921 C -0.25977 -0.12431 -0.25808 -0.12384 -0.25326 -0.12384 C -0.25326 -0.12361 -0.19245 -0.16343 -0.19245 -0.16273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5067300" y="3228975"/>
            <a:ext cx="5972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436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40</cp:revision>
  <dcterms:created xsi:type="dcterms:W3CDTF">2022-11-23T06:34:09Z</dcterms:created>
  <dcterms:modified xsi:type="dcterms:W3CDTF">2024-03-14T09:38:21Z</dcterms:modified>
</cp:coreProperties>
</file>