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430" r:id="rId4"/>
    <p:sldId id="306" r:id="rId5"/>
    <p:sldId id="271" r:id="rId6"/>
    <p:sldId id="431" r:id="rId7"/>
    <p:sldId id="425" r:id="rId8"/>
    <p:sldId id="276" r:id="rId9"/>
    <p:sldId id="261" r:id="rId10"/>
    <p:sldId id="427" r:id="rId11"/>
    <p:sldId id="428" r:id="rId12"/>
    <p:sldId id="414" r:id="rId13"/>
    <p:sldId id="432" r:id="rId14"/>
    <p:sldId id="280" r:id="rId15"/>
    <p:sldId id="298"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5AB28C69-2865-47C1-9B41-4E9F8C186745}"/>
    <pc:docChg chg="delSld">
      <pc:chgData name="nguyenthithu nguyenthithu" userId="d2b08f955c77d556" providerId="LiveId" clId="{5AB28C69-2865-47C1-9B41-4E9F8C186745}" dt="2024-03-14T09:46:17.317" v="7" actId="2696"/>
      <pc:docMkLst>
        <pc:docMk/>
      </pc:docMkLst>
      <pc:sldChg chg="del">
        <pc:chgData name="nguyenthithu nguyenthithu" userId="d2b08f955c77d556" providerId="LiveId" clId="{5AB28C69-2865-47C1-9B41-4E9F8C186745}" dt="2024-03-14T09:45:51.346" v="0" actId="2696"/>
        <pc:sldMkLst>
          <pc:docMk/>
          <pc:sldMk cId="2004128112" sldId="258"/>
        </pc:sldMkLst>
      </pc:sldChg>
      <pc:sldChg chg="del">
        <pc:chgData name="nguyenthithu nguyenthithu" userId="d2b08f955c77d556" providerId="LiveId" clId="{5AB28C69-2865-47C1-9B41-4E9F8C186745}" dt="2024-03-14T09:45:59.884" v="3" actId="2696"/>
        <pc:sldMkLst>
          <pc:docMk/>
          <pc:sldMk cId="2118391869" sldId="259"/>
        </pc:sldMkLst>
      </pc:sldChg>
      <pc:sldChg chg="del">
        <pc:chgData name="nguyenthithu nguyenthithu" userId="d2b08f955c77d556" providerId="LiveId" clId="{5AB28C69-2865-47C1-9B41-4E9F8C186745}" dt="2024-03-14T09:46:04.994" v="4" actId="2696"/>
        <pc:sldMkLst>
          <pc:docMk/>
          <pc:sldMk cId="733133440" sldId="260"/>
        </pc:sldMkLst>
      </pc:sldChg>
      <pc:sldChg chg="del">
        <pc:chgData name="nguyenthithu nguyenthithu" userId="d2b08f955c77d556" providerId="LiveId" clId="{5AB28C69-2865-47C1-9B41-4E9F8C186745}" dt="2024-03-14T09:45:55.925" v="2" actId="2696"/>
        <pc:sldMkLst>
          <pc:docMk/>
          <pc:sldMk cId="106197036" sldId="272"/>
        </pc:sldMkLst>
      </pc:sldChg>
      <pc:sldChg chg="del">
        <pc:chgData name="nguyenthithu nguyenthithu" userId="d2b08f955c77d556" providerId="LiveId" clId="{5AB28C69-2865-47C1-9B41-4E9F8C186745}" dt="2024-03-14T09:46:10.971" v="5" actId="2696"/>
        <pc:sldMkLst>
          <pc:docMk/>
          <pc:sldMk cId="487777734" sldId="281"/>
        </pc:sldMkLst>
      </pc:sldChg>
      <pc:sldChg chg="del">
        <pc:chgData name="nguyenthithu nguyenthithu" userId="d2b08f955c77d556" providerId="LiveId" clId="{5AB28C69-2865-47C1-9B41-4E9F8C186745}" dt="2024-03-14T09:46:14.841" v="6" actId="2696"/>
        <pc:sldMkLst>
          <pc:docMk/>
          <pc:sldMk cId="1664351727" sldId="295"/>
        </pc:sldMkLst>
      </pc:sldChg>
      <pc:sldChg chg="del">
        <pc:chgData name="nguyenthithu nguyenthithu" userId="d2b08f955c77d556" providerId="LiveId" clId="{5AB28C69-2865-47C1-9B41-4E9F8C186745}" dt="2024-03-14T09:46:17.317" v="7" actId="2696"/>
        <pc:sldMkLst>
          <pc:docMk/>
          <pc:sldMk cId="474211051" sldId="420"/>
        </pc:sldMkLst>
      </pc:sldChg>
      <pc:sldChg chg="del">
        <pc:chgData name="nguyenthithu nguyenthithu" userId="d2b08f955c77d556" providerId="LiveId" clId="{5AB28C69-2865-47C1-9B41-4E9F8C186745}" dt="2024-03-14T09:45:53.585" v="1" actId="2696"/>
        <pc:sldMkLst>
          <pc:docMk/>
          <pc:sldMk cId="3759134905" sldId="4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E890A-5DD0-44B4-99E7-FBDDDD1CEE2B}"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36144-8413-4350-8C63-FD3B7C21E77F}" type="slidenum">
              <a:rPr lang="en-US" smtClean="0"/>
              <a:t>‹#›</a:t>
            </a:fld>
            <a:endParaRPr lang="en-US"/>
          </a:p>
        </p:txBody>
      </p:sp>
    </p:spTree>
    <p:extLst>
      <p:ext uri="{BB962C8B-B14F-4D97-AF65-F5344CB8AC3E}">
        <p14:creationId xmlns:p14="http://schemas.microsoft.com/office/powerpoint/2010/main" val="324780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155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997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Bấm</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chọn</a:t>
            </a:r>
            <a:r>
              <a:rPr lang="en-US" baseline="0" dirty="0"/>
              <a:t>.</a:t>
            </a:r>
            <a:endParaRPr lang="vi-VN"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8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607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11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17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07693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81131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14/03/2024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83153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14/03/2024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92858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14/03/2024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34195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14/03/2024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9876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14/03/2024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666008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64304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87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14/03/2024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4864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400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14/03/2024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0572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038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938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348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997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038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726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15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310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49B337-3B3F-46C3-81C0-453161ECD87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14/03/2024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67406F-726D-4F5F-803D-B8BE048DC82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8" name="Picture 7" descr="A picture containing shape&#10;&#10;Description automatically generated">
            <a:extLst>
              <a:ext uri="{FF2B5EF4-FFF2-40B4-BE49-F238E27FC236}">
                <a16:creationId xmlns:a16="http://schemas.microsoft.com/office/drawing/2014/main" id="{E26A2389-E0DC-4B86-8AFE-4EB13034AB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4475" y="257175"/>
            <a:ext cx="1200150" cy="1200150"/>
          </a:xfrm>
          <a:prstGeom prst="rect">
            <a:avLst/>
          </a:prstGeom>
        </p:spPr>
      </p:pic>
    </p:spTree>
    <p:extLst>
      <p:ext uri="{BB962C8B-B14F-4D97-AF65-F5344CB8AC3E}">
        <p14:creationId xmlns:p14="http://schemas.microsoft.com/office/powerpoint/2010/main" val="3236553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14/03/2024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2393317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620722469"/>
      </p:ext>
    </p:extLst>
  </p:cSld>
  <p:clrMap bg1="lt1" tx1="dk1" bg2="dk2" tx2="lt2" accent1="accent1" accent2="accent2" accent3="accent3" accent4="accent4" accent5="accent5" accent6="accent6" hlink="hlink" folHlink="folHlink"/>
  <p:sldLayoutIdLst>
    <p:sldLayoutId id="21474836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slide" Target="slide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999 Hình Nền Powerpoint Dễ Thương, Ngộ Nghĩnh Nhất Quả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B62BB0F-3742-5FC3-BD31-0BB633579D4D}"/>
              </a:ext>
            </a:extLst>
          </p:cNvPr>
          <p:cNvGrpSpPr/>
          <p:nvPr/>
        </p:nvGrpSpPr>
        <p:grpSpPr>
          <a:xfrm>
            <a:off x="0" y="0"/>
            <a:ext cx="12192000" cy="6858000"/>
            <a:chOff x="0" y="0"/>
            <a:chExt cx="12192000" cy="6858000"/>
          </a:xfrm>
        </p:grpSpPr>
        <p:sp>
          <p:nvSpPr>
            <p:cNvPr id="2" name="TextBox 1">
              <a:extLst>
                <a:ext uri="{FF2B5EF4-FFF2-40B4-BE49-F238E27FC236}">
                  <a16:creationId xmlns:a16="http://schemas.microsoft.com/office/drawing/2014/main" id="{BDCC9EC3-D92F-5C86-D4EF-0A5A8430FDC2}"/>
                </a:ext>
              </a:extLst>
            </p:cNvPr>
            <p:cNvSpPr txBox="1"/>
            <p:nvPr/>
          </p:nvSpPr>
          <p:spPr>
            <a:xfrm>
              <a:off x="4229386" y="5888810"/>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sp>
        <p:nvSpPr>
          <p:cNvPr id="8" name="Hình chữ nhật: Góc Tròn 1">
            <a:extLst>
              <a:ext uri="{FF2B5EF4-FFF2-40B4-BE49-F238E27FC236}">
                <a16:creationId xmlns:a16="http://schemas.microsoft.com/office/drawing/2014/main" id="{6A851486-12CD-20DC-8C03-541F7D51A7B8}"/>
              </a:ext>
            </a:extLst>
          </p:cNvPr>
          <p:cNvSpPr/>
          <p:nvPr/>
        </p:nvSpPr>
        <p:spPr>
          <a:xfrm>
            <a:off x="1491175" y="112542"/>
            <a:ext cx="8356210" cy="4125630"/>
          </a:xfrm>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3792" y="409751"/>
                  <a:pt x="391070" y="93683"/>
                  <a:pt x="741975" y="0"/>
                </a:cubicBezTo>
                <a:cubicBezTo>
                  <a:pt x="1919414" y="92840"/>
                  <a:pt x="4450163" y="449841"/>
                  <a:pt x="7614234" y="0"/>
                </a:cubicBezTo>
                <a:cubicBezTo>
                  <a:pt x="7999725" y="-162224"/>
                  <a:pt x="8204311" y="262948"/>
                  <a:pt x="8356210" y="687618"/>
                </a:cubicBezTo>
                <a:cubicBezTo>
                  <a:pt x="8630532" y="1248671"/>
                  <a:pt x="8188812" y="2574859"/>
                  <a:pt x="8356210" y="3438011"/>
                </a:cubicBezTo>
                <a:cubicBezTo>
                  <a:pt x="8390713" y="3646558"/>
                  <a:pt x="8002066" y="4101371"/>
                  <a:pt x="7614234" y="4125630"/>
                </a:cubicBezTo>
                <a:cubicBezTo>
                  <a:pt x="5049703" y="4246101"/>
                  <a:pt x="1510606" y="4241093"/>
                  <a:pt x="741975" y="4125630"/>
                </a:cubicBezTo>
                <a:cubicBezTo>
                  <a:pt x="438762" y="4113937"/>
                  <a:pt x="-83551" y="3833746"/>
                  <a:pt x="0" y="3438011"/>
                </a:cubicBezTo>
                <a:cubicBezTo>
                  <a:pt x="152051" y="1994804"/>
                  <a:pt x="-51524" y="1222306"/>
                  <a:pt x="0" y="687618"/>
                </a:cubicBezTo>
                <a:close/>
              </a:path>
              <a:path w="8356210" h="4125630" stroke="0" extrusionOk="0">
                <a:moveTo>
                  <a:pt x="0" y="687618"/>
                </a:moveTo>
                <a:cubicBezTo>
                  <a:pt x="-4395" y="381238"/>
                  <a:pt x="351254" y="10073"/>
                  <a:pt x="741975" y="0"/>
                </a:cubicBezTo>
                <a:cubicBezTo>
                  <a:pt x="2727180" y="63869"/>
                  <a:pt x="4913657" y="65766"/>
                  <a:pt x="7614234" y="0"/>
                </a:cubicBezTo>
                <a:cubicBezTo>
                  <a:pt x="7876529" y="-27918"/>
                  <a:pt x="8489225" y="293851"/>
                  <a:pt x="8356210" y="687618"/>
                </a:cubicBezTo>
                <a:cubicBezTo>
                  <a:pt x="8451634" y="1890100"/>
                  <a:pt x="8527069" y="2211430"/>
                  <a:pt x="8356210" y="3438011"/>
                </a:cubicBezTo>
                <a:cubicBezTo>
                  <a:pt x="8328041" y="3736156"/>
                  <a:pt x="7898398" y="4064359"/>
                  <a:pt x="7614234" y="4125630"/>
                </a:cubicBezTo>
                <a:cubicBezTo>
                  <a:pt x="4536249" y="3816725"/>
                  <a:pt x="3960492" y="4324359"/>
                  <a:pt x="741975" y="4125630"/>
                </a:cubicBezTo>
                <a:cubicBezTo>
                  <a:pt x="301891" y="4212101"/>
                  <a:pt x="-33437" y="3748824"/>
                  <a:pt x="0" y="3438011"/>
                </a:cubicBezTo>
                <a:cubicBezTo>
                  <a:pt x="51431" y="2386984"/>
                  <a:pt x="75649" y="1457734"/>
                  <a:pt x="0" y="687618"/>
                </a:cubicBezTo>
                <a:close/>
              </a:path>
              <a:path w="8356210" h="4125630" fill="none" stroke="0" extrusionOk="0">
                <a:moveTo>
                  <a:pt x="0" y="687618"/>
                </a:moveTo>
                <a:cubicBezTo>
                  <a:pt x="53594" y="327617"/>
                  <a:pt x="440861" y="47001"/>
                  <a:pt x="741975" y="0"/>
                </a:cubicBezTo>
                <a:cubicBezTo>
                  <a:pt x="2601256" y="414228"/>
                  <a:pt x="3973549" y="301948"/>
                  <a:pt x="7614234" y="0"/>
                </a:cubicBezTo>
                <a:cubicBezTo>
                  <a:pt x="7962111" y="-121110"/>
                  <a:pt x="8332474" y="220923"/>
                  <a:pt x="8356210" y="687618"/>
                </a:cubicBezTo>
                <a:cubicBezTo>
                  <a:pt x="8447313" y="1194260"/>
                  <a:pt x="8423947" y="2478045"/>
                  <a:pt x="8356210" y="3438011"/>
                </a:cubicBezTo>
                <a:cubicBezTo>
                  <a:pt x="8375100" y="3799723"/>
                  <a:pt x="7970914" y="4077531"/>
                  <a:pt x="7614234" y="4125630"/>
                </a:cubicBezTo>
                <a:cubicBezTo>
                  <a:pt x="4849212" y="3986918"/>
                  <a:pt x="1308850" y="4059566"/>
                  <a:pt x="741975" y="4125630"/>
                </a:cubicBezTo>
                <a:cubicBezTo>
                  <a:pt x="279807" y="4078453"/>
                  <a:pt x="-78927" y="3781579"/>
                  <a:pt x="0" y="3438011"/>
                </a:cubicBezTo>
                <a:cubicBezTo>
                  <a:pt x="-16556" y="2257456"/>
                  <a:pt x="-15099" y="1343235"/>
                  <a:pt x="0" y="687618"/>
                </a:cubicBezTo>
                <a:close/>
              </a:path>
              <a:path w="8356210" h="4125630" fill="none" stroke="0" extrusionOk="0">
                <a:moveTo>
                  <a:pt x="0" y="687618"/>
                </a:moveTo>
                <a:cubicBezTo>
                  <a:pt x="11347" y="348100"/>
                  <a:pt x="397977" y="109638"/>
                  <a:pt x="741975" y="0"/>
                </a:cubicBezTo>
                <a:cubicBezTo>
                  <a:pt x="2300146" y="254632"/>
                  <a:pt x="4117439" y="480569"/>
                  <a:pt x="7614234" y="0"/>
                </a:cubicBezTo>
                <a:cubicBezTo>
                  <a:pt x="7997111" y="-138296"/>
                  <a:pt x="8266106" y="249280"/>
                  <a:pt x="8356210" y="687618"/>
                </a:cubicBezTo>
                <a:cubicBezTo>
                  <a:pt x="8595659" y="1072328"/>
                  <a:pt x="8243614" y="2500941"/>
                  <a:pt x="8356210" y="3438011"/>
                </a:cubicBezTo>
                <a:cubicBezTo>
                  <a:pt x="8320711" y="3714515"/>
                  <a:pt x="7986880" y="4112234"/>
                  <a:pt x="7614234" y="4125630"/>
                </a:cubicBezTo>
                <a:cubicBezTo>
                  <a:pt x="4924358" y="4180049"/>
                  <a:pt x="1372195" y="4231983"/>
                  <a:pt x="741975" y="4125630"/>
                </a:cubicBezTo>
                <a:cubicBezTo>
                  <a:pt x="357382" y="4109098"/>
                  <a:pt x="-111305" y="3813682"/>
                  <a:pt x="0" y="3438011"/>
                </a:cubicBezTo>
                <a:cubicBezTo>
                  <a:pt x="101284" y="2093435"/>
                  <a:pt x="-47933" y="1305874"/>
                  <a:pt x="0" y="687618"/>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sd="852854689">
                  <a:custGeom>
                    <a:avLst/>
                    <a:gdLst>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 name="connsiteX0" fmla="*/ 0 w 8356210"/>
                      <a:gd name="connsiteY0" fmla="*/ 687618 h 4125630"/>
                      <a:gd name="connsiteX1" fmla="*/ 741975 w 8356210"/>
                      <a:gd name="connsiteY1" fmla="*/ 0 h 4125630"/>
                      <a:gd name="connsiteX2" fmla="*/ 7614234 w 8356210"/>
                      <a:gd name="connsiteY2" fmla="*/ 0 h 4125630"/>
                      <a:gd name="connsiteX3" fmla="*/ 8356210 w 8356210"/>
                      <a:gd name="connsiteY3" fmla="*/ 687618 h 4125630"/>
                      <a:gd name="connsiteX4" fmla="*/ 8356210 w 8356210"/>
                      <a:gd name="connsiteY4" fmla="*/ 3438011 h 4125630"/>
                      <a:gd name="connsiteX5" fmla="*/ 7614234 w 8356210"/>
                      <a:gd name="connsiteY5" fmla="*/ 4125630 h 4125630"/>
                      <a:gd name="connsiteX6" fmla="*/ 741975 w 8356210"/>
                      <a:gd name="connsiteY6" fmla="*/ 4125630 h 4125630"/>
                      <a:gd name="connsiteX7" fmla="*/ 0 w 8356210"/>
                      <a:gd name="connsiteY7" fmla="*/ 3438011 h 4125630"/>
                      <a:gd name="connsiteX8" fmla="*/ 0 w 8356210"/>
                      <a:gd name="connsiteY8" fmla="*/ 687618 h 412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6210" h="4125630" fill="none" extrusionOk="0">
                        <a:moveTo>
                          <a:pt x="0" y="687618"/>
                        </a:moveTo>
                        <a:cubicBezTo>
                          <a:pt x="1414" y="345392"/>
                          <a:pt x="387212" y="87209"/>
                          <a:pt x="741975" y="0"/>
                        </a:cubicBezTo>
                        <a:cubicBezTo>
                          <a:pt x="2047926" y="85213"/>
                          <a:pt x="4344238" y="213794"/>
                          <a:pt x="7614234" y="0"/>
                        </a:cubicBezTo>
                        <a:cubicBezTo>
                          <a:pt x="8003959" y="-133077"/>
                          <a:pt x="8252149" y="277418"/>
                          <a:pt x="8356210" y="687618"/>
                        </a:cubicBezTo>
                        <a:cubicBezTo>
                          <a:pt x="8494949" y="1157955"/>
                          <a:pt x="8216306" y="2520614"/>
                          <a:pt x="8356210" y="3438011"/>
                        </a:cubicBezTo>
                        <a:cubicBezTo>
                          <a:pt x="8381675" y="3692429"/>
                          <a:pt x="8016008" y="4117001"/>
                          <a:pt x="7614234" y="4125630"/>
                        </a:cubicBezTo>
                        <a:cubicBezTo>
                          <a:pt x="4930115" y="4203428"/>
                          <a:pt x="1504440" y="4163402"/>
                          <a:pt x="741975" y="4125630"/>
                        </a:cubicBezTo>
                        <a:cubicBezTo>
                          <a:pt x="401947" y="4118099"/>
                          <a:pt x="-72041" y="3831470"/>
                          <a:pt x="0" y="3438011"/>
                        </a:cubicBezTo>
                        <a:cubicBezTo>
                          <a:pt x="103638" y="2084934"/>
                          <a:pt x="-22749" y="1296532"/>
                          <a:pt x="0" y="687618"/>
                        </a:cubicBezTo>
                        <a:close/>
                      </a:path>
                      <a:path w="8356210" h="4125630" stroke="0" extrusionOk="0">
                        <a:moveTo>
                          <a:pt x="0" y="687618"/>
                        </a:moveTo>
                        <a:cubicBezTo>
                          <a:pt x="7771" y="352101"/>
                          <a:pt x="351809" y="15677"/>
                          <a:pt x="741975" y="0"/>
                        </a:cubicBezTo>
                        <a:cubicBezTo>
                          <a:pt x="2724602" y="92564"/>
                          <a:pt x="4847681" y="-24172"/>
                          <a:pt x="7614234" y="0"/>
                        </a:cubicBezTo>
                        <a:cubicBezTo>
                          <a:pt x="7890079" y="-29285"/>
                          <a:pt x="8412874" y="277369"/>
                          <a:pt x="8356210" y="687618"/>
                        </a:cubicBezTo>
                        <a:cubicBezTo>
                          <a:pt x="8417015" y="1894268"/>
                          <a:pt x="8467862" y="2198886"/>
                          <a:pt x="8356210" y="3438011"/>
                        </a:cubicBezTo>
                        <a:cubicBezTo>
                          <a:pt x="8320318" y="3763565"/>
                          <a:pt x="7949178" y="4092481"/>
                          <a:pt x="7614234" y="4125630"/>
                        </a:cubicBezTo>
                        <a:cubicBezTo>
                          <a:pt x="4526664" y="3915997"/>
                          <a:pt x="3976008" y="4217640"/>
                          <a:pt x="741975" y="4125630"/>
                        </a:cubicBezTo>
                        <a:cubicBezTo>
                          <a:pt x="286208" y="4166932"/>
                          <a:pt x="-30294" y="3763990"/>
                          <a:pt x="0" y="3438011"/>
                        </a:cubicBezTo>
                        <a:cubicBezTo>
                          <a:pt x="41060" y="2531491"/>
                          <a:pt x="74881" y="1469878"/>
                          <a:pt x="0" y="687618"/>
                        </a:cubicBezTo>
                        <a:close/>
                      </a:path>
                      <a:path w="8356210" h="4125630" fill="none" stroke="0" extrusionOk="0">
                        <a:moveTo>
                          <a:pt x="0" y="687618"/>
                        </a:moveTo>
                        <a:cubicBezTo>
                          <a:pt x="48024" y="330545"/>
                          <a:pt x="387302" y="92784"/>
                          <a:pt x="741975" y="0"/>
                        </a:cubicBezTo>
                        <a:cubicBezTo>
                          <a:pt x="2443993" y="222006"/>
                          <a:pt x="4215326" y="135594"/>
                          <a:pt x="7614234" y="0"/>
                        </a:cubicBezTo>
                        <a:cubicBezTo>
                          <a:pt x="7958033" y="-105916"/>
                          <a:pt x="8322957" y="267550"/>
                          <a:pt x="8356210" y="687618"/>
                        </a:cubicBezTo>
                        <a:cubicBezTo>
                          <a:pt x="8537517" y="1081588"/>
                          <a:pt x="8329247" y="2413647"/>
                          <a:pt x="8356210" y="3438011"/>
                        </a:cubicBezTo>
                        <a:cubicBezTo>
                          <a:pt x="8309748" y="3789038"/>
                          <a:pt x="8002285" y="4118376"/>
                          <a:pt x="7614234" y="4125630"/>
                        </a:cubicBezTo>
                        <a:cubicBezTo>
                          <a:pt x="4772443" y="4051309"/>
                          <a:pt x="1386140" y="4100240"/>
                          <a:pt x="741975" y="4125630"/>
                        </a:cubicBezTo>
                        <a:cubicBezTo>
                          <a:pt x="321139" y="4110273"/>
                          <a:pt x="-72788" y="3808805"/>
                          <a:pt x="0" y="3438011"/>
                        </a:cubicBezTo>
                        <a:cubicBezTo>
                          <a:pt x="38461" y="2236439"/>
                          <a:pt x="-9532" y="1361280"/>
                          <a:pt x="0" y="687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8FC4464-F3DA-7A91-9924-BA6246BE0FE1}"/>
              </a:ext>
            </a:extLst>
          </p:cNvPr>
          <p:cNvSpPr txBox="1"/>
          <p:nvPr/>
        </p:nvSpPr>
        <p:spPr>
          <a:xfrm>
            <a:off x="1716258" y="301315"/>
            <a:ext cx="78779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tháng</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0D58CD5-052C-4B0F-AC6B-5292CA783E26}"/>
              </a:ext>
            </a:extLst>
          </p:cNvPr>
          <p:cNvPicPr>
            <a:picLocks noChangeAspect="1"/>
          </p:cNvPicPr>
          <p:nvPr/>
        </p:nvPicPr>
        <p:blipFill>
          <a:blip r:embed="rId4"/>
          <a:stretch>
            <a:fillRect/>
          </a:stretch>
        </p:blipFill>
        <p:spPr>
          <a:xfrm>
            <a:off x="4029703" y="757758"/>
            <a:ext cx="3084843" cy="1170533"/>
          </a:xfrm>
          <a:prstGeom prst="rect">
            <a:avLst/>
          </a:prstGeom>
        </p:spPr>
      </p:pic>
      <p:pic>
        <p:nvPicPr>
          <p:cNvPr id="7" name="Picture 6">
            <a:extLst>
              <a:ext uri="{FF2B5EF4-FFF2-40B4-BE49-F238E27FC236}">
                <a16:creationId xmlns:a16="http://schemas.microsoft.com/office/drawing/2014/main" id="{11DB5867-C018-4673-9E33-2B71C8057363}"/>
              </a:ext>
            </a:extLst>
          </p:cNvPr>
          <p:cNvPicPr>
            <a:picLocks noChangeAspect="1"/>
          </p:cNvPicPr>
          <p:nvPr/>
        </p:nvPicPr>
        <p:blipFill>
          <a:blip r:embed="rId5"/>
          <a:stretch>
            <a:fillRect/>
          </a:stretch>
        </p:blipFill>
        <p:spPr>
          <a:xfrm>
            <a:off x="2518118" y="1931221"/>
            <a:ext cx="6736664" cy="1566808"/>
          </a:xfrm>
          <a:prstGeom prst="rect">
            <a:avLst/>
          </a:prstGeom>
        </p:spPr>
      </p:pic>
    </p:spTree>
    <p:extLst>
      <p:ext uri="{BB962C8B-B14F-4D97-AF65-F5344CB8AC3E}">
        <p14:creationId xmlns:p14="http://schemas.microsoft.com/office/powerpoint/2010/main" val="35506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dirty="0" err="1">
                <a:ln>
                  <a:noFill/>
                </a:ln>
                <a:solidFill>
                  <a:srgbClr val="FFFFFF"/>
                </a:solidFill>
                <a:effectLst/>
                <a:uLnTx/>
                <a:uFillTx/>
                <a:ea typeface="+mn-ea"/>
                <a:cs typeface="Arial"/>
                <a:sym typeface="Arial"/>
              </a:rPr>
              <a:t>Bình</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Chọn</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Giải</a:t>
            </a:r>
            <a:r>
              <a:rPr kumimoji="0" lang="en-US" sz="6400" b="1" i="0" u="none" strike="noStrike" kern="0" cap="none" spc="0" normalizeH="0" baseline="0" noProof="0" dirty="0">
                <a:ln>
                  <a:noFill/>
                </a:ln>
                <a:solidFill>
                  <a:srgbClr val="FFFFFF"/>
                </a:solidFill>
                <a:effectLst/>
                <a:uLnTx/>
                <a:uFillTx/>
                <a:ea typeface="+mn-ea"/>
                <a:cs typeface="Arial"/>
                <a:sym typeface="Arial"/>
              </a:rPr>
              <a:t> </a:t>
            </a:r>
            <a:r>
              <a:rPr kumimoji="0" lang="en-US" sz="6400" b="1" i="0" u="none" strike="noStrike" kern="0" cap="none" spc="0" normalizeH="0" baseline="0" noProof="0" dirty="0" err="1">
                <a:ln>
                  <a:noFill/>
                </a:ln>
                <a:solidFill>
                  <a:srgbClr val="FFFFFF"/>
                </a:solidFill>
                <a:effectLst/>
                <a:uLnTx/>
                <a:uFillTx/>
                <a:ea typeface="+mn-ea"/>
                <a:cs typeface="Arial"/>
                <a:sym typeface="Arial"/>
              </a:rPr>
              <a:t>Thưởng</a:t>
            </a:r>
            <a:endParaRPr kumimoji="0" lang="en-US" sz="6400" b="1" i="0" u="none" strike="noStrike" kern="0" cap="none" spc="0" normalizeH="0" baseline="0" noProof="0" dirty="0">
              <a:ln>
                <a:noFill/>
              </a:ln>
              <a:solidFill>
                <a:srgbClr val="FFFFFF"/>
              </a:solidFill>
              <a:effectLst/>
              <a:uLnTx/>
              <a:uFillTx/>
              <a:ea typeface="+mn-ea"/>
              <a:cs typeface="Arial"/>
              <a:sym typeface="Arial"/>
            </a:endParaRPr>
          </a:p>
        </p:txBody>
      </p:sp>
      <p:grpSp>
        <p:nvGrpSpPr>
          <p:cNvPr id="7" name="Nhóm 6">
            <a:extLst>
              <a:ext uri="{FF2B5EF4-FFF2-40B4-BE49-F238E27FC236}">
                <a16:creationId xmlns:a16="http://schemas.microsoft.com/office/drawing/2014/main"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ea typeface="+mn-ea"/>
                  <a:cs typeface="Arial"/>
                  <a:sym typeface="Arial"/>
                </a:rPr>
                <a:t>Diễn</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viên</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xuất</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sắc</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ea typeface="+mn-ea"/>
                <a:cs typeface="Arial"/>
                <a:sym typeface="Arial"/>
              </a:endParaRPr>
            </a:p>
          </p:txBody>
        </p:sp>
      </p:grpSp>
      <p:grpSp>
        <p:nvGrpSpPr>
          <p:cNvPr id="10" name="Nhóm 9">
            <a:extLst>
              <a:ext uri="{FF2B5EF4-FFF2-40B4-BE49-F238E27FC236}">
                <a16:creationId xmlns:a16="http://schemas.microsoft.com/office/drawing/2014/main"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ea typeface="+mn-ea"/>
                  <a:cs typeface="Arial"/>
                  <a:sym typeface="Arial"/>
                </a:rPr>
                <a:t>Nhóm</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giải</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quyết</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tình</a:t>
              </a:r>
              <a:r>
                <a:rPr kumimoji="0" lang="en-US" sz="3733" b="1" i="0" u="none" strike="noStrike" kern="0" cap="none" spc="0" normalizeH="0" baseline="0" noProof="0" dirty="0">
                  <a:ln>
                    <a:noFill/>
                  </a:ln>
                  <a:solidFill>
                    <a:srgbClr val="FFC000"/>
                  </a:solidFill>
                  <a:effectLst/>
                  <a:uLnTx/>
                  <a:uFillTx/>
                  <a:ea typeface="+mn-ea"/>
                  <a:cs typeface="Arial"/>
                  <a:sym typeface="Arial"/>
                </a:rPr>
                <a:t> </a:t>
              </a:r>
              <a:r>
                <a:rPr kumimoji="0" lang="en-US" sz="3733" b="1" i="0" u="none" strike="noStrike" kern="0" cap="none" spc="0" normalizeH="0" baseline="0" noProof="0" dirty="0" err="1">
                  <a:ln>
                    <a:noFill/>
                  </a:ln>
                  <a:solidFill>
                    <a:srgbClr val="FFC000"/>
                  </a:solidFill>
                  <a:effectLst/>
                  <a:uLnTx/>
                  <a:uFillTx/>
                  <a:ea typeface="+mn-ea"/>
                  <a:cs typeface="Arial"/>
                  <a:sym typeface="Arial"/>
                </a:rPr>
                <a:t>huống</a:t>
              </a:r>
              <a:r>
                <a:rPr kumimoji="0" lang="en-US" sz="3733" b="1" i="0" u="none" strike="noStrike" kern="0" cap="none" spc="0" normalizeH="0" baseline="0" noProof="0" dirty="0">
                  <a:ln>
                    <a:noFill/>
                  </a:ln>
                  <a:solidFill>
                    <a:srgbClr val="FFC000"/>
                  </a:solidFill>
                  <a:effectLst/>
                  <a:uLnTx/>
                  <a:uFillTx/>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ea typeface="+mn-ea"/>
                <a:cs typeface="Arial"/>
                <a:sym typeface="Arial"/>
              </a:endParaRPr>
            </a:p>
          </p:txBody>
        </p:sp>
      </p:grpSp>
      <p:pic>
        <p:nvPicPr>
          <p:cNvPr id="13" name="Picture 18">
            <a:extLst>
              <a:ext uri="{FF2B5EF4-FFF2-40B4-BE49-F238E27FC236}">
                <a16:creationId xmlns:a16="http://schemas.microsoft.com/office/drawing/2014/main" id="{E2B192E1-053C-C104-D266-C612E98BE9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7263323" y="2715369"/>
            <a:ext cx="348563" cy="327015"/>
          </a:xfrm>
          <a:prstGeom prst="rect">
            <a:avLst/>
          </a:prstGeom>
        </p:spPr>
      </p:pic>
      <p:pic>
        <p:nvPicPr>
          <p:cNvPr id="14" name="Picture 18">
            <a:extLst>
              <a:ext uri="{FF2B5EF4-FFF2-40B4-BE49-F238E27FC236}">
                <a16:creationId xmlns:a16="http://schemas.microsoft.com/office/drawing/2014/main" id="{6E7E8163-894C-C6AC-92F6-5F464001FA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9144194" y="1080451"/>
            <a:ext cx="456113" cy="427917"/>
          </a:xfrm>
          <a:prstGeom prst="rect">
            <a:avLst/>
          </a:prstGeom>
        </p:spPr>
      </p:pic>
      <p:pic>
        <p:nvPicPr>
          <p:cNvPr id="15" name="Picture 18">
            <a:extLst>
              <a:ext uri="{FF2B5EF4-FFF2-40B4-BE49-F238E27FC236}">
                <a16:creationId xmlns:a16="http://schemas.microsoft.com/office/drawing/2014/main" id="{A7503FF2-D851-4163-21C2-08E49D43EF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47013" y="4222120"/>
            <a:ext cx="456113" cy="427917"/>
          </a:xfrm>
          <a:prstGeom prst="rect">
            <a:avLst/>
          </a:prstGeom>
        </p:spPr>
      </p:pic>
      <p:pic>
        <p:nvPicPr>
          <p:cNvPr id="16" name="Picture 18">
            <a:extLst>
              <a:ext uri="{FF2B5EF4-FFF2-40B4-BE49-F238E27FC236}">
                <a16:creationId xmlns:a16="http://schemas.microsoft.com/office/drawing/2014/main" id="{A9888551-5426-0040-4CAC-B78D3966023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072911" y="2484323"/>
            <a:ext cx="360952" cy="338639"/>
          </a:xfrm>
          <a:prstGeom prst="rect">
            <a:avLst/>
          </a:prstGeom>
        </p:spPr>
      </p:pic>
      <p:pic>
        <p:nvPicPr>
          <p:cNvPr id="17" name="Picture 18">
            <a:extLst>
              <a:ext uri="{FF2B5EF4-FFF2-40B4-BE49-F238E27FC236}">
                <a16:creationId xmlns:a16="http://schemas.microsoft.com/office/drawing/2014/main" id="{416B7FAC-6CCC-475A-418C-58FD0DB8D6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1891082" y="2801556"/>
            <a:ext cx="456113" cy="427917"/>
          </a:xfrm>
          <a:prstGeom prst="rect">
            <a:avLst/>
          </a:prstGeom>
        </p:spPr>
      </p:pic>
      <p:grpSp>
        <p:nvGrpSpPr>
          <p:cNvPr id="23" name="Nhóm 22">
            <a:extLst>
              <a:ext uri="{FF2B5EF4-FFF2-40B4-BE49-F238E27FC236}">
                <a16:creationId xmlns:a16="http://schemas.microsoft.com/office/drawing/2014/main" id="{BAE0CC85-7091-BCCC-D49E-C4A894B7012F}"/>
              </a:ext>
            </a:extLst>
          </p:cNvPr>
          <p:cNvGrpSpPr/>
          <p:nvPr/>
        </p:nvGrpSpPr>
        <p:grpSpPr>
          <a:xfrm>
            <a:off x="7813632" y="2438677"/>
            <a:ext cx="3970995" cy="4101859"/>
            <a:chOff x="5860224" y="1829008"/>
            <a:chExt cx="2978246" cy="3076394"/>
          </a:xfrm>
        </p:grpSpPr>
        <p:grpSp>
          <p:nvGrpSpPr>
            <p:cNvPr id="21" name="Nhóm 20">
              <a:extLst>
                <a:ext uri="{FF2B5EF4-FFF2-40B4-BE49-F238E27FC236}">
                  <a16:creationId xmlns:a16="http://schemas.microsoft.com/office/drawing/2014/main"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a16="http://schemas.microsoft.com/office/drawing/2014/main" id="{8AF5AC5C-A6F6-8F18-8F1C-A2A4F9C3D5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a16="http://schemas.microsoft.com/office/drawing/2014/main"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ea typeface="+mn-ea"/>
                  <a:cs typeface="+mn-cs"/>
                  <a:sym typeface="Arial"/>
                </a:endParaRPr>
              </a:p>
            </p:txBody>
          </p:sp>
        </p:grpSp>
        <p:sp>
          <p:nvSpPr>
            <p:cNvPr id="22" name="Hộp Văn bản 21">
              <a:extLst>
                <a:ext uri="{FF2B5EF4-FFF2-40B4-BE49-F238E27FC236}">
                  <a16:creationId xmlns:a16="http://schemas.microsoft.com/office/drawing/2014/main"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ea typeface="+mn-ea"/>
                  <a:cs typeface="Arial"/>
                  <a:sym typeface="Arial"/>
                </a:rPr>
                <a:t>…</a:t>
              </a:r>
            </a:p>
          </p:txBody>
        </p:sp>
      </p:grpSp>
    </p:spTree>
    <p:extLst>
      <p:ext uri="{BB962C8B-B14F-4D97-AF65-F5344CB8AC3E}">
        <p14:creationId xmlns:p14="http://schemas.microsoft.com/office/powerpoint/2010/main" val="5338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959567"/>
            <a:ext cx="2767013" cy="2957151"/>
          </a:xfrm>
          <a:prstGeom prst="rect">
            <a:avLst/>
          </a:prstGeom>
        </p:spPr>
      </p:pic>
      <p:sp>
        <p:nvSpPr>
          <p:cNvPr id="9" name="Rounded Rectangle 8"/>
          <p:cNvSpPr/>
          <p:nvPr/>
        </p:nvSpPr>
        <p:spPr>
          <a:xfrm>
            <a:off x="523875" y="93459"/>
            <a:ext cx="11372850" cy="1078115"/>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điểm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điểm</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yếu</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của</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bản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thân</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theo</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gợi</a:t>
            </a:r>
            <a:r>
              <a:rPr lang="en-US" sz="3600" b="1" dirty="0">
                <a:solidFill>
                  <a:prstClr val="black"/>
                </a:solidFill>
                <a:latin typeface="Calibri" panose="020F0502020204030204"/>
              </a:rPr>
              <a:t> ý </a:t>
            </a:r>
            <a:r>
              <a:rPr lang="en-US" sz="3600" b="1" dirty="0" err="1">
                <a:solidFill>
                  <a:prstClr val="black"/>
                </a:solidFill>
                <a:latin typeface="Calibri" panose="020F0502020204030204"/>
              </a:rPr>
              <a:t>sau</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35CED5-E69A-47F9-A4D8-BD9C8812FD74}"/>
              </a:ext>
            </a:extLst>
          </p:cNvPr>
          <p:cNvPicPr>
            <a:picLocks noChangeAspect="1"/>
          </p:cNvPicPr>
          <p:nvPr/>
        </p:nvPicPr>
        <p:blipFill>
          <a:blip r:embed="rId5"/>
          <a:stretch>
            <a:fillRect/>
          </a:stretch>
        </p:blipFill>
        <p:spPr>
          <a:xfrm>
            <a:off x="1847849" y="1333499"/>
            <a:ext cx="7896225" cy="1272747"/>
          </a:xfrm>
          <a:prstGeom prst="rect">
            <a:avLst/>
          </a:prstGeom>
          <a:ln>
            <a:noFill/>
          </a:ln>
          <a:effectLst>
            <a:softEdge rad="112500"/>
          </a:effectLst>
        </p:spPr>
      </p:pic>
      <p:pic>
        <p:nvPicPr>
          <p:cNvPr id="10" name="Picture 9">
            <a:extLst>
              <a:ext uri="{FF2B5EF4-FFF2-40B4-BE49-F238E27FC236}">
                <a16:creationId xmlns:a16="http://schemas.microsoft.com/office/drawing/2014/main" id="{011D12F5-0A0F-4848-96FB-131958D55DF8}"/>
              </a:ext>
            </a:extLst>
          </p:cNvPr>
          <p:cNvPicPr>
            <a:picLocks noChangeAspect="1"/>
          </p:cNvPicPr>
          <p:nvPr/>
        </p:nvPicPr>
        <p:blipFill>
          <a:blip r:embed="rId6"/>
          <a:stretch>
            <a:fillRect/>
          </a:stretch>
        </p:blipFill>
        <p:spPr>
          <a:xfrm>
            <a:off x="2105025" y="2543174"/>
            <a:ext cx="7486650" cy="1223309"/>
          </a:xfrm>
          <a:prstGeom prst="rect">
            <a:avLst/>
          </a:prstGeom>
          <a:ln>
            <a:noFill/>
          </a:ln>
          <a:effectLst>
            <a:softEdge rad="112500"/>
          </a:effectLst>
        </p:spPr>
      </p:pic>
      <p:pic>
        <p:nvPicPr>
          <p:cNvPr id="12" name="Picture 11">
            <a:extLst>
              <a:ext uri="{FF2B5EF4-FFF2-40B4-BE49-F238E27FC236}">
                <a16:creationId xmlns:a16="http://schemas.microsoft.com/office/drawing/2014/main" id="{789CE471-A6AA-4D79-B36A-08A8FBDF5373}"/>
              </a:ext>
            </a:extLst>
          </p:cNvPr>
          <p:cNvPicPr>
            <a:picLocks noChangeAspect="1"/>
          </p:cNvPicPr>
          <p:nvPr/>
        </p:nvPicPr>
        <p:blipFill>
          <a:blip r:embed="rId7"/>
          <a:stretch>
            <a:fillRect/>
          </a:stretch>
        </p:blipFill>
        <p:spPr>
          <a:xfrm>
            <a:off x="2257425" y="3929062"/>
            <a:ext cx="7219950" cy="2562225"/>
          </a:xfrm>
          <a:prstGeom prst="rect">
            <a:avLst/>
          </a:prstGeom>
          <a:ln>
            <a:noFill/>
          </a:ln>
          <a:effectLst>
            <a:softEdge rad="112500"/>
          </a:effectLst>
        </p:spPr>
      </p:pic>
    </p:spTree>
    <p:extLst>
      <p:ext uri="{BB962C8B-B14F-4D97-AF65-F5344CB8AC3E}">
        <p14:creationId xmlns:p14="http://schemas.microsoft.com/office/powerpoint/2010/main" val="18983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Rounded Corners 6">
            <a:extLst>
              <a:ext uri="{FF2B5EF4-FFF2-40B4-BE49-F238E27FC236}">
                <a16:creationId xmlns:a16="http://schemas.microsoft.com/office/drawing/2014/main" id="{C4D63267-0065-4DF6-B5B4-D4A3E36F9DF0}"/>
              </a:ext>
            </a:extLst>
          </p:cNvPr>
          <p:cNvSpPr/>
          <p:nvPr/>
        </p:nvSpPr>
        <p:spPr>
          <a:xfrm>
            <a:off x="268826"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9" name="Picture 18">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9770343" y="3417244"/>
            <a:ext cx="2537413" cy="3317663"/>
          </a:xfrm>
          <a:prstGeom prst="rect">
            <a:avLst/>
          </a:prstGeom>
        </p:spPr>
      </p:pic>
      <p:pic>
        <p:nvPicPr>
          <p:cNvPr id="3" name="Picture 2">
            <a:extLst>
              <a:ext uri="{FF2B5EF4-FFF2-40B4-BE49-F238E27FC236}">
                <a16:creationId xmlns:a16="http://schemas.microsoft.com/office/drawing/2014/main" id="{96FF0D66-441C-45CA-B754-B65C28E466A4}"/>
              </a:ext>
            </a:extLst>
          </p:cNvPr>
          <p:cNvPicPr>
            <a:picLocks noChangeAspect="1"/>
          </p:cNvPicPr>
          <p:nvPr/>
        </p:nvPicPr>
        <p:blipFill>
          <a:blip r:embed="rId5"/>
          <a:stretch>
            <a:fillRect/>
          </a:stretch>
        </p:blipFill>
        <p:spPr>
          <a:xfrm>
            <a:off x="1414253" y="241514"/>
            <a:ext cx="9230144" cy="926672"/>
          </a:xfrm>
          <a:prstGeom prst="rect">
            <a:avLst/>
          </a:prstGeom>
        </p:spPr>
      </p:pic>
      <p:graphicFrame>
        <p:nvGraphicFramePr>
          <p:cNvPr id="4" name="Table 3">
            <a:extLst>
              <a:ext uri="{FF2B5EF4-FFF2-40B4-BE49-F238E27FC236}">
                <a16:creationId xmlns:a16="http://schemas.microsoft.com/office/drawing/2014/main" id="{18D363D9-EC64-4B0A-99D2-9B58ADB79666}"/>
              </a:ext>
            </a:extLst>
          </p:cNvPr>
          <p:cNvGraphicFramePr>
            <a:graphicFrameLocks noGrp="1"/>
          </p:cNvGraphicFramePr>
          <p:nvPr>
            <p:extLst>
              <p:ext uri="{D42A27DB-BD31-4B8C-83A1-F6EECF244321}">
                <p14:modId xmlns:p14="http://schemas.microsoft.com/office/powerpoint/2010/main" val="304433558"/>
              </p:ext>
            </p:extLst>
          </p:nvPr>
        </p:nvGraphicFramePr>
        <p:xfrm>
          <a:off x="1371600" y="1581150"/>
          <a:ext cx="9582151" cy="1672464"/>
        </p:xfrm>
        <a:graphic>
          <a:graphicData uri="http://schemas.openxmlformats.org/drawingml/2006/table">
            <a:tbl>
              <a:tblPr firstRow="1" firstCol="1" bandRow="1">
                <a:tableStyleId>{5DA37D80-6434-44D0-A028-1B22A696006F}</a:tableStyleId>
              </a:tblPr>
              <a:tblGrid>
                <a:gridCol w="2222062">
                  <a:extLst>
                    <a:ext uri="{9D8B030D-6E8A-4147-A177-3AD203B41FA5}">
                      <a16:colId xmlns:a16="http://schemas.microsoft.com/office/drawing/2014/main" val="2404339798"/>
                    </a:ext>
                  </a:extLst>
                </a:gridCol>
                <a:gridCol w="2186479">
                  <a:extLst>
                    <a:ext uri="{9D8B030D-6E8A-4147-A177-3AD203B41FA5}">
                      <a16:colId xmlns:a16="http://schemas.microsoft.com/office/drawing/2014/main" val="107353146"/>
                    </a:ext>
                  </a:extLst>
                </a:gridCol>
                <a:gridCol w="2222062">
                  <a:extLst>
                    <a:ext uri="{9D8B030D-6E8A-4147-A177-3AD203B41FA5}">
                      <a16:colId xmlns:a16="http://schemas.microsoft.com/office/drawing/2014/main" val="3259506969"/>
                    </a:ext>
                  </a:extLst>
                </a:gridCol>
                <a:gridCol w="2951548">
                  <a:extLst>
                    <a:ext uri="{9D8B030D-6E8A-4147-A177-3AD203B41FA5}">
                      <a16:colId xmlns:a16="http://schemas.microsoft.com/office/drawing/2014/main" val="3097298815"/>
                    </a:ext>
                  </a:extLst>
                </a:gridCol>
              </a:tblGrid>
              <a:tr h="1102438">
                <a:tc>
                  <a:txBody>
                    <a:bodyPr/>
                    <a:lstStyle/>
                    <a:p>
                      <a:pPr marL="0" marR="0" algn="ctr">
                        <a:lnSpc>
                          <a:spcPct val="120000"/>
                        </a:lnSpc>
                        <a:spcBef>
                          <a:spcPts val="0"/>
                        </a:spcBef>
                        <a:spcAft>
                          <a:spcPts val="0"/>
                        </a:spcAft>
                      </a:pPr>
                      <a:r>
                        <a:rPr lang="nl-NL" sz="3200" dirty="0">
                          <a:effectLst/>
                        </a:rPr>
                        <a:t>Điểm mạnh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phát huy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Điểm yếu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3200" dirty="0">
                          <a:effectLst/>
                        </a:rPr>
                        <a:t>Cách khắc phục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214956247"/>
                  </a:ext>
                </a:extLst>
              </a:tr>
              <a:tr h="530878">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tc>
                  <a:txBody>
                    <a:bodyPr/>
                    <a:lstStyle/>
                    <a:p>
                      <a:pPr marL="0" marR="0" algn="ctr">
                        <a:lnSpc>
                          <a:spcPct val="120000"/>
                        </a:lnSpc>
                        <a:spcBef>
                          <a:spcPts val="0"/>
                        </a:spcBef>
                        <a:spcAft>
                          <a:spcPts val="0"/>
                        </a:spcAft>
                      </a:pPr>
                      <a:r>
                        <a:rPr lang="nl-NL" sz="3200" dirty="0">
                          <a:effectLst/>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alpha val="20000"/>
                      </a:schemeClr>
                    </a:solidFill>
                  </a:tcPr>
                </a:tc>
                <a:extLst>
                  <a:ext uri="{0D108BD9-81ED-4DB2-BD59-A6C34878D82A}">
                    <a16:rowId xmlns:a16="http://schemas.microsoft.com/office/drawing/2014/main" val="2475675974"/>
                  </a:ext>
                </a:extLst>
              </a:tr>
            </a:tbl>
          </a:graphicData>
        </a:graphic>
      </p:graphicFrame>
    </p:spTree>
    <p:extLst>
      <p:ext uri="{BB962C8B-B14F-4D97-AF65-F5344CB8AC3E}">
        <p14:creationId xmlns:p14="http://schemas.microsoft.com/office/powerpoint/2010/main" val="1093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5" name="Rectangle: Rounded Corners 6">
            <a:extLst>
              <a:ext uri="{FF2B5EF4-FFF2-40B4-BE49-F238E27FC236}">
                <a16:creationId xmlns:a16="http://schemas.microsoft.com/office/drawing/2014/main" id="{C4D63267-0065-4DF6-B5B4-D4A3E36F9DF0}"/>
              </a:ext>
            </a:extLst>
          </p:cNvPr>
          <p:cNvSpPr/>
          <p:nvPr/>
        </p:nvSpPr>
        <p:spPr>
          <a:xfrm>
            <a:off x="279163" y="246185"/>
            <a:ext cx="11654346" cy="63656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C24E17CB-244D-4147-9744-31841567E860}"/>
              </a:ext>
            </a:extLst>
          </p:cNvPr>
          <p:cNvGrpSpPr/>
          <p:nvPr/>
        </p:nvGrpSpPr>
        <p:grpSpPr>
          <a:xfrm>
            <a:off x="1594337" y="1602154"/>
            <a:ext cx="9003323" cy="4531946"/>
            <a:chOff x="1594337" y="1602154"/>
            <a:chExt cx="9003323" cy="3477846"/>
          </a:xfrm>
        </p:grpSpPr>
        <p:sp>
          <p:nvSpPr>
            <p:cNvPr id="9" name="Rounded Rectangle 8">
              <a:extLst>
                <a:ext uri="{FF2B5EF4-FFF2-40B4-BE49-F238E27FC236}">
                  <a16:creationId xmlns:a16="http://schemas.microsoft.com/office/drawing/2014/main" id="{B7D51596-0E51-4F06-AE64-F9D752B6D6BE}"/>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a:extLst>
                <a:ext uri="{FF2B5EF4-FFF2-40B4-BE49-F238E27FC236}">
                  <a16:creationId xmlns:a16="http://schemas.microsoft.com/office/drawing/2014/main" id="{6220B4A5-7027-4041-B412-9C8F9A304D02}"/>
                </a:ext>
              </a:extLst>
            </p:cNvPr>
            <p:cNvSpPr/>
            <p:nvPr/>
          </p:nvSpPr>
          <p:spPr>
            <a:xfrm>
              <a:off x="1825851" y="1733931"/>
              <a:ext cx="8423049"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3600" dirty="0" err="1">
                  <a:solidFill>
                    <a:schemeClr val="tx1"/>
                  </a:solidFill>
                  <a:latin typeface="Calibri" panose="020F0502020204030204" pitchFamily="34" charset="0"/>
                  <a:cs typeface="Calibri" panose="020F0502020204030204" pitchFamily="34" charset="0"/>
                </a:rPr>
                <a:t>Tự</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suy</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ngẫm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yếu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của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mình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vào</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phiếu</a:t>
              </a:r>
              <a:endParaRPr lang="en-US" sz="3600" dirty="0">
                <a:solidFill>
                  <a:schemeClr val="tx1"/>
                </a:solidFill>
                <a:latin typeface="Calibri" panose="020F0502020204030204" pitchFamily="34" charset="0"/>
                <a:cs typeface="Calibri" panose="020F0502020204030204" pitchFamily="34" charset="0"/>
              </a:endParaRPr>
            </a:p>
            <a:p>
              <a:pPr marL="571500" indent="-571500" algn="just">
                <a:buFont typeface="Arial" panose="020B0604020202020204" pitchFamily="34" charset="0"/>
                <a:buChar char="•"/>
              </a:pPr>
              <a:r>
                <a:rPr lang="en-US" sz="3600" dirty="0" err="1">
                  <a:solidFill>
                    <a:schemeClr val="tx1"/>
                  </a:solidFill>
                  <a:latin typeface="Calibri" panose="020F0502020204030204" pitchFamily="34" charset="0"/>
                  <a:cs typeface="Calibri" panose="020F0502020204030204" pitchFamily="34" charset="0"/>
                </a:rPr>
                <a:t>Nhờ</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bạn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trong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nhóm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yếu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của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mình</a:t>
              </a:r>
              <a:r>
                <a:rPr lang="en-US" sz="3600" dirty="0">
                  <a:solidFill>
                    <a:schemeClr val="tx1"/>
                  </a:solidFill>
                  <a:latin typeface="Calibri" panose="020F0502020204030204" pitchFamily="34" charset="0"/>
                  <a:cs typeface="Calibri" panose="020F0502020204030204" pitchFamily="34" charset="0"/>
                </a:rPr>
                <a:t> </a:t>
              </a:r>
            </a:p>
            <a:p>
              <a:pPr marL="571500" indent="-571500" algn="just">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So </a:t>
              </a:r>
              <a:r>
                <a:rPr lang="en-US" sz="3600" dirty="0" err="1">
                  <a:solidFill>
                    <a:schemeClr val="tx1"/>
                  </a:solidFill>
                  <a:latin typeface="Calibri" panose="020F0502020204030204" pitchFamily="34" charset="0"/>
                  <a:cs typeface="Calibri" panose="020F0502020204030204" pitchFamily="34" charset="0"/>
                </a:rPr>
                <a:t>sánh</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diểm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giống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khác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nhau</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giữa</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thông</a:t>
              </a:r>
              <a:r>
                <a:rPr lang="en-US" sz="3600" dirty="0">
                  <a:solidFill>
                    <a:schemeClr val="tx1"/>
                  </a:solidFill>
                  <a:latin typeface="Calibri" panose="020F0502020204030204" pitchFamily="34" charset="0"/>
                  <a:cs typeface="Calibri" panose="020F0502020204030204" pitchFamily="34" charset="0"/>
                </a:rPr>
                <a:t> tin </a:t>
              </a:r>
              <a:r>
                <a:rPr lang="en-US" sz="3600" dirty="0" err="1">
                  <a:solidFill>
                    <a:schemeClr val="tx1"/>
                  </a:solidFill>
                  <a:latin typeface="Calibri" panose="020F0502020204030204" pitchFamily="34" charset="0"/>
                  <a:cs typeface="Calibri" panose="020F0502020204030204" pitchFamily="34" charset="0"/>
                </a:rPr>
                <a:t>các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bạn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về</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em</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và</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tự</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viết</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mô</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tả</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bản</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thân</a:t>
              </a:r>
              <a:r>
                <a:rPr lang="en-US" sz="3600" dirty="0">
                  <a:solidFill>
                    <a:schemeClr val="tx1"/>
                  </a:solidFill>
                  <a:latin typeface="Calibri" panose="020F0502020204030204" pitchFamily="34" charset="0"/>
                  <a:cs typeface="Calibri" panose="020F0502020204030204" pitchFamily="34" charset="0"/>
                </a:rPr>
                <a:t> </a:t>
              </a:r>
              <a:endParaRPr lang="vi-VN" sz="3600" dirty="0">
                <a:solidFill>
                  <a:schemeClr val="tx1"/>
                </a:solidFill>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D0E50C45-CE0F-4EF0-B6D3-D720A86F1088}"/>
              </a:ext>
            </a:extLst>
          </p:cNvPr>
          <p:cNvPicPr>
            <a:picLocks noChangeAspect="1"/>
          </p:cNvPicPr>
          <p:nvPr/>
        </p:nvPicPr>
        <p:blipFill>
          <a:blip r:embed="rId3"/>
          <a:stretch>
            <a:fillRect/>
          </a:stretch>
        </p:blipFill>
        <p:spPr>
          <a:xfrm>
            <a:off x="-115757" y="3357634"/>
            <a:ext cx="2258865" cy="3339350"/>
          </a:xfrm>
          <a:prstGeom prst="rect">
            <a:avLst/>
          </a:prstGeom>
        </p:spPr>
      </p:pic>
      <p:pic>
        <p:nvPicPr>
          <p:cNvPr id="12" name="Picture 11">
            <a:extLst>
              <a:ext uri="{FF2B5EF4-FFF2-40B4-BE49-F238E27FC236}">
                <a16:creationId xmlns:a16="http://schemas.microsoft.com/office/drawing/2014/main" id="{DEEF1D7D-9AD9-42AC-8E7C-BA48292EF722}"/>
              </a:ext>
            </a:extLst>
          </p:cNvPr>
          <p:cNvPicPr>
            <a:picLocks noChangeAspect="1"/>
          </p:cNvPicPr>
          <p:nvPr/>
        </p:nvPicPr>
        <p:blipFill>
          <a:blip r:embed="rId4"/>
          <a:stretch>
            <a:fillRect/>
          </a:stretch>
        </p:blipFill>
        <p:spPr>
          <a:xfrm>
            <a:off x="9770343" y="3417244"/>
            <a:ext cx="2537413" cy="3317663"/>
          </a:xfrm>
          <a:prstGeom prst="rect">
            <a:avLst/>
          </a:prstGeom>
        </p:spPr>
      </p:pic>
      <p:pic>
        <p:nvPicPr>
          <p:cNvPr id="16" name="Picture 15">
            <a:extLst>
              <a:ext uri="{FF2B5EF4-FFF2-40B4-BE49-F238E27FC236}">
                <a16:creationId xmlns:a16="http://schemas.microsoft.com/office/drawing/2014/main" id="{36599379-BC47-422C-A7C0-E2E2EC9C1523}"/>
              </a:ext>
            </a:extLst>
          </p:cNvPr>
          <p:cNvPicPr>
            <a:picLocks noChangeAspect="1"/>
          </p:cNvPicPr>
          <p:nvPr/>
        </p:nvPicPr>
        <p:blipFill>
          <a:blip r:embed="rId5"/>
          <a:stretch>
            <a:fillRect/>
          </a:stretch>
        </p:blipFill>
        <p:spPr>
          <a:xfrm>
            <a:off x="3007368" y="658713"/>
            <a:ext cx="5681964" cy="835224"/>
          </a:xfrm>
          <a:prstGeom prst="rect">
            <a:avLst/>
          </a:prstGeom>
        </p:spPr>
      </p:pic>
    </p:spTree>
    <p:extLst>
      <p:ext uri="{BB962C8B-B14F-4D97-AF65-F5344CB8AC3E}">
        <p14:creationId xmlns:p14="http://schemas.microsoft.com/office/powerpoint/2010/main" val="364621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0" y="-38513"/>
            <a:ext cx="12191999" cy="7544213"/>
          </a:xfrm>
          <a:prstGeom prst="rect">
            <a:avLst/>
          </a:prstGeom>
        </p:spPr>
      </p:pic>
      <p:pic>
        <p:nvPicPr>
          <p:cNvPr id="2" name="Picture 1">
            <a:extLst>
              <a:ext uri="{FF2B5EF4-FFF2-40B4-BE49-F238E27FC236}">
                <a16:creationId xmlns:a16="http://schemas.microsoft.com/office/drawing/2014/main" id="{8D292DC5-AD58-4FFF-B694-F7813710A3B0}"/>
              </a:ext>
            </a:extLst>
          </p:cNvPr>
          <p:cNvPicPr>
            <a:picLocks noChangeAspect="1"/>
          </p:cNvPicPr>
          <p:nvPr/>
        </p:nvPicPr>
        <p:blipFill>
          <a:blip r:embed="rId3"/>
          <a:stretch>
            <a:fillRect/>
          </a:stretch>
        </p:blipFill>
        <p:spPr>
          <a:xfrm>
            <a:off x="534058" y="769944"/>
            <a:ext cx="11181033" cy="1298561"/>
          </a:xfrm>
          <a:prstGeom prst="rect">
            <a:avLst/>
          </a:prstGeom>
        </p:spPr>
      </p:pic>
    </p:spTree>
    <p:extLst>
      <p:ext uri="{BB962C8B-B14F-4D97-AF65-F5344CB8AC3E}">
        <p14:creationId xmlns:p14="http://schemas.microsoft.com/office/powerpoint/2010/main" val="19555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room&#10;&#10;Description automatically generated">
            <a:extLst>
              <a:ext uri="{FF2B5EF4-FFF2-40B4-BE49-F238E27FC236}">
                <a16:creationId xmlns:a16="http://schemas.microsoft.com/office/drawing/2014/main" id="{D6A01804-2E00-D0FC-B570-D5AF4F899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Rounded Corners 6">
            <a:extLst>
              <a:ext uri="{FF2B5EF4-FFF2-40B4-BE49-F238E27FC236}">
                <a16:creationId xmlns:a16="http://schemas.microsoft.com/office/drawing/2014/main" id="{E182D0F9-9DB0-9D49-59DC-5E6CCCE0B3C4}"/>
              </a:ext>
            </a:extLst>
          </p:cNvPr>
          <p:cNvSpPr/>
          <p:nvPr/>
        </p:nvSpPr>
        <p:spPr>
          <a:xfrm>
            <a:off x="378467" y="257909"/>
            <a:ext cx="10245969" cy="5451229"/>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图片 10">
            <a:extLst>
              <a:ext uri="{FF2B5EF4-FFF2-40B4-BE49-F238E27FC236}">
                <a16:creationId xmlns:a16="http://schemas.microsoft.com/office/drawing/2014/main" id="{48EEAFCA-4386-80CA-ABF4-4B8377C4E7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24"/>
          <a:stretch/>
        </p:blipFill>
        <p:spPr>
          <a:xfrm>
            <a:off x="8915162" y="2641439"/>
            <a:ext cx="2785502" cy="4474470"/>
          </a:xfrm>
          <a:prstGeom prst="rect">
            <a:avLst/>
          </a:prstGeom>
        </p:spPr>
      </p:pic>
      <p:sp>
        <p:nvSpPr>
          <p:cNvPr id="29" name="TextBox 28">
            <a:extLst>
              <a:ext uri="{FF2B5EF4-FFF2-40B4-BE49-F238E27FC236}">
                <a16:creationId xmlns:a16="http://schemas.microsoft.com/office/drawing/2014/main" id="{D74C761D-2F2C-7448-6766-413841C558D1}"/>
              </a:ext>
            </a:extLst>
          </p:cNvPr>
          <p:cNvSpPr txBox="1"/>
          <p:nvPr/>
        </p:nvSpPr>
        <p:spPr>
          <a:xfrm>
            <a:off x="1159457" y="1333638"/>
            <a:ext cx="8090051" cy="3046988"/>
          </a:xfrm>
          <a:prstGeom prst="rect">
            <a:avLst/>
          </a:prstGeom>
          <a:noFill/>
        </p:spPr>
        <p:txBody>
          <a:bodyPr wrap="square" rtlCol="0">
            <a:spAutoFit/>
          </a:bodyPr>
          <a:lstStyle/>
          <a:p>
            <a:pPr lvl="0" algn="just"/>
            <a:r>
              <a:rPr lang="vi-VN" sz="3200" dirty="0">
                <a:solidFill>
                  <a:prstClr val="black"/>
                </a:solidFill>
                <a:latin typeface="Calibri" panose="020F0502020204030204"/>
              </a:rPr>
              <a:t>Nêu được một số điểm mạnh, điểm yếu của bản thân.</a:t>
            </a:r>
          </a:p>
          <a:p>
            <a:pPr lvl="0" algn="just"/>
            <a:r>
              <a:rPr lang="vi-VN" sz="3200" dirty="0">
                <a:solidFill>
                  <a:prstClr val="black"/>
                </a:solidFill>
                <a:latin typeface="Calibri" panose="020F0502020204030204"/>
              </a:rPr>
              <a:t>Nêu được vì sao cần biết điểm mạnh, điểm yếu của bản thân.</a:t>
            </a:r>
          </a:p>
          <a:p>
            <a:pPr lvl="0" algn="just"/>
            <a:r>
              <a:rPr lang="vi-VN" sz="3200" dirty="0">
                <a:solidFill>
                  <a:prstClr val="black"/>
                </a:solidFill>
                <a:latin typeface="Calibri" panose="020F0502020204030204"/>
              </a:rPr>
              <a:t>Thực hiện một số cách đơn giản tự đánh giá điểm mạnh, điểm yếu của bản thân.</a:t>
            </a:r>
          </a:p>
        </p:txBody>
      </p:sp>
      <p:pic>
        <p:nvPicPr>
          <p:cNvPr id="30" name="Picture 29">
            <a:extLst>
              <a:ext uri="{FF2B5EF4-FFF2-40B4-BE49-F238E27FC236}">
                <a16:creationId xmlns:a16="http://schemas.microsoft.com/office/drawing/2014/main" id="{97184D61-500D-0A8C-27D6-6597C2C39801}"/>
              </a:ext>
            </a:extLst>
          </p:cNvPr>
          <p:cNvPicPr>
            <a:picLocks noChangeAspect="1"/>
          </p:cNvPicPr>
          <p:nvPr/>
        </p:nvPicPr>
        <p:blipFill>
          <a:blip r:embed="rId4"/>
          <a:stretch>
            <a:fillRect/>
          </a:stretch>
        </p:blipFill>
        <p:spPr>
          <a:xfrm>
            <a:off x="692409" y="1355237"/>
            <a:ext cx="467048" cy="467048"/>
          </a:xfrm>
          <a:prstGeom prst="rect">
            <a:avLst/>
          </a:prstGeom>
        </p:spPr>
      </p:pic>
      <p:pic>
        <p:nvPicPr>
          <p:cNvPr id="31" name="Picture 30">
            <a:extLst>
              <a:ext uri="{FF2B5EF4-FFF2-40B4-BE49-F238E27FC236}">
                <a16:creationId xmlns:a16="http://schemas.microsoft.com/office/drawing/2014/main" id="{07E39541-8DCB-7CDE-313C-F758EE4E03ED}"/>
              </a:ext>
            </a:extLst>
          </p:cNvPr>
          <p:cNvPicPr>
            <a:picLocks noChangeAspect="1"/>
          </p:cNvPicPr>
          <p:nvPr/>
        </p:nvPicPr>
        <p:blipFill>
          <a:blip r:embed="rId4"/>
          <a:stretch>
            <a:fillRect/>
          </a:stretch>
        </p:blipFill>
        <p:spPr>
          <a:xfrm>
            <a:off x="680745" y="2416857"/>
            <a:ext cx="467048" cy="467048"/>
          </a:xfrm>
          <a:prstGeom prst="rect">
            <a:avLst/>
          </a:prstGeom>
        </p:spPr>
      </p:pic>
      <p:pic>
        <p:nvPicPr>
          <p:cNvPr id="32" name="Picture 31">
            <a:extLst>
              <a:ext uri="{FF2B5EF4-FFF2-40B4-BE49-F238E27FC236}">
                <a16:creationId xmlns:a16="http://schemas.microsoft.com/office/drawing/2014/main" id="{07CE22BC-8F75-76AB-641F-7EF016BEC7AF}"/>
              </a:ext>
            </a:extLst>
          </p:cNvPr>
          <p:cNvPicPr>
            <a:picLocks noChangeAspect="1"/>
          </p:cNvPicPr>
          <p:nvPr/>
        </p:nvPicPr>
        <p:blipFill>
          <a:blip r:embed="rId4"/>
          <a:stretch>
            <a:fillRect/>
          </a:stretch>
        </p:blipFill>
        <p:spPr>
          <a:xfrm>
            <a:off x="728370" y="3430852"/>
            <a:ext cx="467048" cy="467048"/>
          </a:xfrm>
          <a:prstGeom prst="rect">
            <a:avLst/>
          </a:prstGeom>
        </p:spPr>
      </p:pic>
      <p:pic>
        <p:nvPicPr>
          <p:cNvPr id="2" name="Picture 1">
            <a:extLst>
              <a:ext uri="{FF2B5EF4-FFF2-40B4-BE49-F238E27FC236}">
                <a16:creationId xmlns:a16="http://schemas.microsoft.com/office/drawing/2014/main" id="{172FA7BE-9C71-48D7-9732-912550DFBCCC}"/>
              </a:ext>
            </a:extLst>
          </p:cNvPr>
          <p:cNvPicPr>
            <a:picLocks noChangeAspect="1"/>
          </p:cNvPicPr>
          <p:nvPr/>
        </p:nvPicPr>
        <p:blipFill>
          <a:blip r:embed="rId5"/>
          <a:stretch>
            <a:fillRect/>
          </a:stretch>
        </p:blipFill>
        <p:spPr>
          <a:xfrm>
            <a:off x="2477750" y="347429"/>
            <a:ext cx="6322100" cy="981541"/>
          </a:xfrm>
          <a:prstGeom prst="rect">
            <a:avLst/>
          </a:prstGeom>
        </p:spPr>
      </p:pic>
    </p:spTree>
    <p:extLst>
      <p:ext uri="{BB962C8B-B14F-4D97-AF65-F5344CB8AC3E}">
        <p14:creationId xmlns:p14="http://schemas.microsoft.com/office/powerpoint/2010/main" val="17432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800" decel="100000"/>
                                        <p:tgtEl>
                                          <p:spTgt spid="30"/>
                                        </p:tgtEl>
                                      </p:cBhvr>
                                    </p:animEffect>
                                    <p:anim calcmode="lin" valueType="num">
                                      <p:cBhvr>
                                        <p:cTn id="8" dur="800" decel="100000" fill="hold"/>
                                        <p:tgtEl>
                                          <p:spTgt spid="30"/>
                                        </p:tgtEl>
                                        <p:attrNameLst>
                                          <p:attrName>style.rotation</p:attrName>
                                        </p:attrNameLst>
                                      </p:cBhvr>
                                      <p:tavLst>
                                        <p:tav tm="0">
                                          <p:val>
                                            <p:fltVal val="-90"/>
                                          </p:val>
                                        </p:tav>
                                        <p:tav tm="100000">
                                          <p:val>
                                            <p:fltVal val="0"/>
                                          </p:val>
                                        </p:tav>
                                      </p:tavLst>
                                    </p:anim>
                                    <p:anim calcmode="lin" valueType="num">
                                      <p:cBhvr>
                                        <p:cTn id="9" dur="800" decel="100000" fill="hold"/>
                                        <p:tgtEl>
                                          <p:spTgt spid="30"/>
                                        </p:tgtEl>
                                        <p:attrNameLst>
                                          <p:attrName>ppt_x</p:attrName>
                                        </p:attrNameLst>
                                      </p:cBhvr>
                                      <p:tavLst>
                                        <p:tav tm="0">
                                          <p:val>
                                            <p:strVal val="#ppt_x+0.4"/>
                                          </p:val>
                                        </p:tav>
                                        <p:tav tm="100000">
                                          <p:val>
                                            <p:strVal val="#ppt_x-0.05"/>
                                          </p:val>
                                        </p:tav>
                                      </p:tavLst>
                                    </p:anim>
                                    <p:anim calcmode="lin" valueType="num">
                                      <p:cBhvr>
                                        <p:cTn id="10" dur="800" decel="100000" fill="hold"/>
                                        <p:tgtEl>
                                          <p:spTgt spid="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down)">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800" decel="100000"/>
                                        <p:tgtEl>
                                          <p:spTgt spid="31"/>
                                        </p:tgtEl>
                                      </p:cBhvr>
                                    </p:animEffect>
                                    <p:anim calcmode="lin" valueType="num">
                                      <p:cBhvr>
                                        <p:cTn id="23" dur="800" decel="100000" fill="hold"/>
                                        <p:tgtEl>
                                          <p:spTgt spid="31"/>
                                        </p:tgtEl>
                                        <p:attrNameLst>
                                          <p:attrName>style.rotation</p:attrName>
                                        </p:attrNameLst>
                                      </p:cBhvr>
                                      <p:tavLst>
                                        <p:tav tm="0">
                                          <p:val>
                                            <p:fltVal val="-90"/>
                                          </p:val>
                                        </p:tav>
                                        <p:tav tm="100000">
                                          <p:val>
                                            <p:fltVal val="0"/>
                                          </p:val>
                                        </p:tav>
                                      </p:tavLst>
                                    </p:anim>
                                    <p:anim calcmode="lin" valueType="num">
                                      <p:cBhvr>
                                        <p:cTn id="24" dur="800" decel="100000" fill="hold"/>
                                        <p:tgtEl>
                                          <p:spTgt spid="31"/>
                                        </p:tgtEl>
                                        <p:attrNameLst>
                                          <p:attrName>ppt_x</p:attrName>
                                        </p:attrNameLst>
                                      </p:cBhvr>
                                      <p:tavLst>
                                        <p:tav tm="0">
                                          <p:val>
                                            <p:strVal val="#ppt_x+0.4"/>
                                          </p:val>
                                        </p:tav>
                                        <p:tav tm="100000">
                                          <p:val>
                                            <p:strVal val="#ppt_x-0.05"/>
                                          </p:val>
                                        </p:tav>
                                      </p:tavLst>
                                    </p:anim>
                                    <p:anim calcmode="lin" valueType="num">
                                      <p:cBhvr>
                                        <p:cTn id="25" dur="800" decel="100000" fill="hold"/>
                                        <p:tgtEl>
                                          <p:spTgt spid="3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xEl>
                                              <p:pRg st="1" end="1"/>
                                            </p:txEl>
                                          </p:spTgt>
                                        </p:tgtEl>
                                        <p:attrNameLst>
                                          <p:attrName>style.visibility</p:attrName>
                                        </p:attrNameLst>
                                      </p:cBhvr>
                                      <p:to>
                                        <p:strVal val="visible"/>
                                      </p:to>
                                    </p:set>
                                    <p:animEffect transition="in" filter="wipe(down)">
                                      <p:cBhvr>
                                        <p:cTn id="32" dur="500"/>
                                        <p:tgtEl>
                                          <p:spTgt spid="2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800" decel="100000"/>
                                        <p:tgtEl>
                                          <p:spTgt spid="32"/>
                                        </p:tgtEl>
                                      </p:cBhvr>
                                    </p:animEffect>
                                    <p:anim calcmode="lin" valueType="num">
                                      <p:cBhvr>
                                        <p:cTn id="38" dur="800" decel="100000" fill="hold"/>
                                        <p:tgtEl>
                                          <p:spTgt spid="32"/>
                                        </p:tgtEl>
                                        <p:attrNameLst>
                                          <p:attrName>style.rotation</p:attrName>
                                        </p:attrNameLst>
                                      </p:cBhvr>
                                      <p:tavLst>
                                        <p:tav tm="0">
                                          <p:val>
                                            <p:fltVal val="-90"/>
                                          </p:val>
                                        </p:tav>
                                        <p:tav tm="100000">
                                          <p:val>
                                            <p:fltVal val="0"/>
                                          </p:val>
                                        </p:tav>
                                      </p:tavLst>
                                    </p:anim>
                                    <p:anim calcmode="lin" valueType="num">
                                      <p:cBhvr>
                                        <p:cTn id="39" dur="800" decel="100000" fill="hold"/>
                                        <p:tgtEl>
                                          <p:spTgt spid="32"/>
                                        </p:tgtEl>
                                        <p:attrNameLst>
                                          <p:attrName>ppt_x</p:attrName>
                                        </p:attrNameLst>
                                      </p:cBhvr>
                                      <p:tavLst>
                                        <p:tav tm="0">
                                          <p:val>
                                            <p:strVal val="#ppt_x+0.4"/>
                                          </p:val>
                                        </p:tav>
                                        <p:tav tm="100000">
                                          <p:val>
                                            <p:strVal val="#ppt_x-0.05"/>
                                          </p:val>
                                        </p:tav>
                                      </p:tavLst>
                                    </p:anim>
                                    <p:anim calcmode="lin" valueType="num">
                                      <p:cBhvr>
                                        <p:cTn id="40" dur="800" decel="100000" fill="hold"/>
                                        <p:tgtEl>
                                          <p:spTgt spid="3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xEl>
                                              <p:pRg st="2" end="2"/>
                                            </p:txEl>
                                          </p:spTgt>
                                        </p:tgtEl>
                                        <p:attrNameLst>
                                          <p:attrName>style.visibility</p:attrName>
                                        </p:attrNameLst>
                                      </p:cBhvr>
                                      <p:to>
                                        <p:strVal val="visible"/>
                                      </p:to>
                                    </p:set>
                                    <p:animEffect transition="in" filter="wipe(down)">
                                      <p:cBhvr>
                                        <p:cTn id="4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6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E75F6519-79F9-4E42-B82A-2B930515DF39}"/>
              </a:ext>
            </a:extLst>
          </p:cNvPr>
          <p:cNvPicPr>
            <a:picLocks noChangeAspect="1"/>
          </p:cNvPicPr>
          <p:nvPr/>
        </p:nvPicPr>
        <p:blipFill>
          <a:blip r:embed="rId2"/>
          <a:stretch>
            <a:fillRect/>
          </a:stretch>
        </p:blipFill>
        <p:spPr>
          <a:xfrm>
            <a:off x="643467" y="770890"/>
            <a:ext cx="10905066" cy="5316219"/>
          </a:xfrm>
          <a:prstGeom prst="rect">
            <a:avLst/>
          </a:prstGeom>
        </p:spPr>
      </p:pic>
    </p:spTree>
    <p:extLst>
      <p:ext uri="{BB962C8B-B14F-4D97-AF65-F5344CB8AC3E}">
        <p14:creationId xmlns:p14="http://schemas.microsoft.com/office/powerpoint/2010/main" val="40214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695" b="11719"/>
          <a:stretch/>
        </p:blipFill>
        <p:spPr>
          <a:xfrm>
            <a:off x="0" y="0"/>
            <a:ext cx="12192000" cy="6858000"/>
          </a:xfrm>
          <a:prstGeom prst="rect">
            <a:avLst/>
          </a:prstGeom>
        </p:spPr>
      </p:pic>
      <p:sp>
        <p:nvSpPr>
          <p:cNvPr id="3" name="TextBox 2">
            <a:extLst>
              <a:ext uri="{FF2B5EF4-FFF2-40B4-BE49-F238E27FC236}">
                <a16:creationId xmlns:a16="http://schemas.microsoft.com/office/drawing/2014/main" id="{61D883EE-8502-E977-5F7E-1756F6321401}"/>
              </a:ext>
            </a:extLst>
          </p:cNvPr>
          <p:cNvSpPr txBox="1"/>
          <p:nvPr/>
        </p:nvSpPr>
        <p:spPr>
          <a:xfrm>
            <a:off x="5500746" y="525327"/>
            <a:ext cx="497719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rPr>
              <a:t>LUYỆN</a:t>
            </a:r>
            <a:r>
              <a:rPr kumimoji="0" lang="en-US" sz="8000" b="1" i="0" u="none" strike="noStrike" kern="1200" cap="none" spc="0" normalizeH="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baseline="0" dirty="0">
                <a:ln w="6600">
                  <a:solidFill>
                    <a:srgbClr val="002060"/>
                  </a:solidFill>
                  <a:prstDash val="solid"/>
                </a:ln>
                <a:solidFill>
                  <a:srgbClr val="00B0F0"/>
                </a:solidFill>
                <a:effectLst>
                  <a:outerShdw dist="38100" dir="2700000" algn="tl" rotWithShape="0">
                    <a:srgbClr val="002060"/>
                  </a:outerShdw>
                </a:effectLst>
                <a:latin typeface="Calibri" panose="020F0502020204030204"/>
              </a:rPr>
              <a:t>TẬP</a:t>
            </a:r>
            <a:endParaRPr kumimoji="0" lang="en-US" sz="8000" b="1" i="0" u="none" strike="noStrike" kern="1200" cap="none" spc="0" normalizeH="0" baseline="0" noProof="0" dirty="0">
              <a:ln w="6600">
                <a:solidFill>
                  <a:srgbClr val="002060"/>
                </a:solidFill>
                <a:prstDash val="solid"/>
              </a:ln>
              <a:solidFill>
                <a:srgbClr val="00B0F0"/>
              </a:solidFill>
              <a:effectLst>
                <a:outerShdw dist="38100" dir="2700000" algn="tl" rotWithShape="0">
                  <a:srgbClr val="002060"/>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256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66667E-6 -1.48148E-6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198"/>
          <a:stretch/>
        </p:blipFill>
        <p:spPr>
          <a:xfrm>
            <a:off x="0" y="0"/>
            <a:ext cx="12192000" cy="6865257"/>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233390" y="144736"/>
            <a:ext cx="11837449" cy="664991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86C9BB18-5DC0-B38A-61D0-6CFB230C6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38" y="3127931"/>
            <a:ext cx="3545178" cy="3788788"/>
          </a:xfrm>
          <a:prstGeom prst="rect">
            <a:avLst/>
          </a:prstGeom>
        </p:spPr>
      </p:pic>
      <p:sp>
        <p:nvSpPr>
          <p:cNvPr id="9" name="Rounded Rectangle 8"/>
          <p:cNvSpPr/>
          <p:nvPr/>
        </p:nvSpPr>
        <p:spPr>
          <a:xfrm>
            <a:off x="2771773" y="93460"/>
            <a:ext cx="7353302" cy="872362"/>
          </a:xfrm>
          <a:prstGeom prst="roundRect">
            <a:avLst/>
          </a:prstGeom>
          <a:solidFill>
            <a:srgbClr val="99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khuyên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BCDEDA3F-036D-45C9-8623-3C65CA2E79C8}"/>
              </a:ext>
            </a:extLst>
          </p:cNvPr>
          <p:cNvPicPr>
            <a:picLocks noChangeAspect="1"/>
          </p:cNvPicPr>
          <p:nvPr/>
        </p:nvPicPr>
        <p:blipFill>
          <a:blip r:embed="rId5"/>
          <a:stretch>
            <a:fillRect/>
          </a:stretch>
        </p:blipFill>
        <p:spPr>
          <a:xfrm>
            <a:off x="2867025" y="1290637"/>
            <a:ext cx="7696200" cy="264973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2A190C-24AC-4C9F-9C5D-CC80D0C322FF}"/>
              </a:ext>
            </a:extLst>
          </p:cNvPr>
          <p:cNvPicPr>
            <a:picLocks noChangeAspect="1"/>
          </p:cNvPicPr>
          <p:nvPr/>
        </p:nvPicPr>
        <p:blipFill>
          <a:blip r:embed="rId6"/>
          <a:stretch>
            <a:fillRect/>
          </a:stretch>
        </p:blipFill>
        <p:spPr>
          <a:xfrm>
            <a:off x="2919412" y="4095750"/>
            <a:ext cx="7577138" cy="2545048"/>
          </a:xfrm>
          <a:prstGeom prst="rect">
            <a:avLst/>
          </a:prstGeom>
        </p:spPr>
      </p:pic>
    </p:spTree>
    <p:extLst>
      <p:ext uri="{BB962C8B-B14F-4D97-AF65-F5344CB8AC3E}">
        <p14:creationId xmlns:p14="http://schemas.microsoft.com/office/powerpoint/2010/main" val="96291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713836" y="689297"/>
            <a:ext cx="7224298" cy="979702"/>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1620981" y="1841142"/>
            <a:ext cx="9410008" cy="2149709"/>
          </a:xfrm>
          <a:prstGeom prst="roundRect">
            <a:avLst/>
          </a:prstGeom>
          <a:solidFill>
            <a:srgbClr val="FFFF99"/>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604" y="1"/>
            <a:ext cx="1543396" cy="1968424"/>
          </a:xfrm>
          <a:prstGeom prst="rect">
            <a:avLst/>
          </a:prstGeom>
        </p:spPr>
      </p:pic>
      <p:pic>
        <p:nvPicPr>
          <p:cNvPr id="9" name="Picture 8">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48" name="Picture 47">
            <a:extLst>
              <a:ext uri="{FF2B5EF4-FFF2-40B4-BE49-F238E27FC236}">
                <a16:creationId xmlns:a16="http://schemas.microsoft.com/office/drawing/2014/main" id="{1C148B2E-4360-4AC7-A726-78AF7D5D1472}"/>
              </a:ext>
            </a:extLst>
          </p:cNvPr>
          <p:cNvPicPr>
            <a:picLocks noChangeAspect="1"/>
          </p:cNvPicPr>
          <p:nvPr/>
        </p:nvPicPr>
        <p:blipFill>
          <a:blip r:embed="rId7"/>
          <a:stretch>
            <a:fillRect/>
          </a:stretch>
        </p:blipFill>
        <p:spPr>
          <a:xfrm>
            <a:off x="243872" y="3648076"/>
            <a:ext cx="2092171" cy="3092920"/>
          </a:xfrm>
          <a:prstGeom prst="rect">
            <a:avLst/>
          </a:prstGeom>
        </p:spPr>
      </p:pic>
    </p:spTree>
    <p:extLst>
      <p:ext uri="{BB962C8B-B14F-4D97-AF65-F5344CB8AC3E}">
        <p14:creationId xmlns:p14="http://schemas.microsoft.com/office/powerpoint/2010/main" val="17466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22194"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0047" y="-90534"/>
            <a:ext cx="1342303" cy="1732604"/>
          </a:xfrm>
          <a:prstGeom prst="rect">
            <a:avLst/>
          </a:prstGeom>
        </p:spPr>
      </p:pic>
      <p:sp>
        <p:nvSpPr>
          <p:cNvPr id="19" name="Rounded Rectangle 25">
            <a:extLst>
              <a:ext uri="{FF2B5EF4-FFF2-40B4-BE49-F238E27FC236}">
                <a16:creationId xmlns:a16="http://schemas.microsoft.com/office/drawing/2014/main" id="{5481CE8B-299B-8611-0711-F86FCF4B367C}"/>
              </a:ext>
            </a:extLst>
          </p:cNvPr>
          <p:cNvSpPr/>
          <p:nvPr/>
        </p:nvSpPr>
        <p:spPr>
          <a:xfrm>
            <a:off x="2375123" y="367093"/>
            <a:ext cx="7224298" cy="979702"/>
          </a:xfrm>
          <a:prstGeom prst="roundRect">
            <a:avLst/>
          </a:prstGeom>
          <a:solidFill>
            <a:srgbClr val="FFFF99"/>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Thảo luận để sắm vai đưa ra lời khuyên cho các bạn trong tình huống sau:</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ounded Rectangle 25">
            <a:extLst>
              <a:ext uri="{FF2B5EF4-FFF2-40B4-BE49-F238E27FC236}">
                <a16:creationId xmlns:a16="http://schemas.microsoft.com/office/drawing/2014/main" id="{5481CE8B-299B-8611-0711-F86FCF4B367C}"/>
              </a:ext>
            </a:extLst>
          </p:cNvPr>
          <p:cNvSpPr/>
          <p:nvPr/>
        </p:nvSpPr>
        <p:spPr>
          <a:xfrm>
            <a:off x="990600" y="1742015"/>
            <a:ext cx="9629447" cy="2125135"/>
          </a:xfrm>
          <a:prstGeom prst="roundRect">
            <a:avLst/>
          </a:prstGeom>
          <a:solidFill>
            <a:srgbClr val="FFCCCC"/>
          </a:solidFill>
          <a:ln w="38100">
            <a:solidFill>
              <a:srgbClr val="FF99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Ngọc thích vẽ và vẽ rất đẹp. Bạn tự thấy</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mình không có năng khiếu âm nhạc nhưng vì bố mẹ thích nên Ngọc vẫn cố gắng học đàn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8" name="Picture 7">
            <a:hlinkClick r:id="rId5" action="ppaction://hlinksldjump"/>
            <a:extLst>
              <a:ext uri="{FF2B5EF4-FFF2-40B4-BE49-F238E27FC236}">
                <a16:creationId xmlns:a16="http://schemas.microsoft.com/office/drawing/2014/main" id="{2C5B9329-E71F-324F-B15F-42365E4EFFA8}"/>
              </a:ext>
            </a:extLst>
          </p:cNvPr>
          <p:cNvPicPr>
            <a:picLocks noChangeAspect="1"/>
          </p:cNvPicPr>
          <p:nvPr/>
        </p:nvPicPr>
        <p:blipFill>
          <a:blip r:embed="rId6"/>
          <a:stretch>
            <a:fillRect/>
          </a:stretch>
        </p:blipFill>
        <p:spPr>
          <a:xfrm>
            <a:off x="10398755" y="5365527"/>
            <a:ext cx="1146414" cy="1146414"/>
          </a:xfrm>
          <a:prstGeom prst="rect">
            <a:avLst/>
          </a:prstGeom>
        </p:spPr>
      </p:pic>
      <p:pic>
        <p:nvPicPr>
          <p:cNvPr id="31" name="Picture 30">
            <a:extLst>
              <a:ext uri="{FF2B5EF4-FFF2-40B4-BE49-F238E27FC236}">
                <a16:creationId xmlns:a16="http://schemas.microsoft.com/office/drawing/2014/main" id="{6D354383-BE0D-4093-AACB-EA28E4048B3A}"/>
              </a:ext>
            </a:extLst>
          </p:cNvPr>
          <p:cNvPicPr>
            <a:picLocks noChangeAspect="1"/>
          </p:cNvPicPr>
          <p:nvPr/>
        </p:nvPicPr>
        <p:blipFill>
          <a:blip r:embed="rId7"/>
          <a:stretch>
            <a:fillRect/>
          </a:stretch>
        </p:blipFill>
        <p:spPr>
          <a:xfrm>
            <a:off x="7658397" y="3447725"/>
            <a:ext cx="2242118" cy="2864644"/>
          </a:xfrm>
          <a:prstGeom prst="rect">
            <a:avLst/>
          </a:prstGeom>
        </p:spPr>
      </p:pic>
    </p:spTree>
    <p:extLst>
      <p:ext uri="{BB962C8B-B14F-4D97-AF65-F5344CB8AC3E}">
        <p14:creationId xmlns:p14="http://schemas.microsoft.com/office/powerpoint/2010/main" val="19803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Minh suy nghĩ chưa đúng, Nếu là bạn Minh em sẽ khuyên Minh cố gắng chăm chỉ học tập, có thể hỏi bạn, cô giáo người thân để hiểu bài và ôn luyện làm bài tập nhiều hơn, sẽ tiếp thu kiến thức tốt hơn.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Tình huống 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Minh luôn cho rằng để học giỏi cần có năng khiếu nên mình có cố gắng đến mấy cũng không thể học giỏi được.</a:t>
            </a:r>
          </a:p>
        </p:txBody>
      </p:sp>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2625117"/>
            <a:ext cx="8081983" cy="3338022"/>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err="1">
                <a:solidFill>
                  <a:srgbClr val="002060"/>
                </a:solidFill>
                <a:latin typeface="Calibri" panose="020F0502020204030204" pitchFamily="34" charset="0"/>
                <a:cs typeface="Calibri" panose="020F0502020204030204" pitchFamily="34" charset="0"/>
              </a:rPr>
              <a:t>Không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đồng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Ngọc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nên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giải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nói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hiện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rõ</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mình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bố</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mẹ</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biết</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tôn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trọng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năng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khiếu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của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a:solidFill>
                  <a:srgbClr val="00206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id="{57E9AE13-A5C2-1F25-E1FE-1AB61B674AA4}"/>
              </a:ext>
            </a:extLst>
          </p:cNvPr>
          <p:cNvSpPr/>
          <p:nvPr/>
        </p:nvSpPr>
        <p:spPr>
          <a:xfrm>
            <a:off x="576260" y="383119"/>
            <a:ext cx="11009286" cy="1637410"/>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Tình huống 2: Ngọc thích vẽ và vẽ rất đẹp. Bạn tự thấy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mình không có năng khiếu âm nhạc nhưng vì bố mẹ thích nên Ngọc vẫn cố gắng học đàn. </a:t>
            </a:r>
          </a:p>
        </p:txBody>
      </p:sp>
    </p:spTree>
    <p:extLst>
      <p:ext uri="{BB962C8B-B14F-4D97-AF65-F5344CB8AC3E}">
        <p14:creationId xmlns:p14="http://schemas.microsoft.com/office/powerpoint/2010/main" val="32761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10 Tùy chỉnh">
      <a:majorFont>
        <a:latin typeface="#9Slide05 SVNClementi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461</Words>
  <Application>Microsoft Office PowerPoint</Application>
  <PresentationFormat>Widescreen</PresentationFormat>
  <Paragraphs>40</Paragraphs>
  <Slides>14</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Chewy</vt:lpstr>
      <vt:lpstr>Quicksand</vt:lpstr>
      <vt:lpstr>Times New Roman</vt:lpstr>
      <vt:lpstr>1_Office Theme</vt:lpstr>
      <vt:lpstr>2_Office Theme</vt:lpstr>
      <vt:lpstr>Art Subject for Elementary - 1st Grade: Theater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34</cp:revision>
  <dcterms:created xsi:type="dcterms:W3CDTF">2022-11-09T11:29:57Z</dcterms:created>
  <dcterms:modified xsi:type="dcterms:W3CDTF">2024-03-14T09:46:18Z</dcterms:modified>
</cp:coreProperties>
</file>