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6" r:id="rId3"/>
    <p:sldMasterId id="2147483689" r:id="rId4"/>
    <p:sldMasterId id="2147483706" r:id="rId5"/>
  </p:sldMasterIdLst>
  <p:notesMasterIdLst>
    <p:notesMasterId r:id="rId21"/>
  </p:notesMasterIdLst>
  <p:sldIdLst>
    <p:sldId id="310" r:id="rId6"/>
    <p:sldId id="263" r:id="rId7"/>
    <p:sldId id="288" r:id="rId8"/>
    <p:sldId id="2007577113" r:id="rId9"/>
    <p:sldId id="2007577118" r:id="rId10"/>
    <p:sldId id="2007577115" r:id="rId11"/>
    <p:sldId id="2007577119" r:id="rId12"/>
    <p:sldId id="2007577114" r:id="rId13"/>
    <p:sldId id="2007577117" r:id="rId14"/>
    <p:sldId id="2007577120" r:id="rId15"/>
    <p:sldId id="333" r:id="rId16"/>
    <p:sldId id="2007577116" r:id="rId17"/>
    <p:sldId id="335" r:id="rId18"/>
    <p:sldId id="285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81573-B6A8-473E-9CEC-66563B79FCE5}" type="datetimeFigureOut">
              <a:rPr lang="en-US" smtClean="0"/>
              <a:t>2/15/2022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A31CBB-D617-4F57-92D3-086EE9A2B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7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644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773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32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640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E11744-56D5-4C56-8925-996E778417C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938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25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28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61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155530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rgbClr val="E7F4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43B11E-E954-4E97-BB4A-21CF3B067AAF}"/>
              </a:ext>
            </a:extLst>
          </p:cNvPr>
          <p:cNvSpPr/>
          <p:nvPr userDrawn="1"/>
        </p:nvSpPr>
        <p:spPr>
          <a:xfrm>
            <a:off x="156928" y="170507"/>
            <a:ext cx="11769505" cy="6450101"/>
          </a:xfrm>
          <a:custGeom>
            <a:avLst/>
            <a:gdLst>
              <a:gd name="connsiteX0" fmla="*/ 0 w 11769505"/>
              <a:gd name="connsiteY0" fmla="*/ 728538 h 6450101"/>
              <a:gd name="connsiteX1" fmla="*/ 736093 w 11769505"/>
              <a:gd name="connsiteY1" fmla="*/ 0 h 6450101"/>
              <a:gd name="connsiteX2" fmla="*/ 1322247 w 11769505"/>
              <a:gd name="connsiteY2" fmla="*/ 0 h 6450101"/>
              <a:gd name="connsiteX3" fmla="*/ 2217322 w 11769505"/>
              <a:gd name="connsiteY3" fmla="*/ 0 h 6450101"/>
              <a:gd name="connsiteX4" fmla="*/ 3009423 w 11769505"/>
              <a:gd name="connsiteY4" fmla="*/ 0 h 6450101"/>
              <a:gd name="connsiteX5" fmla="*/ 4007471 w 11769505"/>
              <a:gd name="connsiteY5" fmla="*/ 0 h 6450101"/>
              <a:gd name="connsiteX6" fmla="*/ 4490654 w 11769505"/>
              <a:gd name="connsiteY6" fmla="*/ 0 h 6450101"/>
              <a:gd name="connsiteX7" fmla="*/ 4973835 w 11769505"/>
              <a:gd name="connsiteY7" fmla="*/ 0 h 6450101"/>
              <a:gd name="connsiteX8" fmla="*/ 5971883 w 11769505"/>
              <a:gd name="connsiteY8" fmla="*/ 0 h 6450101"/>
              <a:gd name="connsiteX9" fmla="*/ 6558038 w 11769505"/>
              <a:gd name="connsiteY9" fmla="*/ 0 h 6450101"/>
              <a:gd name="connsiteX10" fmla="*/ 7556086 w 11769505"/>
              <a:gd name="connsiteY10" fmla="*/ 0 h 6450101"/>
              <a:gd name="connsiteX11" fmla="*/ 8348187 w 11769505"/>
              <a:gd name="connsiteY11" fmla="*/ 0 h 6450101"/>
              <a:gd name="connsiteX12" fmla="*/ 9243262 w 11769505"/>
              <a:gd name="connsiteY12" fmla="*/ 0 h 6450101"/>
              <a:gd name="connsiteX13" fmla="*/ 10035363 w 11769505"/>
              <a:gd name="connsiteY13" fmla="*/ 0 h 6450101"/>
              <a:gd name="connsiteX14" fmla="*/ 11033411 w 11769505"/>
              <a:gd name="connsiteY14" fmla="*/ 0 h 6450101"/>
              <a:gd name="connsiteX15" fmla="*/ 11769505 w 11769505"/>
              <a:gd name="connsiteY15" fmla="*/ 728538 h 6450101"/>
              <a:gd name="connsiteX16" fmla="*/ 11769505 w 11769505"/>
              <a:gd name="connsiteY16" fmla="*/ 1491757 h 6450101"/>
              <a:gd name="connsiteX17" fmla="*/ 11769505 w 11769505"/>
              <a:gd name="connsiteY17" fmla="*/ 2155117 h 6450101"/>
              <a:gd name="connsiteX18" fmla="*/ 11769505 w 11769505"/>
              <a:gd name="connsiteY18" fmla="*/ 2968266 h 6450101"/>
              <a:gd name="connsiteX19" fmla="*/ 11769505 w 11769505"/>
              <a:gd name="connsiteY19" fmla="*/ 3731485 h 6450101"/>
              <a:gd name="connsiteX20" fmla="*/ 11769505 w 11769505"/>
              <a:gd name="connsiteY20" fmla="*/ 4544634 h 6450101"/>
              <a:gd name="connsiteX21" fmla="*/ 11769505 w 11769505"/>
              <a:gd name="connsiteY21" fmla="*/ 5108134 h 6450101"/>
              <a:gd name="connsiteX22" fmla="*/ 11769505 w 11769505"/>
              <a:gd name="connsiteY22" fmla="*/ 5721562 h 6450101"/>
              <a:gd name="connsiteX23" fmla="*/ 11033411 w 11769505"/>
              <a:gd name="connsiteY23" fmla="*/ 6450101 h 6450101"/>
              <a:gd name="connsiteX24" fmla="*/ 10447257 w 11769505"/>
              <a:gd name="connsiteY24" fmla="*/ 6450101 h 6450101"/>
              <a:gd name="connsiteX25" fmla="*/ 9964074 w 11769505"/>
              <a:gd name="connsiteY25" fmla="*/ 6450101 h 6450101"/>
              <a:gd name="connsiteX26" fmla="*/ 9274946 w 11769505"/>
              <a:gd name="connsiteY26" fmla="*/ 6450101 h 6450101"/>
              <a:gd name="connsiteX27" fmla="*/ 8585818 w 11769505"/>
              <a:gd name="connsiteY27" fmla="*/ 6450101 h 6450101"/>
              <a:gd name="connsiteX28" fmla="*/ 7999663 w 11769505"/>
              <a:gd name="connsiteY28" fmla="*/ 6450101 h 6450101"/>
              <a:gd name="connsiteX29" fmla="*/ 7310534 w 11769505"/>
              <a:gd name="connsiteY29" fmla="*/ 6450101 h 6450101"/>
              <a:gd name="connsiteX30" fmla="*/ 6621406 w 11769505"/>
              <a:gd name="connsiteY30" fmla="*/ 6450101 h 6450101"/>
              <a:gd name="connsiteX31" fmla="*/ 5726331 w 11769505"/>
              <a:gd name="connsiteY31" fmla="*/ 6450101 h 6450101"/>
              <a:gd name="connsiteX32" fmla="*/ 5037203 w 11769505"/>
              <a:gd name="connsiteY32" fmla="*/ 6450101 h 6450101"/>
              <a:gd name="connsiteX33" fmla="*/ 4245102 w 11769505"/>
              <a:gd name="connsiteY33" fmla="*/ 6450101 h 6450101"/>
              <a:gd name="connsiteX34" fmla="*/ 3453001 w 11769505"/>
              <a:gd name="connsiteY34" fmla="*/ 6450101 h 6450101"/>
              <a:gd name="connsiteX35" fmla="*/ 2557926 w 11769505"/>
              <a:gd name="connsiteY35" fmla="*/ 6450101 h 6450101"/>
              <a:gd name="connsiteX36" fmla="*/ 2074745 w 11769505"/>
              <a:gd name="connsiteY36" fmla="*/ 6450101 h 6450101"/>
              <a:gd name="connsiteX37" fmla="*/ 1591562 w 11769505"/>
              <a:gd name="connsiteY37" fmla="*/ 6450101 h 6450101"/>
              <a:gd name="connsiteX38" fmla="*/ 736093 w 11769505"/>
              <a:gd name="connsiteY38" fmla="*/ 6450101 h 6450101"/>
              <a:gd name="connsiteX39" fmla="*/ 0 w 11769505"/>
              <a:gd name="connsiteY39" fmla="*/ 5721562 h 6450101"/>
              <a:gd name="connsiteX40" fmla="*/ 0 w 11769505"/>
              <a:gd name="connsiteY40" fmla="*/ 5058203 h 6450101"/>
              <a:gd name="connsiteX41" fmla="*/ 0 w 11769505"/>
              <a:gd name="connsiteY41" fmla="*/ 4344913 h 6450101"/>
              <a:gd name="connsiteX42" fmla="*/ 0 w 11769505"/>
              <a:gd name="connsiteY42" fmla="*/ 3581694 h 6450101"/>
              <a:gd name="connsiteX43" fmla="*/ 0 w 11769505"/>
              <a:gd name="connsiteY43" fmla="*/ 2868406 h 6450101"/>
              <a:gd name="connsiteX44" fmla="*/ 0 w 11769505"/>
              <a:gd name="connsiteY44" fmla="*/ 2055256 h 6450101"/>
              <a:gd name="connsiteX45" fmla="*/ 0 w 11769505"/>
              <a:gd name="connsiteY45" fmla="*/ 1341966 h 6450101"/>
              <a:gd name="connsiteX46" fmla="*/ 0 w 11769505"/>
              <a:gd name="connsiteY46" fmla="*/ 728538 h 6450101"/>
              <a:gd name="connsiteX0" fmla="*/ 0 w 11769505"/>
              <a:gd name="connsiteY0" fmla="*/ 728538 h 6450101"/>
              <a:gd name="connsiteX1" fmla="*/ 736093 w 11769505"/>
              <a:gd name="connsiteY1" fmla="*/ 0 h 6450101"/>
              <a:gd name="connsiteX2" fmla="*/ 1528194 w 11769505"/>
              <a:gd name="connsiteY2" fmla="*/ 0 h 6450101"/>
              <a:gd name="connsiteX3" fmla="*/ 2423269 w 11769505"/>
              <a:gd name="connsiteY3" fmla="*/ 0 h 6450101"/>
              <a:gd name="connsiteX4" fmla="*/ 3215370 w 11769505"/>
              <a:gd name="connsiteY4" fmla="*/ 0 h 6450101"/>
              <a:gd name="connsiteX5" fmla="*/ 4110445 w 11769505"/>
              <a:gd name="connsiteY5" fmla="*/ 0 h 6450101"/>
              <a:gd name="connsiteX6" fmla="*/ 5108493 w 11769505"/>
              <a:gd name="connsiteY6" fmla="*/ 0 h 6450101"/>
              <a:gd name="connsiteX7" fmla="*/ 5797621 w 11769505"/>
              <a:gd name="connsiteY7" fmla="*/ 0 h 6450101"/>
              <a:gd name="connsiteX8" fmla="*/ 6486749 w 11769505"/>
              <a:gd name="connsiteY8" fmla="*/ 0 h 6450101"/>
              <a:gd name="connsiteX9" fmla="*/ 6866957 w 11769505"/>
              <a:gd name="connsiteY9" fmla="*/ 0 h 6450101"/>
              <a:gd name="connsiteX10" fmla="*/ 7278850 w 11769505"/>
              <a:gd name="connsiteY10" fmla="*/ 0 h 6450101"/>
              <a:gd name="connsiteX11" fmla="*/ 8276898 w 11769505"/>
              <a:gd name="connsiteY11" fmla="*/ 0 h 6450101"/>
              <a:gd name="connsiteX12" fmla="*/ 9171973 w 11769505"/>
              <a:gd name="connsiteY12" fmla="*/ 0 h 6450101"/>
              <a:gd name="connsiteX13" fmla="*/ 10170021 w 11769505"/>
              <a:gd name="connsiteY13" fmla="*/ 0 h 6450101"/>
              <a:gd name="connsiteX14" fmla="*/ 11033411 w 11769505"/>
              <a:gd name="connsiteY14" fmla="*/ 0 h 6450101"/>
              <a:gd name="connsiteX15" fmla="*/ 11769505 w 11769505"/>
              <a:gd name="connsiteY15" fmla="*/ 728538 h 6450101"/>
              <a:gd name="connsiteX16" fmla="*/ 11769505 w 11769505"/>
              <a:gd name="connsiteY16" fmla="*/ 1391897 h 6450101"/>
              <a:gd name="connsiteX17" fmla="*/ 11769505 w 11769505"/>
              <a:gd name="connsiteY17" fmla="*/ 2155117 h 6450101"/>
              <a:gd name="connsiteX18" fmla="*/ 11769505 w 11769505"/>
              <a:gd name="connsiteY18" fmla="*/ 2768545 h 6450101"/>
              <a:gd name="connsiteX19" fmla="*/ 11769505 w 11769505"/>
              <a:gd name="connsiteY19" fmla="*/ 3481834 h 6450101"/>
              <a:gd name="connsiteX20" fmla="*/ 11769505 w 11769505"/>
              <a:gd name="connsiteY20" fmla="*/ 4045332 h 6450101"/>
              <a:gd name="connsiteX21" fmla="*/ 11769505 w 11769505"/>
              <a:gd name="connsiteY21" fmla="*/ 4658761 h 6450101"/>
              <a:gd name="connsiteX22" fmla="*/ 11769505 w 11769505"/>
              <a:gd name="connsiteY22" fmla="*/ 5721562 h 6450101"/>
              <a:gd name="connsiteX23" fmla="*/ 11033411 w 11769505"/>
              <a:gd name="connsiteY23" fmla="*/ 6450101 h 6450101"/>
              <a:gd name="connsiteX24" fmla="*/ 10550230 w 11769505"/>
              <a:gd name="connsiteY24" fmla="*/ 6450101 h 6450101"/>
              <a:gd name="connsiteX25" fmla="*/ 9861101 w 11769505"/>
              <a:gd name="connsiteY25" fmla="*/ 6450101 h 6450101"/>
              <a:gd name="connsiteX26" fmla="*/ 9377919 w 11769505"/>
              <a:gd name="connsiteY26" fmla="*/ 6450101 h 6450101"/>
              <a:gd name="connsiteX27" fmla="*/ 8482845 w 11769505"/>
              <a:gd name="connsiteY27" fmla="*/ 6450101 h 6450101"/>
              <a:gd name="connsiteX28" fmla="*/ 7690743 w 11769505"/>
              <a:gd name="connsiteY28" fmla="*/ 6450101 h 6450101"/>
              <a:gd name="connsiteX29" fmla="*/ 7207562 w 11769505"/>
              <a:gd name="connsiteY29" fmla="*/ 6450101 h 6450101"/>
              <a:gd name="connsiteX30" fmla="*/ 6415459 w 11769505"/>
              <a:gd name="connsiteY30" fmla="*/ 6450101 h 6450101"/>
              <a:gd name="connsiteX31" fmla="*/ 5726331 w 11769505"/>
              <a:gd name="connsiteY31" fmla="*/ 6450101 h 6450101"/>
              <a:gd name="connsiteX32" fmla="*/ 4831257 w 11769505"/>
              <a:gd name="connsiteY32" fmla="*/ 6450101 h 6450101"/>
              <a:gd name="connsiteX33" fmla="*/ 4245102 w 11769505"/>
              <a:gd name="connsiteY33" fmla="*/ 6450101 h 6450101"/>
              <a:gd name="connsiteX34" fmla="*/ 3247054 w 11769505"/>
              <a:gd name="connsiteY34" fmla="*/ 6450101 h 6450101"/>
              <a:gd name="connsiteX35" fmla="*/ 2454953 w 11769505"/>
              <a:gd name="connsiteY35" fmla="*/ 6450101 h 6450101"/>
              <a:gd name="connsiteX36" fmla="*/ 1662851 w 11769505"/>
              <a:gd name="connsiteY36" fmla="*/ 6450101 h 6450101"/>
              <a:gd name="connsiteX37" fmla="*/ 736093 w 11769505"/>
              <a:gd name="connsiteY37" fmla="*/ 6450101 h 6450101"/>
              <a:gd name="connsiteX38" fmla="*/ 0 w 11769505"/>
              <a:gd name="connsiteY38" fmla="*/ 5721562 h 6450101"/>
              <a:gd name="connsiteX39" fmla="*/ 0 w 11769505"/>
              <a:gd name="connsiteY39" fmla="*/ 4908413 h 6450101"/>
              <a:gd name="connsiteX40" fmla="*/ 0 w 11769505"/>
              <a:gd name="connsiteY40" fmla="*/ 4294983 h 6450101"/>
              <a:gd name="connsiteX41" fmla="*/ 0 w 11769505"/>
              <a:gd name="connsiteY41" fmla="*/ 3681555 h 6450101"/>
              <a:gd name="connsiteX42" fmla="*/ 0 w 11769505"/>
              <a:gd name="connsiteY42" fmla="*/ 3018196 h 6450101"/>
              <a:gd name="connsiteX43" fmla="*/ 0 w 11769505"/>
              <a:gd name="connsiteY43" fmla="*/ 2354838 h 6450101"/>
              <a:gd name="connsiteX44" fmla="*/ 0 w 11769505"/>
              <a:gd name="connsiteY44" fmla="*/ 1691478 h 6450101"/>
              <a:gd name="connsiteX45" fmla="*/ 0 w 11769505"/>
              <a:gd name="connsiteY45" fmla="*/ 728538 h 6450101"/>
              <a:gd name="connsiteX0" fmla="*/ 0 w 11769505"/>
              <a:gd name="connsiteY0" fmla="*/ 728538 h 6450101"/>
              <a:gd name="connsiteX1" fmla="*/ 736093 w 11769505"/>
              <a:gd name="connsiteY1" fmla="*/ 0 h 6450101"/>
              <a:gd name="connsiteX2" fmla="*/ 1322247 w 11769505"/>
              <a:gd name="connsiteY2" fmla="*/ 0 h 6450101"/>
              <a:gd name="connsiteX3" fmla="*/ 2217322 w 11769505"/>
              <a:gd name="connsiteY3" fmla="*/ 0 h 6450101"/>
              <a:gd name="connsiteX4" fmla="*/ 3009423 w 11769505"/>
              <a:gd name="connsiteY4" fmla="*/ 0 h 6450101"/>
              <a:gd name="connsiteX5" fmla="*/ 4007471 w 11769505"/>
              <a:gd name="connsiteY5" fmla="*/ 0 h 6450101"/>
              <a:gd name="connsiteX6" fmla="*/ 4490654 w 11769505"/>
              <a:gd name="connsiteY6" fmla="*/ 0 h 6450101"/>
              <a:gd name="connsiteX7" fmla="*/ 4973835 w 11769505"/>
              <a:gd name="connsiteY7" fmla="*/ 0 h 6450101"/>
              <a:gd name="connsiteX8" fmla="*/ 5971883 w 11769505"/>
              <a:gd name="connsiteY8" fmla="*/ 0 h 6450101"/>
              <a:gd name="connsiteX9" fmla="*/ 6558038 w 11769505"/>
              <a:gd name="connsiteY9" fmla="*/ 0 h 6450101"/>
              <a:gd name="connsiteX10" fmla="*/ 7556086 w 11769505"/>
              <a:gd name="connsiteY10" fmla="*/ 0 h 6450101"/>
              <a:gd name="connsiteX11" fmla="*/ 8348187 w 11769505"/>
              <a:gd name="connsiteY11" fmla="*/ 0 h 6450101"/>
              <a:gd name="connsiteX12" fmla="*/ 9243262 w 11769505"/>
              <a:gd name="connsiteY12" fmla="*/ 0 h 6450101"/>
              <a:gd name="connsiteX13" fmla="*/ 10035363 w 11769505"/>
              <a:gd name="connsiteY13" fmla="*/ 0 h 6450101"/>
              <a:gd name="connsiteX14" fmla="*/ 11033411 w 11769505"/>
              <a:gd name="connsiteY14" fmla="*/ 0 h 6450101"/>
              <a:gd name="connsiteX15" fmla="*/ 11769505 w 11769505"/>
              <a:gd name="connsiteY15" fmla="*/ 728538 h 6450101"/>
              <a:gd name="connsiteX16" fmla="*/ 11769505 w 11769505"/>
              <a:gd name="connsiteY16" fmla="*/ 1491757 h 6450101"/>
              <a:gd name="connsiteX17" fmla="*/ 11769505 w 11769505"/>
              <a:gd name="connsiteY17" fmla="*/ 2155117 h 6450101"/>
              <a:gd name="connsiteX18" fmla="*/ 11769505 w 11769505"/>
              <a:gd name="connsiteY18" fmla="*/ 2968266 h 6450101"/>
              <a:gd name="connsiteX19" fmla="*/ 11769505 w 11769505"/>
              <a:gd name="connsiteY19" fmla="*/ 3731485 h 6450101"/>
              <a:gd name="connsiteX20" fmla="*/ 11769505 w 11769505"/>
              <a:gd name="connsiteY20" fmla="*/ 4544634 h 6450101"/>
              <a:gd name="connsiteX21" fmla="*/ 11769505 w 11769505"/>
              <a:gd name="connsiteY21" fmla="*/ 5108134 h 6450101"/>
              <a:gd name="connsiteX22" fmla="*/ 11769505 w 11769505"/>
              <a:gd name="connsiteY22" fmla="*/ 5721562 h 6450101"/>
              <a:gd name="connsiteX23" fmla="*/ 11033411 w 11769505"/>
              <a:gd name="connsiteY23" fmla="*/ 6450101 h 6450101"/>
              <a:gd name="connsiteX24" fmla="*/ 10447257 w 11769505"/>
              <a:gd name="connsiteY24" fmla="*/ 6450101 h 6450101"/>
              <a:gd name="connsiteX25" fmla="*/ 9964074 w 11769505"/>
              <a:gd name="connsiteY25" fmla="*/ 6450101 h 6450101"/>
              <a:gd name="connsiteX26" fmla="*/ 9274946 w 11769505"/>
              <a:gd name="connsiteY26" fmla="*/ 6450101 h 6450101"/>
              <a:gd name="connsiteX27" fmla="*/ 8585818 w 11769505"/>
              <a:gd name="connsiteY27" fmla="*/ 6450101 h 6450101"/>
              <a:gd name="connsiteX28" fmla="*/ 7999663 w 11769505"/>
              <a:gd name="connsiteY28" fmla="*/ 6450101 h 6450101"/>
              <a:gd name="connsiteX29" fmla="*/ 7310534 w 11769505"/>
              <a:gd name="connsiteY29" fmla="*/ 6450101 h 6450101"/>
              <a:gd name="connsiteX30" fmla="*/ 6621406 w 11769505"/>
              <a:gd name="connsiteY30" fmla="*/ 6450101 h 6450101"/>
              <a:gd name="connsiteX31" fmla="*/ 5726331 w 11769505"/>
              <a:gd name="connsiteY31" fmla="*/ 6450101 h 6450101"/>
              <a:gd name="connsiteX32" fmla="*/ 5037203 w 11769505"/>
              <a:gd name="connsiteY32" fmla="*/ 6450101 h 6450101"/>
              <a:gd name="connsiteX33" fmla="*/ 4245102 w 11769505"/>
              <a:gd name="connsiteY33" fmla="*/ 6450101 h 6450101"/>
              <a:gd name="connsiteX34" fmla="*/ 3453001 w 11769505"/>
              <a:gd name="connsiteY34" fmla="*/ 6450101 h 6450101"/>
              <a:gd name="connsiteX35" fmla="*/ 2557926 w 11769505"/>
              <a:gd name="connsiteY35" fmla="*/ 6450101 h 6450101"/>
              <a:gd name="connsiteX36" fmla="*/ 2074745 w 11769505"/>
              <a:gd name="connsiteY36" fmla="*/ 6450101 h 6450101"/>
              <a:gd name="connsiteX37" fmla="*/ 1591562 w 11769505"/>
              <a:gd name="connsiteY37" fmla="*/ 6450101 h 6450101"/>
              <a:gd name="connsiteX38" fmla="*/ 736093 w 11769505"/>
              <a:gd name="connsiteY38" fmla="*/ 6450101 h 6450101"/>
              <a:gd name="connsiteX39" fmla="*/ 0 w 11769505"/>
              <a:gd name="connsiteY39" fmla="*/ 5721562 h 6450101"/>
              <a:gd name="connsiteX40" fmla="*/ 0 w 11769505"/>
              <a:gd name="connsiteY40" fmla="*/ 5058203 h 6450101"/>
              <a:gd name="connsiteX41" fmla="*/ 0 w 11769505"/>
              <a:gd name="connsiteY41" fmla="*/ 4344913 h 6450101"/>
              <a:gd name="connsiteX42" fmla="*/ 0 w 11769505"/>
              <a:gd name="connsiteY42" fmla="*/ 3581694 h 6450101"/>
              <a:gd name="connsiteX43" fmla="*/ 0 w 11769505"/>
              <a:gd name="connsiteY43" fmla="*/ 2868406 h 6450101"/>
              <a:gd name="connsiteX44" fmla="*/ 0 w 11769505"/>
              <a:gd name="connsiteY44" fmla="*/ 2055256 h 6450101"/>
              <a:gd name="connsiteX45" fmla="*/ 0 w 11769505"/>
              <a:gd name="connsiteY45" fmla="*/ 1341966 h 6450101"/>
              <a:gd name="connsiteX46" fmla="*/ 0 w 11769505"/>
              <a:gd name="connsiteY46" fmla="*/ 728538 h 645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769505" h="6450101" fill="none" extrusionOk="0">
                <a:moveTo>
                  <a:pt x="0" y="728538"/>
                </a:moveTo>
                <a:cubicBezTo>
                  <a:pt x="-39561" y="436933"/>
                  <a:pt x="453386" y="-13687"/>
                  <a:pt x="736093" y="0"/>
                </a:cubicBezTo>
                <a:cubicBezTo>
                  <a:pt x="934039" y="-39578"/>
                  <a:pt x="1083734" y="77049"/>
                  <a:pt x="1322247" y="0"/>
                </a:cubicBezTo>
                <a:cubicBezTo>
                  <a:pt x="1462140" y="-12019"/>
                  <a:pt x="1954177" y="69888"/>
                  <a:pt x="2217322" y="0"/>
                </a:cubicBezTo>
                <a:cubicBezTo>
                  <a:pt x="2481485" y="-111497"/>
                  <a:pt x="2570767" y="104443"/>
                  <a:pt x="3009423" y="0"/>
                </a:cubicBezTo>
                <a:cubicBezTo>
                  <a:pt x="3435933" y="-50673"/>
                  <a:pt x="3617526" y="67230"/>
                  <a:pt x="4007471" y="0"/>
                </a:cubicBezTo>
                <a:cubicBezTo>
                  <a:pt x="4475021" y="-63190"/>
                  <a:pt x="4315973" y="88205"/>
                  <a:pt x="4490654" y="0"/>
                </a:cubicBezTo>
                <a:cubicBezTo>
                  <a:pt x="4658110" y="-39991"/>
                  <a:pt x="4917283" y="-795"/>
                  <a:pt x="4973835" y="0"/>
                </a:cubicBezTo>
                <a:cubicBezTo>
                  <a:pt x="5031952" y="-118245"/>
                  <a:pt x="5586773" y="49543"/>
                  <a:pt x="5971883" y="0"/>
                </a:cubicBezTo>
                <a:cubicBezTo>
                  <a:pt x="6255134" y="-3246"/>
                  <a:pt x="6336681" y="52856"/>
                  <a:pt x="6558038" y="0"/>
                </a:cubicBezTo>
                <a:cubicBezTo>
                  <a:pt x="6836884" y="-56231"/>
                  <a:pt x="7381780" y="33819"/>
                  <a:pt x="7556086" y="0"/>
                </a:cubicBezTo>
                <a:cubicBezTo>
                  <a:pt x="7889058" y="21559"/>
                  <a:pt x="8130340" y="36082"/>
                  <a:pt x="8348187" y="0"/>
                </a:cubicBezTo>
                <a:cubicBezTo>
                  <a:pt x="8484269" y="-139068"/>
                  <a:pt x="8904826" y="153731"/>
                  <a:pt x="9243262" y="0"/>
                </a:cubicBezTo>
                <a:cubicBezTo>
                  <a:pt x="9495694" y="-124552"/>
                  <a:pt x="9771793" y="60704"/>
                  <a:pt x="10035363" y="0"/>
                </a:cubicBezTo>
                <a:cubicBezTo>
                  <a:pt x="10254352" y="-182203"/>
                  <a:pt x="10860099" y="93989"/>
                  <a:pt x="11033411" y="0"/>
                </a:cubicBezTo>
                <a:cubicBezTo>
                  <a:pt x="11454129" y="56784"/>
                  <a:pt x="12071993" y="177318"/>
                  <a:pt x="11769505" y="728538"/>
                </a:cubicBezTo>
                <a:cubicBezTo>
                  <a:pt x="11814490" y="1111706"/>
                  <a:pt x="11737001" y="1109839"/>
                  <a:pt x="11769505" y="1491757"/>
                </a:cubicBezTo>
                <a:cubicBezTo>
                  <a:pt x="11784590" y="1790862"/>
                  <a:pt x="11622275" y="2034589"/>
                  <a:pt x="11769505" y="2155117"/>
                </a:cubicBezTo>
                <a:cubicBezTo>
                  <a:pt x="11806919" y="2170287"/>
                  <a:pt x="11766210" y="2728833"/>
                  <a:pt x="11769505" y="2968266"/>
                </a:cubicBezTo>
                <a:cubicBezTo>
                  <a:pt x="11804942" y="3257347"/>
                  <a:pt x="11768640" y="3506192"/>
                  <a:pt x="11769505" y="3731485"/>
                </a:cubicBezTo>
                <a:cubicBezTo>
                  <a:pt x="11696402" y="3910203"/>
                  <a:pt x="11808912" y="4269165"/>
                  <a:pt x="11769505" y="4544634"/>
                </a:cubicBezTo>
                <a:cubicBezTo>
                  <a:pt x="11789045" y="4785780"/>
                  <a:pt x="11730058" y="4877452"/>
                  <a:pt x="11769505" y="5108134"/>
                </a:cubicBezTo>
                <a:cubicBezTo>
                  <a:pt x="11776937" y="5334383"/>
                  <a:pt x="11740264" y="5447030"/>
                  <a:pt x="11769505" y="5721562"/>
                </a:cubicBezTo>
                <a:cubicBezTo>
                  <a:pt x="11808606" y="6052897"/>
                  <a:pt x="11286278" y="6374576"/>
                  <a:pt x="11033411" y="6450101"/>
                </a:cubicBezTo>
                <a:cubicBezTo>
                  <a:pt x="10848576" y="6537087"/>
                  <a:pt x="10651735" y="6414293"/>
                  <a:pt x="10447257" y="6450101"/>
                </a:cubicBezTo>
                <a:cubicBezTo>
                  <a:pt x="10253399" y="6471571"/>
                  <a:pt x="10205997" y="6433817"/>
                  <a:pt x="9964074" y="6450101"/>
                </a:cubicBezTo>
                <a:cubicBezTo>
                  <a:pt x="9704516" y="6537965"/>
                  <a:pt x="9538413" y="6456165"/>
                  <a:pt x="9274946" y="6450101"/>
                </a:cubicBezTo>
                <a:cubicBezTo>
                  <a:pt x="9131780" y="6479243"/>
                  <a:pt x="8794394" y="6514604"/>
                  <a:pt x="8585818" y="6450101"/>
                </a:cubicBezTo>
                <a:cubicBezTo>
                  <a:pt x="8335296" y="6503658"/>
                  <a:pt x="8289539" y="6407223"/>
                  <a:pt x="7999663" y="6450101"/>
                </a:cubicBezTo>
                <a:cubicBezTo>
                  <a:pt x="7687025" y="6515802"/>
                  <a:pt x="7424402" y="6471846"/>
                  <a:pt x="7310534" y="6450101"/>
                </a:cubicBezTo>
                <a:cubicBezTo>
                  <a:pt x="7098718" y="6395094"/>
                  <a:pt x="6833023" y="6476086"/>
                  <a:pt x="6621406" y="6450101"/>
                </a:cubicBezTo>
                <a:cubicBezTo>
                  <a:pt x="6446378" y="6594887"/>
                  <a:pt x="5928066" y="6422151"/>
                  <a:pt x="5726331" y="6450101"/>
                </a:cubicBezTo>
                <a:cubicBezTo>
                  <a:pt x="5402309" y="6506988"/>
                  <a:pt x="5314520" y="6404528"/>
                  <a:pt x="5037203" y="6450101"/>
                </a:cubicBezTo>
                <a:cubicBezTo>
                  <a:pt x="4837063" y="6456269"/>
                  <a:pt x="4572172" y="6378786"/>
                  <a:pt x="4245102" y="6450101"/>
                </a:cubicBezTo>
                <a:cubicBezTo>
                  <a:pt x="3907035" y="6511553"/>
                  <a:pt x="3632788" y="6328499"/>
                  <a:pt x="3453001" y="6450101"/>
                </a:cubicBezTo>
                <a:cubicBezTo>
                  <a:pt x="3279744" y="6392023"/>
                  <a:pt x="2940931" y="6440776"/>
                  <a:pt x="2557926" y="6450101"/>
                </a:cubicBezTo>
                <a:cubicBezTo>
                  <a:pt x="2205165" y="6456320"/>
                  <a:pt x="2278409" y="6437678"/>
                  <a:pt x="2074745" y="6450101"/>
                </a:cubicBezTo>
                <a:cubicBezTo>
                  <a:pt x="1898196" y="6462652"/>
                  <a:pt x="1833991" y="6374502"/>
                  <a:pt x="1591562" y="6450101"/>
                </a:cubicBezTo>
                <a:cubicBezTo>
                  <a:pt x="1291507" y="6441234"/>
                  <a:pt x="1001617" y="6497441"/>
                  <a:pt x="736093" y="6450101"/>
                </a:cubicBezTo>
                <a:cubicBezTo>
                  <a:pt x="278271" y="6670244"/>
                  <a:pt x="-164866" y="6033706"/>
                  <a:pt x="0" y="5721562"/>
                </a:cubicBezTo>
                <a:cubicBezTo>
                  <a:pt x="9453" y="5462136"/>
                  <a:pt x="29910" y="5371196"/>
                  <a:pt x="0" y="5058203"/>
                </a:cubicBezTo>
                <a:cubicBezTo>
                  <a:pt x="39537" y="4741722"/>
                  <a:pt x="-8870" y="4570151"/>
                  <a:pt x="0" y="4344913"/>
                </a:cubicBezTo>
                <a:cubicBezTo>
                  <a:pt x="-37756" y="4229158"/>
                  <a:pt x="160221" y="3878359"/>
                  <a:pt x="0" y="3581694"/>
                </a:cubicBezTo>
                <a:cubicBezTo>
                  <a:pt x="-100376" y="3273162"/>
                  <a:pt x="-22522" y="3010143"/>
                  <a:pt x="0" y="2868406"/>
                </a:cubicBezTo>
                <a:cubicBezTo>
                  <a:pt x="-64687" y="2733040"/>
                  <a:pt x="146707" y="2317602"/>
                  <a:pt x="0" y="2055256"/>
                </a:cubicBezTo>
                <a:cubicBezTo>
                  <a:pt x="-31930" y="1712128"/>
                  <a:pt x="96940" y="1625610"/>
                  <a:pt x="0" y="1341966"/>
                </a:cubicBezTo>
                <a:cubicBezTo>
                  <a:pt x="-15886" y="994490"/>
                  <a:pt x="4867" y="839133"/>
                  <a:pt x="0" y="728538"/>
                </a:cubicBezTo>
                <a:close/>
              </a:path>
              <a:path w="11769505" h="6450101" stroke="0" extrusionOk="0">
                <a:moveTo>
                  <a:pt x="0" y="728538"/>
                </a:moveTo>
                <a:cubicBezTo>
                  <a:pt x="-169447" y="297929"/>
                  <a:pt x="357343" y="-75556"/>
                  <a:pt x="736093" y="0"/>
                </a:cubicBezTo>
                <a:cubicBezTo>
                  <a:pt x="1052375" y="-94381"/>
                  <a:pt x="1350868" y="97459"/>
                  <a:pt x="1528194" y="0"/>
                </a:cubicBezTo>
                <a:cubicBezTo>
                  <a:pt x="1626303" y="63057"/>
                  <a:pt x="2199093" y="25460"/>
                  <a:pt x="2423269" y="0"/>
                </a:cubicBezTo>
                <a:cubicBezTo>
                  <a:pt x="2820667" y="16465"/>
                  <a:pt x="3081732" y="50001"/>
                  <a:pt x="3215370" y="0"/>
                </a:cubicBezTo>
                <a:cubicBezTo>
                  <a:pt x="3345481" y="23960"/>
                  <a:pt x="3823904" y="267801"/>
                  <a:pt x="4110445" y="0"/>
                </a:cubicBezTo>
                <a:cubicBezTo>
                  <a:pt x="4377870" y="-22860"/>
                  <a:pt x="4662782" y="111538"/>
                  <a:pt x="5108493" y="0"/>
                </a:cubicBezTo>
                <a:cubicBezTo>
                  <a:pt x="5495939" y="-76204"/>
                  <a:pt x="5616475" y="-44649"/>
                  <a:pt x="5797621" y="0"/>
                </a:cubicBezTo>
                <a:cubicBezTo>
                  <a:pt x="5883144" y="48544"/>
                  <a:pt x="6244561" y="-51898"/>
                  <a:pt x="6486749" y="0"/>
                </a:cubicBezTo>
                <a:cubicBezTo>
                  <a:pt x="6597419" y="-11066"/>
                  <a:pt x="6668684" y="29389"/>
                  <a:pt x="6866957" y="0"/>
                </a:cubicBezTo>
                <a:cubicBezTo>
                  <a:pt x="7043951" y="-32687"/>
                  <a:pt x="7086824" y="-4177"/>
                  <a:pt x="7278850" y="0"/>
                </a:cubicBezTo>
                <a:cubicBezTo>
                  <a:pt x="7373476" y="-66591"/>
                  <a:pt x="8011348" y="239685"/>
                  <a:pt x="8276898" y="0"/>
                </a:cubicBezTo>
                <a:cubicBezTo>
                  <a:pt x="8627484" y="-60399"/>
                  <a:pt x="8860520" y="3872"/>
                  <a:pt x="9171973" y="0"/>
                </a:cubicBezTo>
                <a:cubicBezTo>
                  <a:pt x="9318357" y="18207"/>
                  <a:pt x="9827545" y="86832"/>
                  <a:pt x="10170021" y="0"/>
                </a:cubicBezTo>
                <a:cubicBezTo>
                  <a:pt x="10488758" y="24817"/>
                  <a:pt x="10702864" y="9885"/>
                  <a:pt x="11033411" y="0"/>
                </a:cubicBezTo>
                <a:cubicBezTo>
                  <a:pt x="11598127" y="6541"/>
                  <a:pt x="11783335" y="221663"/>
                  <a:pt x="11769505" y="728538"/>
                </a:cubicBezTo>
                <a:cubicBezTo>
                  <a:pt x="11910486" y="809748"/>
                  <a:pt x="11800202" y="1147225"/>
                  <a:pt x="11769505" y="1391897"/>
                </a:cubicBezTo>
                <a:cubicBezTo>
                  <a:pt x="11832526" y="1685110"/>
                  <a:pt x="11724971" y="1829044"/>
                  <a:pt x="11769505" y="2155117"/>
                </a:cubicBezTo>
                <a:cubicBezTo>
                  <a:pt x="11830642" y="2539939"/>
                  <a:pt x="11716272" y="2606187"/>
                  <a:pt x="11769505" y="2768545"/>
                </a:cubicBezTo>
                <a:cubicBezTo>
                  <a:pt x="11765230" y="2922676"/>
                  <a:pt x="11664389" y="3370436"/>
                  <a:pt x="11769505" y="3481834"/>
                </a:cubicBezTo>
                <a:cubicBezTo>
                  <a:pt x="11866516" y="3734925"/>
                  <a:pt x="11633570" y="3784386"/>
                  <a:pt x="11769505" y="4045332"/>
                </a:cubicBezTo>
                <a:cubicBezTo>
                  <a:pt x="11805466" y="4252938"/>
                  <a:pt x="11707283" y="4519736"/>
                  <a:pt x="11769505" y="4658761"/>
                </a:cubicBezTo>
                <a:cubicBezTo>
                  <a:pt x="11832753" y="4816326"/>
                  <a:pt x="11543662" y="5456763"/>
                  <a:pt x="11769505" y="5721562"/>
                </a:cubicBezTo>
                <a:cubicBezTo>
                  <a:pt x="11783428" y="6277728"/>
                  <a:pt x="11524913" y="6253797"/>
                  <a:pt x="11033411" y="6450101"/>
                </a:cubicBezTo>
                <a:cubicBezTo>
                  <a:pt x="10828189" y="6534532"/>
                  <a:pt x="10646513" y="6399929"/>
                  <a:pt x="10550230" y="6450101"/>
                </a:cubicBezTo>
                <a:cubicBezTo>
                  <a:pt x="10368763" y="6587638"/>
                  <a:pt x="10057683" y="6466632"/>
                  <a:pt x="9861101" y="6450101"/>
                </a:cubicBezTo>
                <a:cubicBezTo>
                  <a:pt x="9592776" y="6455154"/>
                  <a:pt x="9479153" y="6415618"/>
                  <a:pt x="9377919" y="6450101"/>
                </a:cubicBezTo>
                <a:cubicBezTo>
                  <a:pt x="9192180" y="6512074"/>
                  <a:pt x="9021374" y="6380663"/>
                  <a:pt x="8482845" y="6450101"/>
                </a:cubicBezTo>
                <a:cubicBezTo>
                  <a:pt x="8110704" y="6586996"/>
                  <a:pt x="8020999" y="6434014"/>
                  <a:pt x="7690743" y="6450101"/>
                </a:cubicBezTo>
                <a:cubicBezTo>
                  <a:pt x="7349863" y="6467852"/>
                  <a:pt x="7343903" y="6417167"/>
                  <a:pt x="7207562" y="6450101"/>
                </a:cubicBezTo>
                <a:cubicBezTo>
                  <a:pt x="7061134" y="6461765"/>
                  <a:pt x="6588459" y="6446690"/>
                  <a:pt x="6415459" y="6450101"/>
                </a:cubicBezTo>
                <a:cubicBezTo>
                  <a:pt x="6203666" y="6458281"/>
                  <a:pt x="5840920" y="6449400"/>
                  <a:pt x="5726331" y="6450101"/>
                </a:cubicBezTo>
                <a:cubicBezTo>
                  <a:pt x="5471871" y="6477041"/>
                  <a:pt x="5000027" y="6399029"/>
                  <a:pt x="4831257" y="6450101"/>
                </a:cubicBezTo>
                <a:cubicBezTo>
                  <a:pt x="4613747" y="6584593"/>
                  <a:pt x="4362928" y="6406606"/>
                  <a:pt x="4245102" y="6450101"/>
                </a:cubicBezTo>
                <a:cubicBezTo>
                  <a:pt x="4194051" y="6538191"/>
                  <a:pt x="3592407" y="6548607"/>
                  <a:pt x="3247054" y="6450101"/>
                </a:cubicBezTo>
                <a:cubicBezTo>
                  <a:pt x="2813309" y="6439059"/>
                  <a:pt x="2834455" y="6344430"/>
                  <a:pt x="2454953" y="6450101"/>
                </a:cubicBezTo>
                <a:cubicBezTo>
                  <a:pt x="1999502" y="6585300"/>
                  <a:pt x="1792726" y="6400962"/>
                  <a:pt x="1662851" y="6450101"/>
                </a:cubicBezTo>
                <a:cubicBezTo>
                  <a:pt x="1420009" y="6629407"/>
                  <a:pt x="1156828" y="6384670"/>
                  <a:pt x="736093" y="6450101"/>
                </a:cubicBezTo>
                <a:cubicBezTo>
                  <a:pt x="507198" y="6503226"/>
                  <a:pt x="49799" y="6282708"/>
                  <a:pt x="0" y="5721562"/>
                </a:cubicBezTo>
                <a:cubicBezTo>
                  <a:pt x="-73800" y="5456976"/>
                  <a:pt x="30741" y="5306647"/>
                  <a:pt x="0" y="4908413"/>
                </a:cubicBezTo>
                <a:cubicBezTo>
                  <a:pt x="-49208" y="4590914"/>
                  <a:pt x="74486" y="4504372"/>
                  <a:pt x="0" y="4294983"/>
                </a:cubicBezTo>
                <a:cubicBezTo>
                  <a:pt x="-70169" y="4112736"/>
                  <a:pt x="-25335" y="3987880"/>
                  <a:pt x="0" y="3681555"/>
                </a:cubicBezTo>
                <a:cubicBezTo>
                  <a:pt x="-56435" y="3368650"/>
                  <a:pt x="92607" y="3297441"/>
                  <a:pt x="0" y="3018196"/>
                </a:cubicBezTo>
                <a:cubicBezTo>
                  <a:pt x="-9830" y="2761829"/>
                  <a:pt x="79578" y="2576219"/>
                  <a:pt x="0" y="2354838"/>
                </a:cubicBezTo>
                <a:cubicBezTo>
                  <a:pt x="-54598" y="2175953"/>
                  <a:pt x="-18300" y="1888697"/>
                  <a:pt x="0" y="1691478"/>
                </a:cubicBezTo>
                <a:cubicBezTo>
                  <a:pt x="79404" y="1481123"/>
                  <a:pt x="123067" y="1219839"/>
                  <a:pt x="0" y="728538"/>
                </a:cubicBezTo>
                <a:close/>
              </a:path>
              <a:path w="11769505" h="6450101" fill="none" stroke="0" extrusionOk="0">
                <a:moveTo>
                  <a:pt x="0" y="728538"/>
                </a:moveTo>
                <a:cubicBezTo>
                  <a:pt x="-212" y="358098"/>
                  <a:pt x="210308" y="-37638"/>
                  <a:pt x="736093" y="0"/>
                </a:cubicBezTo>
                <a:cubicBezTo>
                  <a:pt x="932347" y="-4851"/>
                  <a:pt x="1121773" y="15803"/>
                  <a:pt x="1322247" y="0"/>
                </a:cubicBezTo>
                <a:cubicBezTo>
                  <a:pt x="1631272" y="-39910"/>
                  <a:pt x="2016869" y="42501"/>
                  <a:pt x="2217322" y="0"/>
                </a:cubicBezTo>
                <a:cubicBezTo>
                  <a:pt x="2524452" y="-20281"/>
                  <a:pt x="2671719" y="35590"/>
                  <a:pt x="3009423" y="0"/>
                </a:cubicBezTo>
                <a:cubicBezTo>
                  <a:pt x="3380885" y="-35864"/>
                  <a:pt x="3505587" y="146532"/>
                  <a:pt x="4007471" y="0"/>
                </a:cubicBezTo>
                <a:cubicBezTo>
                  <a:pt x="4424715" y="-110727"/>
                  <a:pt x="4317147" y="57295"/>
                  <a:pt x="4490654" y="0"/>
                </a:cubicBezTo>
                <a:cubicBezTo>
                  <a:pt x="4661699" y="-56686"/>
                  <a:pt x="4882059" y="-9180"/>
                  <a:pt x="4973835" y="0"/>
                </a:cubicBezTo>
                <a:cubicBezTo>
                  <a:pt x="4994867" y="52155"/>
                  <a:pt x="5683183" y="92421"/>
                  <a:pt x="5971883" y="0"/>
                </a:cubicBezTo>
                <a:cubicBezTo>
                  <a:pt x="6257386" y="-39987"/>
                  <a:pt x="6449636" y="10608"/>
                  <a:pt x="6558038" y="0"/>
                </a:cubicBezTo>
                <a:cubicBezTo>
                  <a:pt x="6758896" y="-124161"/>
                  <a:pt x="7302335" y="-13836"/>
                  <a:pt x="7556086" y="0"/>
                </a:cubicBezTo>
                <a:cubicBezTo>
                  <a:pt x="7912438" y="-18329"/>
                  <a:pt x="8165022" y="132874"/>
                  <a:pt x="8348187" y="0"/>
                </a:cubicBezTo>
                <a:cubicBezTo>
                  <a:pt x="8572399" y="-25269"/>
                  <a:pt x="8996018" y="24203"/>
                  <a:pt x="9243262" y="0"/>
                </a:cubicBezTo>
                <a:cubicBezTo>
                  <a:pt x="9512565" y="-90320"/>
                  <a:pt x="9821477" y="38869"/>
                  <a:pt x="10035363" y="0"/>
                </a:cubicBezTo>
                <a:cubicBezTo>
                  <a:pt x="10288708" y="-27579"/>
                  <a:pt x="10770122" y="127939"/>
                  <a:pt x="11033411" y="0"/>
                </a:cubicBezTo>
                <a:cubicBezTo>
                  <a:pt x="11392963" y="-97351"/>
                  <a:pt x="11859084" y="161176"/>
                  <a:pt x="11769505" y="728538"/>
                </a:cubicBezTo>
                <a:cubicBezTo>
                  <a:pt x="11855828" y="1114538"/>
                  <a:pt x="11757335" y="1127961"/>
                  <a:pt x="11769505" y="1491757"/>
                </a:cubicBezTo>
                <a:cubicBezTo>
                  <a:pt x="11771649" y="1877904"/>
                  <a:pt x="11738928" y="2020043"/>
                  <a:pt x="11769505" y="2155117"/>
                </a:cubicBezTo>
                <a:cubicBezTo>
                  <a:pt x="11796400" y="2344913"/>
                  <a:pt x="11722133" y="2742738"/>
                  <a:pt x="11769505" y="2968266"/>
                </a:cubicBezTo>
                <a:cubicBezTo>
                  <a:pt x="11860812" y="3237091"/>
                  <a:pt x="11759853" y="3565871"/>
                  <a:pt x="11769505" y="3731485"/>
                </a:cubicBezTo>
                <a:cubicBezTo>
                  <a:pt x="11805349" y="3917011"/>
                  <a:pt x="11797117" y="4317410"/>
                  <a:pt x="11769505" y="4544634"/>
                </a:cubicBezTo>
                <a:cubicBezTo>
                  <a:pt x="11797809" y="4799367"/>
                  <a:pt x="11784710" y="4868410"/>
                  <a:pt x="11769505" y="5108134"/>
                </a:cubicBezTo>
                <a:cubicBezTo>
                  <a:pt x="11767481" y="5350677"/>
                  <a:pt x="11749610" y="5470502"/>
                  <a:pt x="11769505" y="5721562"/>
                </a:cubicBezTo>
                <a:cubicBezTo>
                  <a:pt x="11721029" y="6236510"/>
                  <a:pt x="11402640" y="6458042"/>
                  <a:pt x="11033411" y="6450101"/>
                </a:cubicBezTo>
                <a:cubicBezTo>
                  <a:pt x="10899598" y="6539603"/>
                  <a:pt x="10584878" y="6441778"/>
                  <a:pt x="10447257" y="6450101"/>
                </a:cubicBezTo>
                <a:cubicBezTo>
                  <a:pt x="10287117" y="6455974"/>
                  <a:pt x="10215167" y="6404717"/>
                  <a:pt x="9964074" y="6450101"/>
                </a:cubicBezTo>
                <a:cubicBezTo>
                  <a:pt x="9631365" y="6476172"/>
                  <a:pt x="9495994" y="6404191"/>
                  <a:pt x="9274946" y="6450101"/>
                </a:cubicBezTo>
                <a:cubicBezTo>
                  <a:pt x="9107516" y="6499293"/>
                  <a:pt x="8824083" y="6331474"/>
                  <a:pt x="8585818" y="6450101"/>
                </a:cubicBezTo>
                <a:cubicBezTo>
                  <a:pt x="8323283" y="6508303"/>
                  <a:pt x="8329219" y="6388752"/>
                  <a:pt x="7999663" y="6450101"/>
                </a:cubicBezTo>
                <a:cubicBezTo>
                  <a:pt x="7738692" y="6449393"/>
                  <a:pt x="7474937" y="6403915"/>
                  <a:pt x="7310534" y="6450101"/>
                </a:cubicBezTo>
                <a:cubicBezTo>
                  <a:pt x="7147642" y="6448541"/>
                  <a:pt x="6878260" y="6371472"/>
                  <a:pt x="6621406" y="6450101"/>
                </a:cubicBezTo>
                <a:cubicBezTo>
                  <a:pt x="6331359" y="6544191"/>
                  <a:pt x="5993950" y="6444799"/>
                  <a:pt x="5726331" y="6450101"/>
                </a:cubicBezTo>
                <a:cubicBezTo>
                  <a:pt x="5402163" y="6508635"/>
                  <a:pt x="5287037" y="6454393"/>
                  <a:pt x="5037203" y="6450101"/>
                </a:cubicBezTo>
                <a:cubicBezTo>
                  <a:pt x="4822714" y="6449919"/>
                  <a:pt x="4522260" y="6404243"/>
                  <a:pt x="4245102" y="6450101"/>
                </a:cubicBezTo>
                <a:cubicBezTo>
                  <a:pt x="3959438" y="6498422"/>
                  <a:pt x="3701158" y="6337772"/>
                  <a:pt x="3453001" y="6450101"/>
                </a:cubicBezTo>
                <a:cubicBezTo>
                  <a:pt x="3198423" y="6469877"/>
                  <a:pt x="2978614" y="6309868"/>
                  <a:pt x="2557926" y="6450101"/>
                </a:cubicBezTo>
                <a:cubicBezTo>
                  <a:pt x="2203501" y="6472551"/>
                  <a:pt x="2267583" y="6438283"/>
                  <a:pt x="2074745" y="6450101"/>
                </a:cubicBezTo>
                <a:cubicBezTo>
                  <a:pt x="1886971" y="6477522"/>
                  <a:pt x="1815272" y="6426254"/>
                  <a:pt x="1591562" y="6450101"/>
                </a:cubicBezTo>
                <a:cubicBezTo>
                  <a:pt x="1360661" y="6584024"/>
                  <a:pt x="1033418" y="6379461"/>
                  <a:pt x="736093" y="6450101"/>
                </a:cubicBezTo>
                <a:cubicBezTo>
                  <a:pt x="410680" y="6491130"/>
                  <a:pt x="-51425" y="6060523"/>
                  <a:pt x="0" y="5721562"/>
                </a:cubicBezTo>
                <a:cubicBezTo>
                  <a:pt x="-25703" y="5472380"/>
                  <a:pt x="-15497" y="5400059"/>
                  <a:pt x="0" y="5058203"/>
                </a:cubicBezTo>
                <a:cubicBezTo>
                  <a:pt x="13785" y="4724419"/>
                  <a:pt x="38868" y="4588814"/>
                  <a:pt x="0" y="4344913"/>
                </a:cubicBezTo>
                <a:cubicBezTo>
                  <a:pt x="14065" y="4130593"/>
                  <a:pt x="69234" y="3881860"/>
                  <a:pt x="0" y="3581694"/>
                </a:cubicBezTo>
                <a:cubicBezTo>
                  <a:pt x="-119931" y="3305179"/>
                  <a:pt x="36755" y="3076427"/>
                  <a:pt x="0" y="2868406"/>
                </a:cubicBezTo>
                <a:cubicBezTo>
                  <a:pt x="-86942" y="2656362"/>
                  <a:pt x="83118" y="2316204"/>
                  <a:pt x="0" y="2055256"/>
                </a:cubicBezTo>
                <a:cubicBezTo>
                  <a:pt x="-27245" y="1750659"/>
                  <a:pt x="24489" y="1603186"/>
                  <a:pt x="0" y="1341966"/>
                </a:cubicBezTo>
                <a:cubicBezTo>
                  <a:pt x="-33779" y="1052501"/>
                  <a:pt x="13080" y="881913"/>
                  <a:pt x="0" y="728538"/>
                </a:cubicBezTo>
                <a:close/>
              </a:path>
              <a:path w="11769505" h="6450101" fill="none" stroke="0" extrusionOk="0">
                <a:moveTo>
                  <a:pt x="0" y="728538"/>
                </a:moveTo>
                <a:cubicBezTo>
                  <a:pt x="-78752" y="423638"/>
                  <a:pt x="348116" y="-30080"/>
                  <a:pt x="736093" y="0"/>
                </a:cubicBezTo>
                <a:cubicBezTo>
                  <a:pt x="936081" y="-3074"/>
                  <a:pt x="1095582" y="20636"/>
                  <a:pt x="1322247" y="0"/>
                </a:cubicBezTo>
                <a:cubicBezTo>
                  <a:pt x="1540460" y="8649"/>
                  <a:pt x="1975103" y="67655"/>
                  <a:pt x="2217322" y="0"/>
                </a:cubicBezTo>
                <a:cubicBezTo>
                  <a:pt x="2509999" y="-97264"/>
                  <a:pt x="2655704" y="61741"/>
                  <a:pt x="3009423" y="0"/>
                </a:cubicBezTo>
                <a:cubicBezTo>
                  <a:pt x="3428205" y="-53772"/>
                  <a:pt x="3568278" y="116224"/>
                  <a:pt x="4007471" y="0"/>
                </a:cubicBezTo>
                <a:cubicBezTo>
                  <a:pt x="4423566" y="-82696"/>
                  <a:pt x="4283507" y="42442"/>
                  <a:pt x="4490654" y="0"/>
                </a:cubicBezTo>
                <a:cubicBezTo>
                  <a:pt x="4655400" y="-44887"/>
                  <a:pt x="4908759" y="-12089"/>
                  <a:pt x="4973835" y="0"/>
                </a:cubicBezTo>
                <a:cubicBezTo>
                  <a:pt x="4986065" y="-7884"/>
                  <a:pt x="5686073" y="66716"/>
                  <a:pt x="5971883" y="0"/>
                </a:cubicBezTo>
                <a:cubicBezTo>
                  <a:pt x="6270220" y="-33259"/>
                  <a:pt x="6387161" y="33352"/>
                  <a:pt x="6558038" y="0"/>
                </a:cubicBezTo>
                <a:cubicBezTo>
                  <a:pt x="6794545" y="-55225"/>
                  <a:pt x="7379481" y="-683"/>
                  <a:pt x="7556086" y="0"/>
                </a:cubicBezTo>
                <a:cubicBezTo>
                  <a:pt x="7884239" y="10540"/>
                  <a:pt x="8148005" y="51055"/>
                  <a:pt x="8348187" y="0"/>
                </a:cubicBezTo>
                <a:cubicBezTo>
                  <a:pt x="8469396" y="-91296"/>
                  <a:pt x="8984380" y="56568"/>
                  <a:pt x="9243262" y="0"/>
                </a:cubicBezTo>
                <a:cubicBezTo>
                  <a:pt x="9526904" y="-121804"/>
                  <a:pt x="9790230" y="48436"/>
                  <a:pt x="10035363" y="0"/>
                </a:cubicBezTo>
                <a:cubicBezTo>
                  <a:pt x="10252278" y="-120990"/>
                  <a:pt x="10838187" y="10893"/>
                  <a:pt x="11033411" y="0"/>
                </a:cubicBezTo>
                <a:cubicBezTo>
                  <a:pt x="11397404" y="-88505"/>
                  <a:pt x="11918612" y="165759"/>
                  <a:pt x="11769505" y="728538"/>
                </a:cubicBezTo>
                <a:cubicBezTo>
                  <a:pt x="11825671" y="1114851"/>
                  <a:pt x="11756825" y="1120523"/>
                  <a:pt x="11769505" y="1491757"/>
                </a:cubicBezTo>
                <a:cubicBezTo>
                  <a:pt x="11801456" y="1862131"/>
                  <a:pt x="11706906" y="2032380"/>
                  <a:pt x="11769505" y="2155117"/>
                </a:cubicBezTo>
                <a:cubicBezTo>
                  <a:pt x="11788251" y="2237506"/>
                  <a:pt x="11785001" y="2739741"/>
                  <a:pt x="11769505" y="2968266"/>
                </a:cubicBezTo>
                <a:cubicBezTo>
                  <a:pt x="11831060" y="3268356"/>
                  <a:pt x="11801988" y="3533535"/>
                  <a:pt x="11769505" y="3731485"/>
                </a:cubicBezTo>
                <a:cubicBezTo>
                  <a:pt x="11774948" y="3890180"/>
                  <a:pt x="11792855" y="4301151"/>
                  <a:pt x="11769505" y="4544634"/>
                </a:cubicBezTo>
                <a:cubicBezTo>
                  <a:pt x="11780164" y="4796616"/>
                  <a:pt x="11762707" y="4885576"/>
                  <a:pt x="11769505" y="5108134"/>
                </a:cubicBezTo>
                <a:cubicBezTo>
                  <a:pt x="11758859" y="5336450"/>
                  <a:pt x="11726630" y="5442593"/>
                  <a:pt x="11769505" y="5721562"/>
                </a:cubicBezTo>
                <a:cubicBezTo>
                  <a:pt x="11809686" y="6108094"/>
                  <a:pt x="11306239" y="6393894"/>
                  <a:pt x="11033411" y="6450101"/>
                </a:cubicBezTo>
                <a:cubicBezTo>
                  <a:pt x="10845935" y="6519172"/>
                  <a:pt x="10656800" y="6457549"/>
                  <a:pt x="10447257" y="6450101"/>
                </a:cubicBezTo>
                <a:cubicBezTo>
                  <a:pt x="10263419" y="6457788"/>
                  <a:pt x="10215442" y="6412669"/>
                  <a:pt x="9964074" y="6450101"/>
                </a:cubicBezTo>
                <a:cubicBezTo>
                  <a:pt x="9668669" y="6515135"/>
                  <a:pt x="9551895" y="6423289"/>
                  <a:pt x="9274946" y="6450101"/>
                </a:cubicBezTo>
                <a:cubicBezTo>
                  <a:pt x="9046227" y="6519375"/>
                  <a:pt x="8831388" y="6442020"/>
                  <a:pt x="8585818" y="6450101"/>
                </a:cubicBezTo>
                <a:cubicBezTo>
                  <a:pt x="8332488" y="6490873"/>
                  <a:pt x="8310029" y="6412000"/>
                  <a:pt x="7999663" y="6450101"/>
                </a:cubicBezTo>
                <a:cubicBezTo>
                  <a:pt x="7700117" y="6480977"/>
                  <a:pt x="7421044" y="6425228"/>
                  <a:pt x="7310534" y="6450101"/>
                </a:cubicBezTo>
                <a:cubicBezTo>
                  <a:pt x="7170140" y="6430676"/>
                  <a:pt x="6850822" y="6459654"/>
                  <a:pt x="6621406" y="6450101"/>
                </a:cubicBezTo>
                <a:cubicBezTo>
                  <a:pt x="6422415" y="6613878"/>
                  <a:pt x="5973932" y="6395324"/>
                  <a:pt x="5726331" y="6450101"/>
                </a:cubicBezTo>
                <a:cubicBezTo>
                  <a:pt x="5411752" y="6522372"/>
                  <a:pt x="5320670" y="6426143"/>
                  <a:pt x="5037203" y="6450101"/>
                </a:cubicBezTo>
                <a:cubicBezTo>
                  <a:pt x="4832838" y="6451078"/>
                  <a:pt x="4492749" y="6393718"/>
                  <a:pt x="4245102" y="6450101"/>
                </a:cubicBezTo>
                <a:cubicBezTo>
                  <a:pt x="3877859" y="6529352"/>
                  <a:pt x="3650887" y="6361250"/>
                  <a:pt x="3453001" y="6450101"/>
                </a:cubicBezTo>
                <a:cubicBezTo>
                  <a:pt x="3202851" y="6376004"/>
                  <a:pt x="2979758" y="6385273"/>
                  <a:pt x="2557926" y="6450101"/>
                </a:cubicBezTo>
                <a:cubicBezTo>
                  <a:pt x="2213413" y="6454362"/>
                  <a:pt x="2272079" y="6436541"/>
                  <a:pt x="2074745" y="6450101"/>
                </a:cubicBezTo>
                <a:cubicBezTo>
                  <a:pt x="1899386" y="6489954"/>
                  <a:pt x="1818615" y="6404987"/>
                  <a:pt x="1591562" y="6450101"/>
                </a:cubicBezTo>
                <a:cubicBezTo>
                  <a:pt x="1326544" y="6472261"/>
                  <a:pt x="983220" y="6404032"/>
                  <a:pt x="736093" y="6450101"/>
                </a:cubicBezTo>
                <a:cubicBezTo>
                  <a:pt x="367040" y="6553866"/>
                  <a:pt x="-107346" y="6032693"/>
                  <a:pt x="0" y="5721562"/>
                </a:cubicBezTo>
                <a:cubicBezTo>
                  <a:pt x="-18751" y="5484545"/>
                  <a:pt x="-10430" y="5385726"/>
                  <a:pt x="0" y="5058203"/>
                </a:cubicBezTo>
                <a:cubicBezTo>
                  <a:pt x="13013" y="4752151"/>
                  <a:pt x="14626" y="4609870"/>
                  <a:pt x="0" y="4344913"/>
                </a:cubicBezTo>
                <a:cubicBezTo>
                  <a:pt x="8996" y="4154201"/>
                  <a:pt x="97448" y="3889644"/>
                  <a:pt x="0" y="3581694"/>
                </a:cubicBezTo>
                <a:cubicBezTo>
                  <a:pt x="-118152" y="3328209"/>
                  <a:pt x="-7284" y="3012768"/>
                  <a:pt x="0" y="2868406"/>
                </a:cubicBezTo>
                <a:cubicBezTo>
                  <a:pt x="-95905" y="2689037"/>
                  <a:pt x="128420" y="2351901"/>
                  <a:pt x="0" y="2055256"/>
                </a:cubicBezTo>
                <a:cubicBezTo>
                  <a:pt x="-28359" y="1732072"/>
                  <a:pt x="40921" y="1615961"/>
                  <a:pt x="0" y="1341966"/>
                </a:cubicBezTo>
                <a:cubicBezTo>
                  <a:pt x="-33928" y="1037855"/>
                  <a:pt x="546" y="883410"/>
                  <a:pt x="0" y="728538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4">
                <a:lumMod val="90000"/>
              </a:schemeClr>
            </a:solidFill>
            <a:extLst>
              <a:ext uri="{C807C97D-BFC1-408E-A445-0C87EB9F89A2}">
                <ask:lineSketchStyleProps xmlns:ask="http://schemas.microsoft.com/office/drawing/2018/sketchyshapes" sd="3833128947">
                  <a:custGeom>
                    <a:avLst/>
                    <a:gdLst>
                      <a:gd name="connsiteX0" fmla="*/ 0 w 11769505"/>
                      <a:gd name="connsiteY0" fmla="*/ 728538 h 6450101"/>
                      <a:gd name="connsiteX1" fmla="*/ 736093 w 11769505"/>
                      <a:gd name="connsiteY1" fmla="*/ 0 h 6450101"/>
                      <a:gd name="connsiteX2" fmla="*/ 1322247 w 11769505"/>
                      <a:gd name="connsiteY2" fmla="*/ 0 h 6450101"/>
                      <a:gd name="connsiteX3" fmla="*/ 2217322 w 11769505"/>
                      <a:gd name="connsiteY3" fmla="*/ 0 h 6450101"/>
                      <a:gd name="connsiteX4" fmla="*/ 3009423 w 11769505"/>
                      <a:gd name="connsiteY4" fmla="*/ 0 h 6450101"/>
                      <a:gd name="connsiteX5" fmla="*/ 4007471 w 11769505"/>
                      <a:gd name="connsiteY5" fmla="*/ 0 h 6450101"/>
                      <a:gd name="connsiteX6" fmla="*/ 4490654 w 11769505"/>
                      <a:gd name="connsiteY6" fmla="*/ 0 h 6450101"/>
                      <a:gd name="connsiteX7" fmla="*/ 4973835 w 11769505"/>
                      <a:gd name="connsiteY7" fmla="*/ 0 h 6450101"/>
                      <a:gd name="connsiteX8" fmla="*/ 5971883 w 11769505"/>
                      <a:gd name="connsiteY8" fmla="*/ 0 h 6450101"/>
                      <a:gd name="connsiteX9" fmla="*/ 6558038 w 11769505"/>
                      <a:gd name="connsiteY9" fmla="*/ 0 h 6450101"/>
                      <a:gd name="connsiteX10" fmla="*/ 7556086 w 11769505"/>
                      <a:gd name="connsiteY10" fmla="*/ 0 h 6450101"/>
                      <a:gd name="connsiteX11" fmla="*/ 8348187 w 11769505"/>
                      <a:gd name="connsiteY11" fmla="*/ 0 h 6450101"/>
                      <a:gd name="connsiteX12" fmla="*/ 9243262 w 11769505"/>
                      <a:gd name="connsiteY12" fmla="*/ 0 h 6450101"/>
                      <a:gd name="connsiteX13" fmla="*/ 10035363 w 11769505"/>
                      <a:gd name="connsiteY13" fmla="*/ 0 h 6450101"/>
                      <a:gd name="connsiteX14" fmla="*/ 11033411 w 11769505"/>
                      <a:gd name="connsiteY14" fmla="*/ 0 h 6450101"/>
                      <a:gd name="connsiteX15" fmla="*/ 11769505 w 11769505"/>
                      <a:gd name="connsiteY15" fmla="*/ 728538 h 6450101"/>
                      <a:gd name="connsiteX16" fmla="*/ 11769505 w 11769505"/>
                      <a:gd name="connsiteY16" fmla="*/ 1491757 h 6450101"/>
                      <a:gd name="connsiteX17" fmla="*/ 11769505 w 11769505"/>
                      <a:gd name="connsiteY17" fmla="*/ 2155117 h 6450101"/>
                      <a:gd name="connsiteX18" fmla="*/ 11769505 w 11769505"/>
                      <a:gd name="connsiteY18" fmla="*/ 2968266 h 6450101"/>
                      <a:gd name="connsiteX19" fmla="*/ 11769505 w 11769505"/>
                      <a:gd name="connsiteY19" fmla="*/ 3731485 h 6450101"/>
                      <a:gd name="connsiteX20" fmla="*/ 11769505 w 11769505"/>
                      <a:gd name="connsiteY20" fmla="*/ 4544634 h 6450101"/>
                      <a:gd name="connsiteX21" fmla="*/ 11769505 w 11769505"/>
                      <a:gd name="connsiteY21" fmla="*/ 5108134 h 6450101"/>
                      <a:gd name="connsiteX22" fmla="*/ 11769505 w 11769505"/>
                      <a:gd name="connsiteY22" fmla="*/ 5721562 h 6450101"/>
                      <a:gd name="connsiteX23" fmla="*/ 11033411 w 11769505"/>
                      <a:gd name="connsiteY23" fmla="*/ 6450101 h 6450101"/>
                      <a:gd name="connsiteX24" fmla="*/ 10447257 w 11769505"/>
                      <a:gd name="connsiteY24" fmla="*/ 6450101 h 6450101"/>
                      <a:gd name="connsiteX25" fmla="*/ 9964074 w 11769505"/>
                      <a:gd name="connsiteY25" fmla="*/ 6450101 h 6450101"/>
                      <a:gd name="connsiteX26" fmla="*/ 9274946 w 11769505"/>
                      <a:gd name="connsiteY26" fmla="*/ 6450101 h 6450101"/>
                      <a:gd name="connsiteX27" fmla="*/ 8585818 w 11769505"/>
                      <a:gd name="connsiteY27" fmla="*/ 6450101 h 6450101"/>
                      <a:gd name="connsiteX28" fmla="*/ 7999663 w 11769505"/>
                      <a:gd name="connsiteY28" fmla="*/ 6450101 h 6450101"/>
                      <a:gd name="connsiteX29" fmla="*/ 7310534 w 11769505"/>
                      <a:gd name="connsiteY29" fmla="*/ 6450101 h 6450101"/>
                      <a:gd name="connsiteX30" fmla="*/ 6621406 w 11769505"/>
                      <a:gd name="connsiteY30" fmla="*/ 6450101 h 6450101"/>
                      <a:gd name="connsiteX31" fmla="*/ 5726331 w 11769505"/>
                      <a:gd name="connsiteY31" fmla="*/ 6450101 h 6450101"/>
                      <a:gd name="connsiteX32" fmla="*/ 5037203 w 11769505"/>
                      <a:gd name="connsiteY32" fmla="*/ 6450101 h 6450101"/>
                      <a:gd name="connsiteX33" fmla="*/ 4245102 w 11769505"/>
                      <a:gd name="connsiteY33" fmla="*/ 6450101 h 6450101"/>
                      <a:gd name="connsiteX34" fmla="*/ 3453001 w 11769505"/>
                      <a:gd name="connsiteY34" fmla="*/ 6450101 h 6450101"/>
                      <a:gd name="connsiteX35" fmla="*/ 2557926 w 11769505"/>
                      <a:gd name="connsiteY35" fmla="*/ 6450101 h 6450101"/>
                      <a:gd name="connsiteX36" fmla="*/ 2074745 w 11769505"/>
                      <a:gd name="connsiteY36" fmla="*/ 6450101 h 6450101"/>
                      <a:gd name="connsiteX37" fmla="*/ 1591562 w 11769505"/>
                      <a:gd name="connsiteY37" fmla="*/ 6450101 h 6450101"/>
                      <a:gd name="connsiteX38" fmla="*/ 736093 w 11769505"/>
                      <a:gd name="connsiteY38" fmla="*/ 6450101 h 6450101"/>
                      <a:gd name="connsiteX39" fmla="*/ 0 w 11769505"/>
                      <a:gd name="connsiteY39" fmla="*/ 5721562 h 6450101"/>
                      <a:gd name="connsiteX40" fmla="*/ 0 w 11769505"/>
                      <a:gd name="connsiteY40" fmla="*/ 5058203 h 6450101"/>
                      <a:gd name="connsiteX41" fmla="*/ 0 w 11769505"/>
                      <a:gd name="connsiteY41" fmla="*/ 4344913 h 6450101"/>
                      <a:gd name="connsiteX42" fmla="*/ 0 w 11769505"/>
                      <a:gd name="connsiteY42" fmla="*/ 3581694 h 6450101"/>
                      <a:gd name="connsiteX43" fmla="*/ 0 w 11769505"/>
                      <a:gd name="connsiteY43" fmla="*/ 2868406 h 6450101"/>
                      <a:gd name="connsiteX44" fmla="*/ 0 w 11769505"/>
                      <a:gd name="connsiteY44" fmla="*/ 2055256 h 6450101"/>
                      <a:gd name="connsiteX45" fmla="*/ 0 w 11769505"/>
                      <a:gd name="connsiteY45" fmla="*/ 1341966 h 6450101"/>
                      <a:gd name="connsiteX46" fmla="*/ 0 w 11769505"/>
                      <a:gd name="connsiteY46" fmla="*/ 728538 h 6450101"/>
                      <a:gd name="connsiteX0" fmla="*/ 0 w 11769505"/>
                      <a:gd name="connsiteY0" fmla="*/ 728538 h 6450101"/>
                      <a:gd name="connsiteX1" fmla="*/ 736093 w 11769505"/>
                      <a:gd name="connsiteY1" fmla="*/ 0 h 6450101"/>
                      <a:gd name="connsiteX2" fmla="*/ 1528194 w 11769505"/>
                      <a:gd name="connsiteY2" fmla="*/ 0 h 6450101"/>
                      <a:gd name="connsiteX3" fmla="*/ 2423269 w 11769505"/>
                      <a:gd name="connsiteY3" fmla="*/ 0 h 6450101"/>
                      <a:gd name="connsiteX4" fmla="*/ 3215370 w 11769505"/>
                      <a:gd name="connsiteY4" fmla="*/ 0 h 6450101"/>
                      <a:gd name="connsiteX5" fmla="*/ 4110445 w 11769505"/>
                      <a:gd name="connsiteY5" fmla="*/ 0 h 6450101"/>
                      <a:gd name="connsiteX6" fmla="*/ 5108493 w 11769505"/>
                      <a:gd name="connsiteY6" fmla="*/ 0 h 6450101"/>
                      <a:gd name="connsiteX7" fmla="*/ 5797621 w 11769505"/>
                      <a:gd name="connsiteY7" fmla="*/ 0 h 6450101"/>
                      <a:gd name="connsiteX8" fmla="*/ 6486749 w 11769505"/>
                      <a:gd name="connsiteY8" fmla="*/ 0 h 6450101"/>
                      <a:gd name="connsiteX9" fmla="*/ 6866957 w 11769505"/>
                      <a:gd name="connsiteY9" fmla="*/ 0 h 6450101"/>
                      <a:gd name="connsiteX10" fmla="*/ 7278850 w 11769505"/>
                      <a:gd name="connsiteY10" fmla="*/ 0 h 6450101"/>
                      <a:gd name="connsiteX11" fmla="*/ 8276898 w 11769505"/>
                      <a:gd name="connsiteY11" fmla="*/ 0 h 6450101"/>
                      <a:gd name="connsiteX12" fmla="*/ 9171973 w 11769505"/>
                      <a:gd name="connsiteY12" fmla="*/ 0 h 6450101"/>
                      <a:gd name="connsiteX13" fmla="*/ 10170021 w 11769505"/>
                      <a:gd name="connsiteY13" fmla="*/ 0 h 6450101"/>
                      <a:gd name="connsiteX14" fmla="*/ 11033411 w 11769505"/>
                      <a:gd name="connsiteY14" fmla="*/ 0 h 6450101"/>
                      <a:gd name="connsiteX15" fmla="*/ 11769505 w 11769505"/>
                      <a:gd name="connsiteY15" fmla="*/ 728538 h 6450101"/>
                      <a:gd name="connsiteX16" fmla="*/ 11769505 w 11769505"/>
                      <a:gd name="connsiteY16" fmla="*/ 1391897 h 6450101"/>
                      <a:gd name="connsiteX17" fmla="*/ 11769505 w 11769505"/>
                      <a:gd name="connsiteY17" fmla="*/ 2155117 h 6450101"/>
                      <a:gd name="connsiteX18" fmla="*/ 11769505 w 11769505"/>
                      <a:gd name="connsiteY18" fmla="*/ 2768545 h 6450101"/>
                      <a:gd name="connsiteX19" fmla="*/ 11769505 w 11769505"/>
                      <a:gd name="connsiteY19" fmla="*/ 3481834 h 6450101"/>
                      <a:gd name="connsiteX20" fmla="*/ 11769505 w 11769505"/>
                      <a:gd name="connsiteY20" fmla="*/ 4045332 h 6450101"/>
                      <a:gd name="connsiteX21" fmla="*/ 11769505 w 11769505"/>
                      <a:gd name="connsiteY21" fmla="*/ 4658761 h 6450101"/>
                      <a:gd name="connsiteX22" fmla="*/ 11769505 w 11769505"/>
                      <a:gd name="connsiteY22" fmla="*/ 5721562 h 6450101"/>
                      <a:gd name="connsiteX23" fmla="*/ 11033411 w 11769505"/>
                      <a:gd name="connsiteY23" fmla="*/ 6450101 h 6450101"/>
                      <a:gd name="connsiteX24" fmla="*/ 10550230 w 11769505"/>
                      <a:gd name="connsiteY24" fmla="*/ 6450101 h 6450101"/>
                      <a:gd name="connsiteX25" fmla="*/ 9861101 w 11769505"/>
                      <a:gd name="connsiteY25" fmla="*/ 6450101 h 6450101"/>
                      <a:gd name="connsiteX26" fmla="*/ 9377919 w 11769505"/>
                      <a:gd name="connsiteY26" fmla="*/ 6450101 h 6450101"/>
                      <a:gd name="connsiteX27" fmla="*/ 8482845 w 11769505"/>
                      <a:gd name="connsiteY27" fmla="*/ 6450101 h 6450101"/>
                      <a:gd name="connsiteX28" fmla="*/ 7690743 w 11769505"/>
                      <a:gd name="connsiteY28" fmla="*/ 6450101 h 6450101"/>
                      <a:gd name="connsiteX29" fmla="*/ 7207562 w 11769505"/>
                      <a:gd name="connsiteY29" fmla="*/ 6450101 h 6450101"/>
                      <a:gd name="connsiteX30" fmla="*/ 6415459 w 11769505"/>
                      <a:gd name="connsiteY30" fmla="*/ 6450101 h 6450101"/>
                      <a:gd name="connsiteX31" fmla="*/ 5726331 w 11769505"/>
                      <a:gd name="connsiteY31" fmla="*/ 6450101 h 6450101"/>
                      <a:gd name="connsiteX32" fmla="*/ 4831257 w 11769505"/>
                      <a:gd name="connsiteY32" fmla="*/ 6450101 h 6450101"/>
                      <a:gd name="connsiteX33" fmla="*/ 4245102 w 11769505"/>
                      <a:gd name="connsiteY33" fmla="*/ 6450101 h 6450101"/>
                      <a:gd name="connsiteX34" fmla="*/ 3247054 w 11769505"/>
                      <a:gd name="connsiteY34" fmla="*/ 6450101 h 6450101"/>
                      <a:gd name="connsiteX35" fmla="*/ 2454953 w 11769505"/>
                      <a:gd name="connsiteY35" fmla="*/ 6450101 h 6450101"/>
                      <a:gd name="connsiteX36" fmla="*/ 1662851 w 11769505"/>
                      <a:gd name="connsiteY36" fmla="*/ 6450101 h 6450101"/>
                      <a:gd name="connsiteX37" fmla="*/ 736093 w 11769505"/>
                      <a:gd name="connsiteY37" fmla="*/ 6450101 h 6450101"/>
                      <a:gd name="connsiteX38" fmla="*/ 0 w 11769505"/>
                      <a:gd name="connsiteY38" fmla="*/ 5721562 h 6450101"/>
                      <a:gd name="connsiteX39" fmla="*/ 0 w 11769505"/>
                      <a:gd name="connsiteY39" fmla="*/ 4908413 h 6450101"/>
                      <a:gd name="connsiteX40" fmla="*/ 0 w 11769505"/>
                      <a:gd name="connsiteY40" fmla="*/ 4294983 h 6450101"/>
                      <a:gd name="connsiteX41" fmla="*/ 0 w 11769505"/>
                      <a:gd name="connsiteY41" fmla="*/ 3681555 h 6450101"/>
                      <a:gd name="connsiteX42" fmla="*/ 0 w 11769505"/>
                      <a:gd name="connsiteY42" fmla="*/ 3018196 h 6450101"/>
                      <a:gd name="connsiteX43" fmla="*/ 0 w 11769505"/>
                      <a:gd name="connsiteY43" fmla="*/ 2354838 h 6450101"/>
                      <a:gd name="connsiteX44" fmla="*/ 0 w 11769505"/>
                      <a:gd name="connsiteY44" fmla="*/ 1691478 h 6450101"/>
                      <a:gd name="connsiteX45" fmla="*/ 0 w 11769505"/>
                      <a:gd name="connsiteY45" fmla="*/ 728538 h 6450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1769505" h="6450101" fill="none" extrusionOk="0">
                        <a:moveTo>
                          <a:pt x="0" y="728538"/>
                        </a:moveTo>
                        <a:cubicBezTo>
                          <a:pt x="-17269" y="393743"/>
                          <a:pt x="415824" y="9616"/>
                          <a:pt x="736093" y="0"/>
                        </a:cubicBezTo>
                        <a:cubicBezTo>
                          <a:pt x="928766" y="-12929"/>
                          <a:pt x="1129686" y="56167"/>
                          <a:pt x="1322247" y="0"/>
                        </a:cubicBezTo>
                        <a:cubicBezTo>
                          <a:pt x="1469858" y="-21953"/>
                          <a:pt x="1945835" y="74766"/>
                          <a:pt x="2217322" y="0"/>
                        </a:cubicBezTo>
                        <a:cubicBezTo>
                          <a:pt x="2484510" y="-106627"/>
                          <a:pt x="2601440" y="74938"/>
                          <a:pt x="3009423" y="0"/>
                        </a:cubicBezTo>
                        <a:cubicBezTo>
                          <a:pt x="3413605" y="-48522"/>
                          <a:pt x="3569592" y="88507"/>
                          <a:pt x="4007471" y="0"/>
                        </a:cubicBezTo>
                        <a:cubicBezTo>
                          <a:pt x="4473024" y="-87125"/>
                          <a:pt x="4309702" y="47932"/>
                          <a:pt x="4490654" y="0"/>
                        </a:cubicBezTo>
                        <a:cubicBezTo>
                          <a:pt x="4665768" y="-41270"/>
                          <a:pt x="4896078" y="954"/>
                          <a:pt x="4973835" y="0"/>
                        </a:cubicBezTo>
                        <a:cubicBezTo>
                          <a:pt x="5064773" y="-31902"/>
                          <a:pt x="5641661" y="43235"/>
                          <a:pt x="5971883" y="0"/>
                        </a:cubicBezTo>
                        <a:cubicBezTo>
                          <a:pt x="6265712" y="-20675"/>
                          <a:pt x="6363487" y="48549"/>
                          <a:pt x="6558038" y="0"/>
                        </a:cubicBezTo>
                        <a:cubicBezTo>
                          <a:pt x="6789829" y="-50811"/>
                          <a:pt x="7340866" y="26972"/>
                          <a:pt x="7556086" y="0"/>
                        </a:cubicBezTo>
                        <a:cubicBezTo>
                          <a:pt x="7866815" y="-763"/>
                          <a:pt x="8135405" y="44471"/>
                          <a:pt x="8348187" y="0"/>
                        </a:cubicBezTo>
                        <a:cubicBezTo>
                          <a:pt x="8522627" y="-95381"/>
                          <a:pt x="8945888" y="101328"/>
                          <a:pt x="9243262" y="0"/>
                        </a:cubicBezTo>
                        <a:cubicBezTo>
                          <a:pt x="9504315" y="-111386"/>
                          <a:pt x="9786970" y="62220"/>
                          <a:pt x="10035363" y="0"/>
                        </a:cubicBezTo>
                        <a:cubicBezTo>
                          <a:pt x="10251873" y="-139471"/>
                          <a:pt x="10798707" y="67354"/>
                          <a:pt x="11033411" y="0"/>
                        </a:cubicBezTo>
                        <a:cubicBezTo>
                          <a:pt x="11449551" y="46338"/>
                          <a:pt x="11928874" y="234536"/>
                          <a:pt x="11769505" y="728538"/>
                        </a:cubicBezTo>
                        <a:cubicBezTo>
                          <a:pt x="11819545" y="1109548"/>
                          <a:pt x="11746255" y="1114761"/>
                          <a:pt x="11769505" y="1491757"/>
                        </a:cubicBezTo>
                        <a:cubicBezTo>
                          <a:pt x="11788541" y="1838584"/>
                          <a:pt x="11667608" y="2025072"/>
                          <a:pt x="11769505" y="2155117"/>
                        </a:cubicBezTo>
                        <a:cubicBezTo>
                          <a:pt x="11818270" y="2217650"/>
                          <a:pt x="11747569" y="2724954"/>
                          <a:pt x="11769505" y="2968266"/>
                        </a:cubicBezTo>
                        <a:cubicBezTo>
                          <a:pt x="11853055" y="3230280"/>
                          <a:pt x="11749544" y="3544660"/>
                          <a:pt x="11769505" y="3731485"/>
                        </a:cubicBezTo>
                        <a:cubicBezTo>
                          <a:pt x="11766555" y="3897607"/>
                          <a:pt x="11773333" y="4285584"/>
                          <a:pt x="11769505" y="4544634"/>
                        </a:cubicBezTo>
                        <a:cubicBezTo>
                          <a:pt x="11777740" y="4796657"/>
                          <a:pt x="11742119" y="4874990"/>
                          <a:pt x="11769505" y="5108134"/>
                        </a:cubicBezTo>
                        <a:cubicBezTo>
                          <a:pt x="11779303" y="5338284"/>
                          <a:pt x="11724318" y="5439637"/>
                          <a:pt x="11769505" y="5721562"/>
                        </a:cubicBezTo>
                        <a:cubicBezTo>
                          <a:pt x="11768803" y="6122097"/>
                          <a:pt x="11330552" y="6419475"/>
                          <a:pt x="11033411" y="6450101"/>
                        </a:cubicBezTo>
                        <a:cubicBezTo>
                          <a:pt x="10824554" y="6523923"/>
                          <a:pt x="10627871" y="6442007"/>
                          <a:pt x="10447257" y="6450101"/>
                        </a:cubicBezTo>
                        <a:cubicBezTo>
                          <a:pt x="10261810" y="6462694"/>
                          <a:pt x="10204289" y="6418713"/>
                          <a:pt x="9964074" y="6450101"/>
                        </a:cubicBezTo>
                        <a:cubicBezTo>
                          <a:pt x="9714531" y="6512425"/>
                          <a:pt x="9527502" y="6450743"/>
                          <a:pt x="9274946" y="6450101"/>
                        </a:cubicBezTo>
                        <a:cubicBezTo>
                          <a:pt x="9075922" y="6473584"/>
                          <a:pt x="8820587" y="6470934"/>
                          <a:pt x="8585818" y="6450101"/>
                        </a:cubicBezTo>
                        <a:cubicBezTo>
                          <a:pt x="8325285" y="6484884"/>
                          <a:pt x="8289086" y="6404923"/>
                          <a:pt x="7999663" y="6450101"/>
                        </a:cubicBezTo>
                        <a:cubicBezTo>
                          <a:pt x="7700864" y="6507846"/>
                          <a:pt x="7445523" y="6454508"/>
                          <a:pt x="7310534" y="6450101"/>
                        </a:cubicBezTo>
                        <a:cubicBezTo>
                          <a:pt x="7139108" y="6438354"/>
                          <a:pt x="6833394" y="6427074"/>
                          <a:pt x="6621406" y="6450101"/>
                        </a:cubicBezTo>
                        <a:cubicBezTo>
                          <a:pt x="6424607" y="6538455"/>
                          <a:pt x="6003456" y="6410544"/>
                          <a:pt x="5726331" y="6450101"/>
                        </a:cubicBezTo>
                        <a:cubicBezTo>
                          <a:pt x="5396726" y="6502407"/>
                          <a:pt x="5309208" y="6413926"/>
                          <a:pt x="5037203" y="6450101"/>
                        </a:cubicBezTo>
                        <a:cubicBezTo>
                          <a:pt x="4829171" y="6457448"/>
                          <a:pt x="4558609" y="6389895"/>
                          <a:pt x="4245102" y="6450101"/>
                        </a:cubicBezTo>
                        <a:cubicBezTo>
                          <a:pt x="3933549" y="6503847"/>
                          <a:pt x="3657529" y="6371535"/>
                          <a:pt x="3453001" y="6450101"/>
                        </a:cubicBezTo>
                        <a:cubicBezTo>
                          <a:pt x="3263207" y="6440844"/>
                          <a:pt x="2933254" y="6431835"/>
                          <a:pt x="2557926" y="6450101"/>
                        </a:cubicBezTo>
                        <a:cubicBezTo>
                          <a:pt x="2200531" y="6460938"/>
                          <a:pt x="2275460" y="6435217"/>
                          <a:pt x="2074745" y="6450101"/>
                        </a:cubicBezTo>
                        <a:cubicBezTo>
                          <a:pt x="1887675" y="6465279"/>
                          <a:pt x="1820939" y="6393663"/>
                          <a:pt x="1591562" y="6450101"/>
                        </a:cubicBezTo>
                        <a:cubicBezTo>
                          <a:pt x="1326818" y="6465108"/>
                          <a:pt x="1014472" y="6454828"/>
                          <a:pt x="736093" y="6450101"/>
                        </a:cubicBezTo>
                        <a:cubicBezTo>
                          <a:pt x="339976" y="6594526"/>
                          <a:pt x="-122462" y="6070129"/>
                          <a:pt x="0" y="5721562"/>
                        </a:cubicBezTo>
                        <a:cubicBezTo>
                          <a:pt x="1599" y="5477282"/>
                          <a:pt x="15103" y="5377791"/>
                          <a:pt x="0" y="5058203"/>
                        </a:cubicBezTo>
                        <a:cubicBezTo>
                          <a:pt x="12613" y="4735677"/>
                          <a:pt x="-4863" y="4575517"/>
                          <a:pt x="0" y="4344913"/>
                        </a:cubicBezTo>
                        <a:cubicBezTo>
                          <a:pt x="-15405" y="4151285"/>
                          <a:pt x="94369" y="3846832"/>
                          <a:pt x="0" y="3581694"/>
                        </a:cubicBezTo>
                        <a:cubicBezTo>
                          <a:pt x="-84786" y="3306229"/>
                          <a:pt x="-15996" y="3016091"/>
                          <a:pt x="0" y="2868406"/>
                        </a:cubicBezTo>
                        <a:cubicBezTo>
                          <a:pt x="-37209" y="2717461"/>
                          <a:pt x="82448" y="2346892"/>
                          <a:pt x="0" y="2055256"/>
                        </a:cubicBezTo>
                        <a:cubicBezTo>
                          <a:pt x="-17453" y="1726990"/>
                          <a:pt x="61865" y="1624174"/>
                          <a:pt x="0" y="1341966"/>
                        </a:cubicBezTo>
                        <a:cubicBezTo>
                          <a:pt x="-27313" y="1028272"/>
                          <a:pt x="2458" y="852657"/>
                          <a:pt x="0" y="728538"/>
                        </a:cubicBezTo>
                        <a:close/>
                      </a:path>
                      <a:path w="11769505" h="6450101" stroke="0" extrusionOk="0">
                        <a:moveTo>
                          <a:pt x="0" y="728538"/>
                        </a:moveTo>
                        <a:cubicBezTo>
                          <a:pt x="-151715" y="309193"/>
                          <a:pt x="309672" y="-51903"/>
                          <a:pt x="736093" y="0"/>
                        </a:cubicBezTo>
                        <a:cubicBezTo>
                          <a:pt x="1062308" y="-74032"/>
                          <a:pt x="1331628" y="71581"/>
                          <a:pt x="1528194" y="0"/>
                        </a:cubicBezTo>
                        <a:cubicBezTo>
                          <a:pt x="1686078" y="2728"/>
                          <a:pt x="2119421" y="55798"/>
                          <a:pt x="2423269" y="0"/>
                        </a:cubicBezTo>
                        <a:cubicBezTo>
                          <a:pt x="2794812" y="-21460"/>
                          <a:pt x="3049181" y="69885"/>
                          <a:pt x="3215370" y="0"/>
                        </a:cubicBezTo>
                        <a:cubicBezTo>
                          <a:pt x="3392129" y="-68365"/>
                          <a:pt x="3788916" y="180970"/>
                          <a:pt x="4110445" y="0"/>
                        </a:cubicBezTo>
                        <a:cubicBezTo>
                          <a:pt x="4436967" y="-60798"/>
                          <a:pt x="4720690" y="72099"/>
                          <a:pt x="5108493" y="0"/>
                        </a:cubicBezTo>
                        <a:cubicBezTo>
                          <a:pt x="5472848" y="-58776"/>
                          <a:pt x="5621519" y="-25583"/>
                          <a:pt x="5797621" y="0"/>
                        </a:cubicBezTo>
                        <a:cubicBezTo>
                          <a:pt x="5940346" y="3240"/>
                          <a:pt x="6247181" y="-45662"/>
                          <a:pt x="6486749" y="0"/>
                        </a:cubicBezTo>
                        <a:cubicBezTo>
                          <a:pt x="6580986" y="-8605"/>
                          <a:pt x="6683564" y="37353"/>
                          <a:pt x="6866957" y="0"/>
                        </a:cubicBezTo>
                        <a:cubicBezTo>
                          <a:pt x="7050350" y="-37353"/>
                          <a:pt x="7087433" y="1583"/>
                          <a:pt x="7278850" y="0"/>
                        </a:cubicBezTo>
                        <a:cubicBezTo>
                          <a:pt x="7397925" y="-50340"/>
                          <a:pt x="8003784" y="183630"/>
                          <a:pt x="8276898" y="0"/>
                        </a:cubicBezTo>
                        <a:cubicBezTo>
                          <a:pt x="8577649" y="-100786"/>
                          <a:pt x="8894762" y="23397"/>
                          <a:pt x="9171973" y="0"/>
                        </a:cubicBezTo>
                        <a:cubicBezTo>
                          <a:pt x="9387066" y="-16012"/>
                          <a:pt x="9837437" y="73036"/>
                          <a:pt x="10170021" y="0"/>
                        </a:cubicBezTo>
                        <a:cubicBezTo>
                          <a:pt x="10480761" y="-5039"/>
                          <a:pt x="10730523" y="47241"/>
                          <a:pt x="11033411" y="0"/>
                        </a:cubicBezTo>
                        <a:cubicBezTo>
                          <a:pt x="11499255" y="7454"/>
                          <a:pt x="11748355" y="285541"/>
                          <a:pt x="11769505" y="728538"/>
                        </a:cubicBezTo>
                        <a:cubicBezTo>
                          <a:pt x="11858628" y="840162"/>
                          <a:pt x="11760452" y="1108531"/>
                          <a:pt x="11769505" y="1391897"/>
                        </a:cubicBezTo>
                        <a:cubicBezTo>
                          <a:pt x="11814619" y="1698860"/>
                          <a:pt x="11725076" y="1817234"/>
                          <a:pt x="11769505" y="2155117"/>
                        </a:cubicBezTo>
                        <a:cubicBezTo>
                          <a:pt x="11825613" y="2530251"/>
                          <a:pt x="11721763" y="2602687"/>
                          <a:pt x="11769505" y="2768545"/>
                        </a:cubicBezTo>
                        <a:cubicBezTo>
                          <a:pt x="11785107" y="2928222"/>
                          <a:pt x="11676709" y="3351314"/>
                          <a:pt x="11769505" y="3481834"/>
                        </a:cubicBezTo>
                        <a:cubicBezTo>
                          <a:pt x="11859324" y="3676629"/>
                          <a:pt x="11681870" y="3800717"/>
                          <a:pt x="11769505" y="4045332"/>
                        </a:cubicBezTo>
                        <a:cubicBezTo>
                          <a:pt x="11809099" y="4263132"/>
                          <a:pt x="11749314" y="4514408"/>
                          <a:pt x="11769505" y="4658761"/>
                        </a:cubicBezTo>
                        <a:cubicBezTo>
                          <a:pt x="11800947" y="4807854"/>
                          <a:pt x="11623857" y="5398169"/>
                          <a:pt x="11769505" y="5721562"/>
                        </a:cubicBezTo>
                        <a:cubicBezTo>
                          <a:pt x="11743778" y="6227528"/>
                          <a:pt x="11507894" y="6311800"/>
                          <a:pt x="11033411" y="6450101"/>
                        </a:cubicBezTo>
                        <a:cubicBezTo>
                          <a:pt x="10829458" y="6515706"/>
                          <a:pt x="10675878" y="6397592"/>
                          <a:pt x="10550230" y="6450101"/>
                        </a:cubicBezTo>
                        <a:cubicBezTo>
                          <a:pt x="10374346" y="6562936"/>
                          <a:pt x="10092797" y="6432260"/>
                          <a:pt x="9861101" y="6450101"/>
                        </a:cubicBezTo>
                        <a:cubicBezTo>
                          <a:pt x="9605683" y="6464476"/>
                          <a:pt x="9482985" y="6419042"/>
                          <a:pt x="9377919" y="6450101"/>
                        </a:cubicBezTo>
                        <a:cubicBezTo>
                          <a:pt x="9211253" y="6502427"/>
                          <a:pt x="8963264" y="6373737"/>
                          <a:pt x="8482845" y="6450101"/>
                        </a:cubicBezTo>
                        <a:cubicBezTo>
                          <a:pt x="8099755" y="6561184"/>
                          <a:pt x="8027726" y="6433259"/>
                          <a:pt x="7690743" y="6450101"/>
                        </a:cubicBezTo>
                        <a:cubicBezTo>
                          <a:pt x="7339675" y="6468771"/>
                          <a:pt x="7337602" y="6421961"/>
                          <a:pt x="7207562" y="6450101"/>
                        </a:cubicBezTo>
                        <a:cubicBezTo>
                          <a:pt x="7073886" y="6472237"/>
                          <a:pt x="6597355" y="6436915"/>
                          <a:pt x="6415459" y="6450101"/>
                        </a:cubicBezTo>
                        <a:cubicBezTo>
                          <a:pt x="6208107" y="6462222"/>
                          <a:pt x="5870009" y="6440875"/>
                          <a:pt x="5726331" y="6450101"/>
                        </a:cubicBezTo>
                        <a:cubicBezTo>
                          <a:pt x="5527326" y="6469693"/>
                          <a:pt x="5014816" y="6381592"/>
                          <a:pt x="4831257" y="6450101"/>
                        </a:cubicBezTo>
                        <a:cubicBezTo>
                          <a:pt x="4627468" y="6554731"/>
                          <a:pt x="4368054" y="6404569"/>
                          <a:pt x="4245102" y="6450101"/>
                        </a:cubicBezTo>
                        <a:cubicBezTo>
                          <a:pt x="4177980" y="6533466"/>
                          <a:pt x="3636676" y="6480364"/>
                          <a:pt x="3247054" y="6450101"/>
                        </a:cubicBezTo>
                        <a:cubicBezTo>
                          <a:pt x="2815667" y="6448117"/>
                          <a:pt x="2824700" y="6351997"/>
                          <a:pt x="2454953" y="6450101"/>
                        </a:cubicBezTo>
                        <a:cubicBezTo>
                          <a:pt x="2046791" y="6562133"/>
                          <a:pt x="1840355" y="6402032"/>
                          <a:pt x="1662851" y="6450101"/>
                        </a:cubicBezTo>
                        <a:cubicBezTo>
                          <a:pt x="1439053" y="6564860"/>
                          <a:pt x="1133481" y="6372444"/>
                          <a:pt x="736093" y="6450101"/>
                        </a:cubicBezTo>
                        <a:cubicBezTo>
                          <a:pt x="407684" y="6430537"/>
                          <a:pt x="27915" y="6205219"/>
                          <a:pt x="0" y="5721562"/>
                        </a:cubicBezTo>
                        <a:cubicBezTo>
                          <a:pt x="-74825" y="5515634"/>
                          <a:pt x="43373" y="5224455"/>
                          <a:pt x="0" y="4908413"/>
                        </a:cubicBezTo>
                        <a:cubicBezTo>
                          <a:pt x="-50181" y="4613165"/>
                          <a:pt x="62597" y="4514248"/>
                          <a:pt x="0" y="4294983"/>
                        </a:cubicBezTo>
                        <a:cubicBezTo>
                          <a:pt x="-59307" y="4089908"/>
                          <a:pt x="-18948" y="3979108"/>
                          <a:pt x="0" y="3681555"/>
                        </a:cubicBezTo>
                        <a:cubicBezTo>
                          <a:pt x="-22003" y="3394479"/>
                          <a:pt x="84818" y="3293127"/>
                          <a:pt x="0" y="3018196"/>
                        </a:cubicBezTo>
                        <a:cubicBezTo>
                          <a:pt x="-43078" y="2758150"/>
                          <a:pt x="79511" y="2524760"/>
                          <a:pt x="0" y="2354838"/>
                        </a:cubicBezTo>
                        <a:cubicBezTo>
                          <a:pt x="-73880" y="2194682"/>
                          <a:pt x="39132" y="1886070"/>
                          <a:pt x="0" y="1691478"/>
                        </a:cubicBezTo>
                        <a:cubicBezTo>
                          <a:pt x="24240" y="1487344"/>
                          <a:pt x="57701" y="1163687"/>
                          <a:pt x="0" y="728538"/>
                        </a:cubicBezTo>
                        <a:close/>
                      </a:path>
                      <a:path w="11769505" h="6450101" fill="none" stroke="0" extrusionOk="0">
                        <a:moveTo>
                          <a:pt x="0" y="728538"/>
                        </a:moveTo>
                        <a:cubicBezTo>
                          <a:pt x="-6036" y="350915"/>
                          <a:pt x="221290" y="17787"/>
                          <a:pt x="736093" y="0"/>
                        </a:cubicBezTo>
                        <a:cubicBezTo>
                          <a:pt x="941054" y="17215"/>
                          <a:pt x="1138577" y="22943"/>
                          <a:pt x="1322247" y="0"/>
                        </a:cubicBezTo>
                        <a:cubicBezTo>
                          <a:pt x="1565620" y="-8933"/>
                          <a:pt x="1979242" y="70533"/>
                          <a:pt x="2217322" y="0"/>
                        </a:cubicBezTo>
                        <a:cubicBezTo>
                          <a:pt x="2527062" y="-71533"/>
                          <a:pt x="2665145" y="37815"/>
                          <a:pt x="3009423" y="0"/>
                        </a:cubicBezTo>
                        <a:cubicBezTo>
                          <a:pt x="3392099" y="-47711"/>
                          <a:pt x="3541239" y="137814"/>
                          <a:pt x="4007471" y="0"/>
                        </a:cubicBezTo>
                        <a:cubicBezTo>
                          <a:pt x="4442801" y="-97696"/>
                          <a:pt x="4279746" y="36291"/>
                          <a:pt x="4490654" y="0"/>
                        </a:cubicBezTo>
                        <a:cubicBezTo>
                          <a:pt x="4665738" y="-44737"/>
                          <a:pt x="4887071" y="-12665"/>
                          <a:pt x="4973835" y="0"/>
                        </a:cubicBezTo>
                        <a:cubicBezTo>
                          <a:pt x="4998616" y="20598"/>
                          <a:pt x="5746814" y="83125"/>
                          <a:pt x="5971883" y="0"/>
                        </a:cubicBezTo>
                        <a:cubicBezTo>
                          <a:pt x="6278891" y="-43749"/>
                          <a:pt x="6446038" y="16998"/>
                          <a:pt x="6558038" y="0"/>
                        </a:cubicBezTo>
                        <a:cubicBezTo>
                          <a:pt x="6759874" y="-89908"/>
                          <a:pt x="7318255" y="-30413"/>
                          <a:pt x="7556086" y="0"/>
                        </a:cubicBezTo>
                        <a:cubicBezTo>
                          <a:pt x="7890026" y="9954"/>
                          <a:pt x="8160887" y="73650"/>
                          <a:pt x="8348187" y="0"/>
                        </a:cubicBezTo>
                        <a:cubicBezTo>
                          <a:pt x="8538853" y="-67024"/>
                          <a:pt x="9007802" y="27495"/>
                          <a:pt x="9243262" y="0"/>
                        </a:cubicBezTo>
                        <a:cubicBezTo>
                          <a:pt x="9558304" y="-96275"/>
                          <a:pt x="9830226" y="35812"/>
                          <a:pt x="10035363" y="0"/>
                        </a:cubicBezTo>
                        <a:cubicBezTo>
                          <a:pt x="10248552" y="-22409"/>
                          <a:pt x="10780588" y="53577"/>
                          <a:pt x="11033411" y="0"/>
                        </a:cubicBezTo>
                        <a:cubicBezTo>
                          <a:pt x="11396019" y="-84749"/>
                          <a:pt x="11826792" y="153409"/>
                          <a:pt x="11769505" y="728538"/>
                        </a:cubicBezTo>
                        <a:cubicBezTo>
                          <a:pt x="11850484" y="1119577"/>
                          <a:pt x="11752499" y="1118141"/>
                          <a:pt x="11769505" y="1491757"/>
                        </a:cubicBezTo>
                        <a:cubicBezTo>
                          <a:pt x="11801182" y="1886435"/>
                          <a:pt x="11728332" y="2022436"/>
                          <a:pt x="11769505" y="2155117"/>
                        </a:cubicBezTo>
                        <a:cubicBezTo>
                          <a:pt x="11769459" y="2336706"/>
                          <a:pt x="11711850" y="2723788"/>
                          <a:pt x="11769505" y="2968266"/>
                        </a:cubicBezTo>
                        <a:cubicBezTo>
                          <a:pt x="11858453" y="3229850"/>
                          <a:pt x="11756602" y="3567539"/>
                          <a:pt x="11769505" y="3731485"/>
                        </a:cubicBezTo>
                        <a:cubicBezTo>
                          <a:pt x="11813596" y="3881680"/>
                          <a:pt x="11790812" y="4311038"/>
                          <a:pt x="11769505" y="4544634"/>
                        </a:cubicBezTo>
                        <a:cubicBezTo>
                          <a:pt x="11789028" y="4799220"/>
                          <a:pt x="11766348" y="4877367"/>
                          <a:pt x="11769505" y="5108134"/>
                        </a:cubicBezTo>
                        <a:cubicBezTo>
                          <a:pt x="11769845" y="5342975"/>
                          <a:pt x="11740250" y="5463663"/>
                          <a:pt x="11769505" y="5721562"/>
                        </a:cubicBezTo>
                        <a:cubicBezTo>
                          <a:pt x="11765795" y="6161564"/>
                          <a:pt x="11351506" y="6439965"/>
                          <a:pt x="11033411" y="6450101"/>
                        </a:cubicBezTo>
                        <a:cubicBezTo>
                          <a:pt x="10858276" y="6506323"/>
                          <a:pt x="10635550" y="6455740"/>
                          <a:pt x="10447257" y="6450101"/>
                        </a:cubicBezTo>
                        <a:cubicBezTo>
                          <a:pt x="10275389" y="6442198"/>
                          <a:pt x="10211582" y="6408872"/>
                          <a:pt x="9964074" y="6450101"/>
                        </a:cubicBezTo>
                        <a:cubicBezTo>
                          <a:pt x="9672727" y="6490095"/>
                          <a:pt x="9484915" y="6421974"/>
                          <a:pt x="9274946" y="6450101"/>
                        </a:cubicBezTo>
                        <a:cubicBezTo>
                          <a:pt x="9064354" y="6481141"/>
                          <a:pt x="8872627" y="6361251"/>
                          <a:pt x="8585818" y="6450101"/>
                        </a:cubicBezTo>
                        <a:cubicBezTo>
                          <a:pt x="8334040" y="6488432"/>
                          <a:pt x="8311179" y="6406370"/>
                          <a:pt x="7999663" y="6450101"/>
                        </a:cubicBezTo>
                        <a:cubicBezTo>
                          <a:pt x="7710576" y="6468158"/>
                          <a:pt x="7447341" y="6422902"/>
                          <a:pt x="7310534" y="6450101"/>
                        </a:cubicBezTo>
                        <a:cubicBezTo>
                          <a:pt x="7192439" y="6451117"/>
                          <a:pt x="6845638" y="6424145"/>
                          <a:pt x="6621406" y="6450101"/>
                        </a:cubicBezTo>
                        <a:cubicBezTo>
                          <a:pt x="6407743" y="6549641"/>
                          <a:pt x="6018110" y="6379756"/>
                          <a:pt x="5726331" y="6450101"/>
                        </a:cubicBezTo>
                        <a:cubicBezTo>
                          <a:pt x="5409614" y="6521966"/>
                          <a:pt x="5301960" y="6439928"/>
                          <a:pt x="5037203" y="6450101"/>
                        </a:cubicBezTo>
                        <a:cubicBezTo>
                          <a:pt x="4799662" y="6426026"/>
                          <a:pt x="4501545" y="6401691"/>
                          <a:pt x="4245102" y="6450101"/>
                        </a:cubicBezTo>
                        <a:cubicBezTo>
                          <a:pt x="3906515" y="6517767"/>
                          <a:pt x="3645551" y="6354792"/>
                          <a:pt x="3453001" y="6450101"/>
                        </a:cubicBezTo>
                        <a:cubicBezTo>
                          <a:pt x="3189049" y="6458543"/>
                          <a:pt x="2982620" y="6371942"/>
                          <a:pt x="2557926" y="6450101"/>
                        </a:cubicBezTo>
                        <a:cubicBezTo>
                          <a:pt x="2199534" y="6467815"/>
                          <a:pt x="2267695" y="6434071"/>
                          <a:pt x="2074745" y="6450101"/>
                        </a:cubicBezTo>
                        <a:cubicBezTo>
                          <a:pt x="1884841" y="6483418"/>
                          <a:pt x="1809481" y="6421676"/>
                          <a:pt x="1591562" y="6450101"/>
                        </a:cubicBezTo>
                        <a:cubicBezTo>
                          <a:pt x="1369444" y="6518289"/>
                          <a:pt x="992530" y="6392322"/>
                          <a:pt x="736093" y="6450101"/>
                        </a:cubicBezTo>
                        <a:cubicBezTo>
                          <a:pt x="431308" y="6469014"/>
                          <a:pt x="-7312" y="6069084"/>
                          <a:pt x="0" y="5721562"/>
                        </a:cubicBezTo>
                        <a:cubicBezTo>
                          <a:pt x="-32497" y="5501883"/>
                          <a:pt x="-25480" y="5392244"/>
                          <a:pt x="0" y="5058203"/>
                        </a:cubicBezTo>
                        <a:cubicBezTo>
                          <a:pt x="-700" y="4762496"/>
                          <a:pt x="10057" y="4598863"/>
                          <a:pt x="0" y="4344913"/>
                        </a:cubicBezTo>
                        <a:cubicBezTo>
                          <a:pt x="38096" y="4109776"/>
                          <a:pt x="77604" y="3864347"/>
                          <a:pt x="0" y="3581694"/>
                        </a:cubicBezTo>
                        <a:cubicBezTo>
                          <a:pt x="-78837" y="3327559"/>
                          <a:pt x="9995" y="3035407"/>
                          <a:pt x="0" y="2868406"/>
                        </a:cubicBezTo>
                        <a:cubicBezTo>
                          <a:pt x="-61202" y="2673677"/>
                          <a:pt x="100943" y="2388283"/>
                          <a:pt x="0" y="2055256"/>
                        </a:cubicBezTo>
                        <a:cubicBezTo>
                          <a:pt x="-33957" y="1741733"/>
                          <a:pt x="20354" y="1616176"/>
                          <a:pt x="0" y="1341966"/>
                        </a:cubicBezTo>
                        <a:cubicBezTo>
                          <a:pt x="-41491" y="1065362"/>
                          <a:pt x="1315" y="862258"/>
                          <a:pt x="0" y="728538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83093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7F4F5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169145" y="87801"/>
            <a:ext cx="11873947" cy="1682943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148908" y="1762125"/>
            <a:ext cx="11968880" cy="4867276"/>
            <a:chOff x="215297" y="1331119"/>
            <a:chExt cx="6488273" cy="3606267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6" name="Freeform 5"/>
            <p:cNvSpPr/>
            <p:nvPr/>
          </p:nvSpPr>
          <p:spPr>
            <a:xfrm>
              <a:off x="215297" y="1331119"/>
              <a:ext cx="6488273" cy="3606267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2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/>
            </a:p>
          </p:txBody>
        </p:sp>
      </p:grpSp>
    </p:spTree>
    <p:extLst>
      <p:ext uri="{BB962C8B-B14F-4D97-AF65-F5344CB8AC3E}">
        <p14:creationId xmlns:p14="http://schemas.microsoft.com/office/powerpoint/2010/main" val="680751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61669"/>
      </p:ext>
    </p:extLst>
  </p:cSld>
  <p:clrMapOvr>
    <a:masterClrMapping/>
  </p:clrMapOvr>
  <p:transition spd="slow" advClick="0" advTm="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94031"/>
      </p:ext>
    </p:extLst>
  </p:cSld>
  <p:clrMapOvr>
    <a:masterClrMapping/>
  </p:clrMapOvr>
  <p:transition spd="slow" advClick="0" advTm="0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07200"/>
      </p:ext>
    </p:extLst>
  </p:cSld>
  <p:clrMapOvr>
    <a:masterClrMapping/>
  </p:clrMapOvr>
  <p:transition spd="slow" advClick="0" advTm="0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749947"/>
      </p:ext>
    </p:extLst>
  </p:cSld>
  <p:clrMapOvr>
    <a:masterClrMapping/>
  </p:clrMapOvr>
  <p:transition spd="slow" advClick="0" advTm="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323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65106"/>
      </p:ext>
    </p:extLst>
  </p:cSld>
  <p:clrMapOvr>
    <a:masterClrMapping/>
  </p:clrMapOvr>
  <p:transition spd="slow" advClick="0" advTm="0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31942"/>
      </p:ext>
    </p:extLst>
  </p:cSld>
  <p:clrMapOvr>
    <a:masterClrMapping/>
  </p:clrMapOvr>
  <p:transition spd="slow" advClick="0" advTm="0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748019"/>
      </p:ext>
    </p:extLst>
  </p:cSld>
  <p:clrMapOvr>
    <a:masterClrMapping/>
  </p:clrMapOvr>
  <p:transition spd="slow" advClick="0" advTm="0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 sz="2800"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 sz="2400"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 sz="2000"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 sz="2000"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664470"/>
      </p:ext>
    </p:extLst>
  </p:cSld>
  <p:clrMapOvr>
    <a:masterClrMapping/>
  </p:clrMapOvr>
  <p:transition spd="slow" advClick="0" advTm="0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 dirty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013738"/>
      </p:ext>
    </p:extLst>
  </p:cSld>
  <p:clrMapOvr>
    <a:masterClrMapping/>
  </p:clrMapOvr>
  <p:transition spd="slow" advClick="0" advTm="0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792595"/>
      </p:ext>
    </p:extLst>
  </p:cSld>
  <p:clrMapOvr>
    <a:masterClrMapping/>
  </p:clrMapOvr>
  <p:transition spd="slow" advClick="0" advTm="0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  <a:lvl2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2pPr>
            <a:lvl3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3pPr>
            <a:lvl4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4pPr>
            <a:lvl5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C764DE79-268F-4C1A-8933-263129D2AF90}" type="datetimeFigureOut">
              <a:rPr lang="en-US" smtClean="0"/>
              <a:t>2/15/2022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npin heiti" panose="00000500000000000000" pitchFamily="2" charset="-122"/>
                <a:ea typeface="inpin heiti" panose="00000500000000000000" pitchFamily="2" charset="-122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048648"/>
      </p:ext>
    </p:extLst>
  </p:cSld>
  <p:clrMapOvr>
    <a:masterClrMapping/>
  </p:clrMapOvr>
  <p:transition spd="slow" advClick="0" advTm="0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869288"/>
      </p:ext>
    </p:extLst>
  </p:cSld>
  <p:clrMapOvr>
    <a:masterClrMapping/>
  </p:clrMapOvr>
  <p:transition spd="slow" advClick="0" advTm="0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381604"/>
      </p:ext>
    </p:extLst>
  </p:cSld>
  <p:clrMapOvr>
    <a:masterClrMapping/>
  </p:clrMapOvr>
  <p:transition spd="slow" advClick="0" advTm="0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3" y="246064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9348121" y="-26504"/>
            <a:ext cx="3365024" cy="130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09020"/>
      </p:ext>
    </p:extLst>
  </p:cSld>
  <p:clrMapOvr>
    <a:masterClrMapping/>
  </p:clrMapOvr>
  <p:transition spd="slow" advClick="0" advTm="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4813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inpin heiti" panose="00000500000000000000" pitchFamily="2" charset="-122"/>
              <a:ea typeface="inpin heiti" panose="00000500000000000000" pitchFamily="2" charset="-122"/>
            </a:endParaRPr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23853" y="246064"/>
            <a:ext cx="1483783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" y="-82549"/>
            <a:ext cx="134408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79637"/>
      </p:ext>
    </p:extLst>
  </p:cSld>
  <p:clrMapOvr>
    <a:masterClrMapping/>
  </p:clrMapOvr>
  <p:transition spd="slow" advClick="0" advTm="0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928665"/>
      </p:ext>
    </p:extLst>
  </p:cSld>
  <p:clrMapOvr>
    <a:masterClrMapping/>
  </p:clrMapOvr>
  <p:transition spd="slow" advClick="0" advTm="0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2347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6003133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9412" y="-82062"/>
            <a:ext cx="11973172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3580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5566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F4CC68-A16D-4AA0-BEB1-C7D443E2545F}"/>
              </a:ext>
            </a:extLst>
          </p:cNvPr>
          <p:cNvSpPr txBox="1"/>
          <p:nvPr userDrawn="1"/>
        </p:nvSpPr>
        <p:spPr>
          <a:xfrm>
            <a:off x="9038288" y="6506308"/>
            <a:ext cx="3250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solidFill>
                  <a:schemeClr val="accent6"/>
                </a:solidFill>
              </a:rPr>
              <a:t>Hương</a:t>
            </a:r>
            <a:r>
              <a:rPr lang="en-US" sz="1200" i="1" dirty="0">
                <a:solidFill>
                  <a:schemeClr val="accent6"/>
                </a:solidFill>
              </a:rPr>
              <a:t> </a:t>
            </a:r>
            <a:r>
              <a:rPr lang="en-US" sz="1200" i="1" dirty="0" err="1">
                <a:solidFill>
                  <a:schemeClr val="accent6"/>
                </a:solidFill>
              </a:rPr>
              <a:t>Thảo</a:t>
            </a:r>
            <a:r>
              <a:rPr lang="en-US" sz="1200" i="1" dirty="0">
                <a:solidFill>
                  <a:schemeClr val="accent6"/>
                </a:solidFill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35520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96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68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510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32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20" name="TextBox 319">
            <a:extLst>
              <a:ext uri="{FF2B5EF4-FFF2-40B4-BE49-F238E27FC236}">
                <a16:creationId xmlns:a16="http://schemas.microsoft.com/office/drawing/2014/main" id="{5C220234-3C28-4537-B004-271F305010D7}"/>
              </a:ext>
            </a:extLst>
          </p:cNvPr>
          <p:cNvSpPr txBox="1"/>
          <p:nvPr userDrawn="1"/>
        </p:nvSpPr>
        <p:spPr>
          <a:xfrm>
            <a:off x="8932780" y="0"/>
            <a:ext cx="3250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06052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970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710" r:id="rId9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3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4F3E42-12FB-4332-98E6-5B1C4F1C8CCC}"/>
              </a:ext>
            </a:extLst>
          </p:cNvPr>
          <p:cNvSpPr txBox="1"/>
          <p:nvPr userDrawn="1"/>
        </p:nvSpPr>
        <p:spPr>
          <a:xfrm>
            <a:off x="9293264" y="6581001"/>
            <a:ext cx="3250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8687281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18" cstate="email"/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9" cstate="email"/>
          <a:stretch>
            <a:fillRect/>
          </a:stretch>
        </p:blipFill>
        <p:spPr>
          <a:xfrm flipH="1">
            <a:off x="10695360" y="3267266"/>
            <a:ext cx="1342288" cy="14754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 rotWithShape="1">
          <a:blip r:embed="rId20" cstate="email"/>
          <a:srcRect/>
          <a:stretch>
            <a:fillRect/>
          </a:stretch>
        </p:blipFill>
        <p:spPr>
          <a:xfrm>
            <a:off x="10987692" y="5700200"/>
            <a:ext cx="1253736" cy="118663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1" cstate="email"/>
          <a:stretch>
            <a:fillRect/>
          </a:stretch>
        </p:blipFill>
        <p:spPr>
          <a:xfrm>
            <a:off x="25080" y="820621"/>
            <a:ext cx="2017472" cy="221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5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ransition spd="slow" advClick="0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F2F96-3CAD-48B4-900D-2419BF0C32F2}"/>
              </a:ext>
            </a:extLst>
          </p:cNvPr>
          <p:cNvSpPr txBox="1"/>
          <p:nvPr userDrawn="1"/>
        </p:nvSpPr>
        <p:spPr>
          <a:xfrm>
            <a:off x="9152588" y="6581001"/>
            <a:ext cx="3250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0472326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5.jp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 descr="未标题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00613" y="366096"/>
            <a:ext cx="6079003" cy="5429288"/>
          </a:xfrm>
          <a:prstGeom prst="rect">
            <a:avLst/>
          </a:prstGeom>
        </p:spPr>
      </p:pic>
      <p:sp>
        <p:nvSpPr>
          <p:cNvPr id="58" name="Text Box 18"/>
          <p:cNvSpPr txBox="1">
            <a:spLocks noChangeArrowheads="1"/>
          </p:cNvSpPr>
          <p:nvPr/>
        </p:nvSpPr>
        <p:spPr bwMode="auto">
          <a:xfrm>
            <a:off x="4714862" y="2952723"/>
            <a:ext cx="4981587" cy="95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905" tIns="60953" rIns="121905" bIns="60953">
            <a:spAutoFit/>
          </a:bodyPr>
          <a:lstStyle/>
          <a:p>
            <a:pPr algn="just" defTabSz="1219170">
              <a:lnSpc>
                <a:spcPct val="130000"/>
              </a:lnSpc>
              <a:defRPr/>
            </a:pPr>
            <a:r>
              <a:rPr lang="en-US" altLang="zh-CN" sz="4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4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kern="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zh-CN" sz="4400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kern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zh-CN" sz="4400" ker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ker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en-US" altLang="zh-CN" sz="4400" b="1" kern="0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F3433754-63AE-467B-A46F-27EF4C9E3E1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35412388"/>
                  </p:ext>
                </p:extLst>
              </p:nvPr>
            </p:nvGraphicFramePr>
            <p:xfrm>
              <a:off x="-2981325" y="876300"/>
              <a:ext cx="3048000" cy="1714500"/>
            </p:xfrm>
            <a:graphic>
              <a:graphicData uri="http://schemas.microsoft.com/office/powerpoint/2016/slidezoom">
                <pslz:sldZm>
                  <pslz:sldZmObj sldId="263" cId="49522698">
                    <pslz:zmPr id="{D633F9C3-301F-4A76-8F00-12982E6A040C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F3433754-63AE-467B-A46F-27EF4C9E3E1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981325" y="876300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255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0BD64D-85DD-4DB5-911E-8E12982B7FDA}"/>
              </a:ext>
            </a:extLst>
          </p:cNvPr>
          <p:cNvSpPr txBox="1"/>
          <p:nvPr/>
        </p:nvSpPr>
        <p:spPr>
          <a:xfrm>
            <a:off x="429658" y="749147"/>
            <a:ext cx="2522862" cy="351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77C6B-023F-4D2E-815A-978C5A68DC6C}"/>
              </a:ext>
            </a:extLst>
          </p:cNvPr>
          <p:cNvSpPr txBox="1"/>
          <p:nvPr/>
        </p:nvSpPr>
        <p:spPr>
          <a:xfrm>
            <a:off x="1125670" y="4711623"/>
            <a:ext cx="1032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 li;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 cỡ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CD830E-F837-4B6B-83B9-451F195E7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08" y="301052"/>
            <a:ext cx="4061692" cy="40297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EDB526-F81E-428E-853C-9BEAA09D1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659" y="1884724"/>
            <a:ext cx="2629491" cy="244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6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EE8798D-F779-4F1A-9D86-6EEF877F9109}"/>
              </a:ext>
            </a:extLst>
          </p:cNvPr>
          <p:cNvSpPr txBox="1"/>
          <p:nvPr/>
        </p:nvSpPr>
        <p:spPr>
          <a:xfrm>
            <a:off x="2721857" y="226769"/>
            <a:ext cx="7154436" cy="1155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ứng</a:t>
            </a: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dụng</a:t>
            </a:r>
            <a:endParaRPr kumimoji="0" lang="en-US" sz="5333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F063AB-C280-4E28-ADB4-43A7FF276B18}"/>
              </a:ext>
            </a:extLst>
          </p:cNvPr>
          <p:cNvGrpSpPr/>
          <p:nvPr/>
        </p:nvGrpSpPr>
        <p:grpSpPr>
          <a:xfrm>
            <a:off x="544279" y="1547184"/>
            <a:ext cx="10612340" cy="1666401"/>
            <a:chOff x="318567" y="2043956"/>
            <a:chExt cx="6298428" cy="12498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FCC9F5-3ADD-49E6-BF99-870CE5D86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78302"/>
            <a:stretch/>
          </p:blipFill>
          <p:spPr>
            <a:xfrm>
              <a:off x="418676" y="2043956"/>
              <a:ext cx="6124567" cy="124980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B67B63C-34E2-4080-ADED-08D79607BF2F}"/>
                </a:ext>
              </a:extLst>
            </p:cNvPr>
            <p:cNvSpPr txBox="1"/>
            <p:nvPr/>
          </p:nvSpPr>
          <p:spPr>
            <a:xfrm>
              <a:off x="318567" y="2306466"/>
              <a:ext cx="6298428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Tay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làm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hàm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nhai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tay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quai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miệng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trễ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B87DD38-A746-45D7-A8CC-6B5872F7E14D}"/>
              </a:ext>
            </a:extLst>
          </p:cNvPr>
          <p:cNvSpPr txBox="1"/>
          <p:nvPr/>
        </p:nvSpPr>
        <p:spPr>
          <a:xfrm>
            <a:off x="8717872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tranthao121004@gmail.com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BE9459-5226-45FE-B6FC-4057B51DA02D}"/>
              </a:ext>
            </a:extLst>
          </p:cNvPr>
          <p:cNvGrpSpPr/>
          <p:nvPr/>
        </p:nvGrpSpPr>
        <p:grpSpPr>
          <a:xfrm>
            <a:off x="1901312" y="3288685"/>
            <a:ext cx="8389376" cy="1877912"/>
            <a:chOff x="811213" y="3210473"/>
            <a:chExt cx="8152034" cy="1393426"/>
          </a:xfrm>
        </p:grpSpPr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CC04C798-C968-44C5-A952-22B2F34F9845}"/>
                </a:ext>
              </a:extLst>
            </p:cNvPr>
            <p:cNvSpPr/>
            <p:nvPr/>
          </p:nvSpPr>
          <p:spPr>
            <a:xfrm>
              <a:off x="811213" y="3210473"/>
              <a:ext cx="8152034" cy="139342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 Box 121">
              <a:extLst>
                <a:ext uri="{FF2B5EF4-FFF2-40B4-BE49-F238E27FC236}">
                  <a16:creationId xmlns:a16="http://schemas.microsoft.com/office/drawing/2014/main" id="{9BFB0DB7-8D40-484F-ABDE-1BEAFBAE04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3913" y="3315037"/>
              <a:ext cx="7109705" cy="116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buNone/>
              </a:pPr>
              <a:r>
                <a:rPr lang="en-US" dirty="0">
                  <a:solidFill>
                    <a:srgbClr val="002060"/>
                  </a:solidFill>
                </a:rPr>
                <a:t>“</a:t>
              </a:r>
              <a:r>
                <a:rPr lang="en-US" dirty="0" err="1">
                  <a:solidFill>
                    <a:srgbClr val="002060"/>
                  </a:solidFill>
                </a:rPr>
                <a:t>Tay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làm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hàm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nhai</a:t>
              </a:r>
              <a:r>
                <a:rPr lang="en-US" dirty="0">
                  <a:solidFill>
                    <a:srgbClr val="002060"/>
                  </a:solidFill>
                </a:rPr>
                <a:t>, </a:t>
              </a:r>
              <a:r>
                <a:rPr lang="en-US" dirty="0" err="1">
                  <a:solidFill>
                    <a:srgbClr val="002060"/>
                  </a:solidFill>
                </a:rPr>
                <a:t>tay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quai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miệng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trễ</a:t>
              </a:r>
              <a:r>
                <a:rPr lang="en-US" dirty="0">
                  <a:solidFill>
                    <a:srgbClr val="002060"/>
                  </a:solidFill>
                </a:rPr>
                <a:t>” ý </a:t>
              </a:r>
              <a:r>
                <a:rPr lang="en-US" dirty="0" err="1">
                  <a:solidFill>
                    <a:srgbClr val="002060"/>
                  </a:solidFill>
                </a:rPr>
                <a:t>nói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vi-VN" b="1" i="1" dirty="0">
                  <a:solidFill>
                    <a:srgbClr val="002060"/>
                  </a:solidFill>
                </a:rPr>
                <a:t>là </a:t>
              </a:r>
              <a:r>
                <a:rPr lang="en-GB" b="1" i="1" dirty="0" err="1">
                  <a:solidFill>
                    <a:srgbClr val="002060"/>
                  </a:solidFill>
                </a:rPr>
                <a:t>muốn</a:t>
              </a:r>
              <a:r>
                <a:rPr lang="en-GB" b="1" i="1" dirty="0">
                  <a:solidFill>
                    <a:srgbClr val="002060"/>
                  </a:solidFill>
                </a:rPr>
                <a:t> </a:t>
              </a:r>
              <a:r>
                <a:rPr lang="en-GB" b="1" i="1" dirty="0" err="1">
                  <a:solidFill>
                    <a:srgbClr val="002060"/>
                  </a:solidFill>
                </a:rPr>
                <a:t>có</a:t>
              </a:r>
              <a:r>
                <a:rPr lang="en-GB" b="1" i="1" dirty="0">
                  <a:solidFill>
                    <a:srgbClr val="002060"/>
                  </a:solidFill>
                </a:rPr>
                <a:t> </a:t>
              </a:r>
              <a:r>
                <a:rPr lang="en-GB" b="1" i="1" dirty="0" err="1">
                  <a:solidFill>
                    <a:srgbClr val="002060"/>
                  </a:solidFill>
                </a:rPr>
                <a:t>cái</a:t>
              </a:r>
              <a:r>
                <a:rPr lang="en-GB" b="1" i="1" dirty="0">
                  <a:solidFill>
                    <a:srgbClr val="002060"/>
                  </a:solidFill>
                </a:rPr>
                <a:t> </a:t>
              </a:r>
              <a:r>
                <a:rPr lang="en-GB" b="1" i="1" dirty="0" err="1">
                  <a:solidFill>
                    <a:srgbClr val="002060"/>
                  </a:solidFill>
                </a:rPr>
                <a:t>ăn</a:t>
              </a:r>
              <a:r>
                <a:rPr lang="en-GB" b="1" i="1" dirty="0">
                  <a:solidFill>
                    <a:srgbClr val="002060"/>
                  </a:solidFill>
                </a:rPr>
                <a:t> </a:t>
              </a:r>
              <a:r>
                <a:rPr lang="en-GB" b="1" i="1" dirty="0" err="1">
                  <a:solidFill>
                    <a:srgbClr val="002060"/>
                  </a:solidFill>
                </a:rPr>
                <a:t>phải</a:t>
              </a:r>
              <a:r>
                <a:rPr lang="en-GB" b="1" i="1" dirty="0">
                  <a:solidFill>
                    <a:srgbClr val="002060"/>
                  </a:solidFill>
                </a:rPr>
                <a:t> </a:t>
              </a:r>
              <a:r>
                <a:rPr lang="en-GB" b="1" i="1" dirty="0" err="1">
                  <a:solidFill>
                    <a:srgbClr val="002060"/>
                  </a:solidFill>
                </a:rPr>
                <a:t>lao</a:t>
              </a:r>
              <a:r>
                <a:rPr lang="en-GB" b="1" i="1" dirty="0">
                  <a:solidFill>
                    <a:srgbClr val="002060"/>
                  </a:solidFill>
                </a:rPr>
                <a:t> </a:t>
              </a:r>
              <a:r>
                <a:rPr lang="en-GB" b="1" i="1" dirty="0" err="1">
                  <a:solidFill>
                    <a:srgbClr val="002060"/>
                  </a:solidFill>
                </a:rPr>
                <a:t>động</a:t>
              </a:r>
              <a:r>
                <a:rPr lang="en-GB" b="1" i="1" dirty="0">
                  <a:solidFill>
                    <a:srgbClr val="002060"/>
                  </a:solidFill>
                </a:rPr>
                <a:t> </a:t>
              </a:r>
              <a:r>
                <a:rPr lang="en-GB" b="1" i="1" dirty="0" err="1">
                  <a:solidFill>
                    <a:srgbClr val="002060"/>
                  </a:solidFill>
                </a:rPr>
                <a:t>chăm</a:t>
              </a:r>
              <a:r>
                <a:rPr lang="en-GB" b="1" i="1" dirty="0">
                  <a:solidFill>
                    <a:srgbClr val="002060"/>
                  </a:solidFill>
                </a:rPr>
                <a:t> </a:t>
              </a:r>
              <a:r>
                <a:rPr lang="en-GB" b="1" i="1" dirty="0" err="1">
                  <a:solidFill>
                    <a:srgbClr val="002060"/>
                  </a:solidFill>
                </a:rPr>
                <a:t>chỉ</a:t>
              </a:r>
              <a:r>
                <a:rPr lang="en-GB" b="1" i="1" dirty="0">
                  <a:solidFill>
                    <a:srgbClr val="002060"/>
                  </a:solidFill>
                </a:rPr>
                <a:t>.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A7EB79-9727-43C5-8FA4-FFC2DC2F3444}"/>
              </a:ext>
            </a:extLst>
          </p:cNvPr>
          <p:cNvGrpSpPr/>
          <p:nvPr/>
        </p:nvGrpSpPr>
        <p:grpSpPr>
          <a:xfrm>
            <a:off x="2594966" y="3288685"/>
            <a:ext cx="7002068" cy="1116160"/>
            <a:chOff x="811213" y="3487739"/>
            <a:chExt cx="8152034" cy="1116160"/>
          </a:xfrm>
        </p:grpSpPr>
        <p:sp>
          <p:nvSpPr>
            <p:cNvPr id="14" name="Rounded Rectangle 7">
              <a:extLst>
                <a:ext uri="{FF2B5EF4-FFF2-40B4-BE49-F238E27FC236}">
                  <a16:creationId xmlns:a16="http://schemas.microsoft.com/office/drawing/2014/main" id="{D299D77A-CC86-4129-BDD1-FF321E7092D8}"/>
                </a:ext>
              </a:extLst>
            </p:cNvPr>
            <p:cNvSpPr/>
            <p:nvPr/>
          </p:nvSpPr>
          <p:spPr>
            <a:xfrm>
              <a:off x="811213" y="3487739"/>
              <a:ext cx="8152034" cy="111616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 Box 121">
              <a:extLst>
                <a:ext uri="{FF2B5EF4-FFF2-40B4-BE49-F238E27FC236}">
                  <a16:creationId xmlns:a16="http://schemas.microsoft.com/office/drawing/2014/main" id="{A6100AA8-9ADF-4AF0-AEA5-2830CF6FF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2096" y="3487739"/>
              <a:ext cx="7901151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Câu</a:t>
              </a:r>
              <a:r>
                <a:rPr lang="en-US" altLang="en-US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ứng</a:t>
              </a:r>
              <a:r>
                <a:rPr lang="en-US" altLang="en-US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dụng</a:t>
              </a:r>
              <a:r>
                <a:rPr lang="en-US" altLang="en-US" dirty="0">
                  <a:solidFill>
                    <a:srgbClr val="002060"/>
                  </a:solidFill>
                  <a:cs typeface="Arial" panose="020B0604020202020204" pitchFamily="34" charset="0"/>
                </a:rPr>
                <a:t>  “</a:t>
              </a:r>
              <a:r>
                <a:rPr lang="en-US" altLang="en-US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Tay</a:t>
              </a:r>
              <a:r>
                <a:rPr lang="en-US" altLang="en-US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làm</a:t>
              </a:r>
              <a:r>
                <a:rPr lang="en-US" altLang="en-US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hàm</a:t>
              </a:r>
              <a:r>
                <a:rPr lang="en-US" altLang="en-US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nhai</a:t>
              </a:r>
              <a:r>
                <a:rPr lang="en-US" altLang="en-US" dirty="0">
                  <a:solidFill>
                    <a:srgbClr val="002060"/>
                  </a:solidFill>
                  <a:cs typeface="Arial" panose="020B0604020202020204" pitchFamily="34" charset="0"/>
                </a:rPr>
                <a:t>, </a:t>
              </a:r>
              <a:r>
                <a:rPr lang="en-US" altLang="en-US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tay</a:t>
              </a:r>
              <a:r>
                <a:rPr lang="en-US" altLang="en-US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quai</a:t>
              </a:r>
              <a:r>
                <a:rPr lang="en-US" altLang="en-US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miệng</a:t>
              </a:r>
              <a:r>
                <a:rPr lang="en-US" altLang="en-US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en-US" dirty="0" err="1">
                  <a:solidFill>
                    <a:srgbClr val="002060"/>
                  </a:solidFill>
                  <a:cs typeface="Arial" panose="020B0604020202020204" pitchFamily="34" charset="0"/>
                </a:rPr>
                <a:t>trễ</a:t>
              </a:r>
              <a:r>
                <a:rPr lang="en-US" altLang="en-US" dirty="0">
                  <a:solidFill>
                    <a:srgbClr val="002060"/>
                  </a:solidFill>
                  <a:cs typeface="Arial" panose="020B0604020202020204" pitchFamily="34" charset="0"/>
                </a:rPr>
                <a:t>”</a:t>
              </a:r>
              <a:r>
                <a:rPr lang="vi-VN" altLang="en-US" dirty="0">
                  <a:solidFill>
                    <a:srgbClr val="002060"/>
                  </a:solidFill>
                  <a:cs typeface="Arial" panose="020B0604020202020204" pitchFamily="34" charset="0"/>
                </a:rPr>
                <a:t> có nghĩa là gì</a:t>
              </a:r>
              <a:r>
                <a:rPr lang="en-US" altLang="en-US" dirty="0">
                  <a:solidFill>
                    <a:srgbClr val="002060"/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118449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70D5764-CBBD-4CE5-9DF5-FFC8952FB272}"/>
              </a:ext>
            </a:extLst>
          </p:cNvPr>
          <p:cNvSpPr txBox="1"/>
          <p:nvPr/>
        </p:nvSpPr>
        <p:spPr>
          <a:xfrm>
            <a:off x="3302641" y="125557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ứng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dụng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17F7BE-F05A-4342-8E42-B4CD086B7DA3}"/>
              </a:ext>
            </a:extLst>
          </p:cNvPr>
          <p:cNvSpPr txBox="1"/>
          <p:nvPr/>
        </p:nvSpPr>
        <p:spPr>
          <a:xfrm>
            <a:off x="2326640" y="2693779"/>
            <a:ext cx="8761570" cy="312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</a:t>
            </a:r>
          </a:p>
          <a:p>
            <a:pPr marL="0" marR="0" lvl="0" indent="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Khoảng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giữa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như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thế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Những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cao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2.5 li ?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B88B58-1AA5-45F7-93F2-07796FF87BC4}"/>
              </a:ext>
            </a:extLst>
          </p:cNvPr>
          <p:cNvSpPr txBox="1"/>
          <p:nvPr/>
        </p:nvSpPr>
        <p:spPr>
          <a:xfrm>
            <a:off x="2548642" y="4649418"/>
            <a:ext cx="8871198" cy="65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Khoảng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giữa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ghi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tiếng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1 con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o.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52B56C-127A-4090-B490-B77ED3BEBDB0}"/>
              </a:ext>
            </a:extLst>
          </p:cNvPr>
          <p:cNvSpPr txBox="1"/>
          <p:nvPr/>
        </p:nvSpPr>
        <p:spPr>
          <a:xfrm>
            <a:off x="3041746" y="3618397"/>
            <a:ext cx="3292472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58C2BD-EF5A-44BB-98C5-E65514D24D46}"/>
              </a:ext>
            </a:extLst>
          </p:cNvPr>
          <p:cNvSpPr txBox="1"/>
          <p:nvPr/>
        </p:nvSpPr>
        <p:spPr>
          <a:xfrm>
            <a:off x="2548642" y="5750751"/>
            <a:ext cx="6119826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C7D77">
                    <a:lumMod val="75000"/>
                  </a:srgbClr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T, h, l, y, g.</a:t>
            </a:r>
            <a:endParaRPr kumimoji="0" lang="vi-VN" sz="2800" b="1" i="0" u="none" strike="noStrike" kern="0" cap="none" spc="0" normalizeH="0" baseline="0" noProof="0" dirty="0">
              <a:ln>
                <a:noFill/>
              </a:ln>
              <a:solidFill>
                <a:srgbClr val="FC7D77">
                  <a:lumMod val="75000"/>
                </a:srgbClr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8000C7E-E8CE-4C3C-9F14-EC6450FDBE67}"/>
              </a:ext>
            </a:extLst>
          </p:cNvPr>
          <p:cNvGrpSpPr/>
          <p:nvPr/>
        </p:nvGrpSpPr>
        <p:grpSpPr>
          <a:xfrm>
            <a:off x="724421" y="1274347"/>
            <a:ext cx="10612340" cy="1666401"/>
            <a:chOff x="318567" y="2043956"/>
            <a:chExt cx="6298428" cy="124980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AC2D8A1-C694-4D25-8571-F453F9D084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78302"/>
            <a:stretch/>
          </p:blipFill>
          <p:spPr>
            <a:xfrm>
              <a:off x="418676" y="2043956"/>
              <a:ext cx="6124567" cy="124980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A7AE2D-8E0A-48BD-8796-52BBBE5B962F}"/>
                </a:ext>
              </a:extLst>
            </p:cNvPr>
            <p:cNvSpPr txBox="1"/>
            <p:nvPr/>
          </p:nvSpPr>
          <p:spPr>
            <a:xfrm>
              <a:off x="318567" y="2306466"/>
              <a:ext cx="6298428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Tay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làm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hàm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nhai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,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tay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quai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miệng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P001 4 hang 1 ô ly" panose="020B0603050302020204" charset="0"/>
                  <a:cs typeface="HP001 4 hang 1 ô ly" panose="020B0603050302020204" charset="0"/>
                </a:rPr>
                <a:t>trễ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P001 4 hang 1 ô ly" panose="020B0603050302020204" charset="0"/>
                <a:cs typeface="HP001 4 hang 1 ô ly" panose="020B060305030202020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84709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0" uiExpand="1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6" y="2802971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986C86-C886-4D53-906E-8CB62392B84F}"/>
              </a:ext>
            </a:extLst>
          </p:cNvPr>
          <p:cNvSpPr txBox="1"/>
          <p:nvPr/>
        </p:nvSpPr>
        <p:spPr>
          <a:xfrm>
            <a:off x="2271506" y="1375522"/>
            <a:ext cx="7154436" cy="1176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defRPr/>
            </a:pPr>
            <a:r>
              <a:rPr lang="en-US" sz="5400" b="1" kern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Luyện</a:t>
            </a:r>
            <a:r>
              <a:rPr lang="en-US" sz="54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lang="en-US" sz="5400" b="1" kern="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5400" b="1" kern="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vở</a:t>
            </a:r>
            <a:endParaRPr lang="en-US" sz="5400" b="1" kern="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BF81D-FF52-403B-A1FD-3CD559BC8CE6}"/>
              </a:ext>
            </a:extLst>
          </p:cNvPr>
          <p:cNvSpPr txBox="1"/>
          <p:nvPr/>
        </p:nvSpPr>
        <p:spPr>
          <a:xfrm>
            <a:off x="3917013" y="676547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en-US" sz="4800" kern="0" dirty="0" err="1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Viết</a:t>
            </a:r>
            <a:endParaRPr lang="en-US" sz="4800" kern="0" dirty="0">
              <a:solidFill>
                <a:srgbClr val="FFFFFF"/>
              </a:solidFill>
              <a:latin typeface="UTM Cookies" panose="02040603050506020204" pitchFamily="18" charset="0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0844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787"/>
          <p:cNvSpPr>
            <a:spLocks noChangeShapeType="1"/>
          </p:cNvSpPr>
          <p:nvPr/>
        </p:nvSpPr>
        <p:spPr bwMode="auto">
          <a:xfrm>
            <a:off x="4010892" y="-2588040"/>
            <a:ext cx="51137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8178711" y="2731174"/>
            <a:ext cx="1986222" cy="179583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8178711" y="493704"/>
            <a:ext cx="1986222" cy="1795833"/>
            <a:chOff x="179882" y="202717"/>
            <a:chExt cx="3326130" cy="3007304"/>
          </a:xfrm>
        </p:grpSpPr>
        <p:grpSp>
          <p:nvGrpSpPr>
            <p:cNvPr id="7" name="Group 6"/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/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4" name="Group 150">
            <a:extLst>
              <a:ext uri="{FF2B5EF4-FFF2-40B4-BE49-F238E27FC236}">
                <a16:creationId xmlns:a16="http://schemas.microsoft.com/office/drawing/2014/main" id="{A52C22FE-C53F-484F-8BCA-F472597032C0}"/>
              </a:ext>
            </a:extLst>
          </p:cNvPr>
          <p:cNvGraphicFramePr>
            <a:graphicFrameLocks noGrp="1"/>
          </p:cNvGraphicFramePr>
          <p:nvPr/>
        </p:nvGraphicFramePr>
        <p:xfrm>
          <a:off x="1806214" y="4968643"/>
          <a:ext cx="8063224" cy="914292"/>
        </p:xfrm>
        <a:graphic>
          <a:graphicData uri="http://schemas.openxmlformats.org/drawingml/2006/table">
            <a:tbl>
              <a:tblPr/>
              <a:tblGrid>
                <a:gridCol w="620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4270293533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94328158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912156666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2418286090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3260984895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826301582"/>
                    </a:ext>
                  </a:extLst>
                </a:gridCol>
                <a:gridCol w="620248">
                  <a:extLst>
                    <a:ext uri="{9D8B030D-6E8A-4147-A177-3AD203B41FA5}">
                      <a16:colId xmlns:a16="http://schemas.microsoft.com/office/drawing/2014/main" val="125730665"/>
                    </a:ext>
                  </a:extLst>
                </a:gridCol>
              </a:tblGrid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80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Rectangle 115">
            <a:extLst>
              <a:ext uri="{FF2B5EF4-FFF2-40B4-BE49-F238E27FC236}">
                <a16:creationId xmlns:a16="http://schemas.microsoft.com/office/drawing/2014/main" id="{62DAD514-EBBF-414C-B60D-E165C45B2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348" y="4566335"/>
            <a:ext cx="7928974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altLang="en-US" sz="44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Tay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làm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hàm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b="1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b="1">
                <a:solidFill>
                  <a:srgbClr val="7030A0"/>
                </a:solidFill>
                <a:latin typeface="HP001 5 hàng" panose="020B0603050302020204" pitchFamily="34" charset="0"/>
              </a:rPr>
              <a:t>ai, 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Ǉay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Ǖ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ί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ai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j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Η</a:t>
            </a:r>
            <a:r>
              <a:rPr lang="en-GB" altLang="en-US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İng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l-GR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Λ</a:t>
            </a:r>
            <a:r>
              <a:rPr lang="en-GB" alt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ğ. </a:t>
            </a:r>
            <a:endParaRPr lang="en-US" altLang="en-US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16" name="Picture 8" descr="DEAB0D6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t="15410" r="18146" b="19965"/>
          <a:stretch>
            <a:fillRect/>
          </a:stretch>
        </p:blipFill>
        <p:spPr bwMode="auto">
          <a:xfrm>
            <a:off x="2093655" y="324955"/>
            <a:ext cx="3008561" cy="415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t="23018" r="11687" b="23509"/>
          <a:stretch/>
        </p:blipFill>
        <p:spPr>
          <a:xfrm>
            <a:off x="5593393" y="2418606"/>
            <a:ext cx="2158205" cy="21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011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941407" y="2013374"/>
            <a:ext cx="886036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Chúc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các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em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ho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Arial" panose="020B0604020202020204" pitchFamily="34" charset="0"/>
                <a:sym typeface="+mn-ea"/>
              </a:rPr>
              <a:t>à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n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th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Arial" panose="020B0604020202020204" pitchFamily="34" charset="0"/>
                <a:sym typeface="+mn-ea"/>
              </a:rPr>
              <a:t>à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nh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tốt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b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Arial" panose="020B0604020202020204" pitchFamily="34" charset="0"/>
                <a:sym typeface="+mn-ea"/>
              </a:rPr>
              <a:t>à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i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</a:t>
            </a:r>
            <a:r>
              <a:rPr sz="6600" b="1" dirty="0" err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viết</a:t>
            </a:r>
            <a:r>
              <a:rPr sz="6600" b="1" dirty="0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 !</a:t>
            </a:r>
            <a:endParaRPr lang="zh-CN" altLang="en-US" sz="6600" b="1" spc="51" dirty="0"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HP001 4 hàng" panose="020B0603050302020204" charset="0"/>
              <a:ea typeface="inpin heiti" panose="00000500000000000000" pitchFamily="2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2051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73741" y="292190"/>
            <a:ext cx="2203451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84148">
            <a:off x="1807186" y="4456497"/>
            <a:ext cx="4954173" cy="241964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885451" y="4700711"/>
            <a:ext cx="515131" cy="5151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283972" y="4752103"/>
            <a:ext cx="468344" cy="468344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E6777C3A-1741-4B63-B04E-D9A84BC2BA98}"/>
              </a:ext>
            </a:extLst>
          </p:cNvPr>
          <p:cNvGrpSpPr/>
          <p:nvPr/>
        </p:nvGrpSpPr>
        <p:grpSpPr>
          <a:xfrm>
            <a:off x="1664989" y="1193755"/>
            <a:ext cx="8161666" cy="4179485"/>
            <a:chOff x="3548970" y="2374221"/>
            <a:chExt cx="3118297" cy="2195658"/>
          </a:xfrm>
        </p:grpSpPr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B39C3901-99F2-47EB-AD72-3DF5ABB08A78}"/>
                </a:ext>
              </a:extLst>
            </p:cNvPr>
            <p:cNvCxnSpPr>
              <a:cxnSpLocks/>
            </p:cNvCxnSpPr>
            <p:nvPr/>
          </p:nvCxnSpPr>
          <p:spPr>
            <a:xfrm>
              <a:off x="3548970" y="2756090"/>
              <a:ext cx="3092555" cy="0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A4535DE-BEE5-4654-80FA-1953FEBD0AFA}"/>
                </a:ext>
              </a:extLst>
            </p:cNvPr>
            <p:cNvSpPr/>
            <p:nvPr/>
          </p:nvSpPr>
          <p:spPr>
            <a:xfrm>
              <a:off x="3548970" y="2374221"/>
              <a:ext cx="3000415" cy="324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Viết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chữ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hoa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i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cỡ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vừa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cỡ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nhỏ</a:t>
              </a:r>
              <a:endParaRPr lang="en-US" altLang="en-US" sz="2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36C0091-F4BA-4A27-8461-58E7160CA4F1}"/>
                </a:ext>
              </a:extLst>
            </p:cNvPr>
            <p:cNvSpPr/>
            <p:nvPr/>
          </p:nvSpPr>
          <p:spPr>
            <a:xfrm>
              <a:off x="3574712" y="3174577"/>
              <a:ext cx="3092555" cy="6401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Viết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đúng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ứng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dụng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cụm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từ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ứng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dụng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: 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Tay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hàm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nhai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tay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quai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miệng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trễ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 </a:t>
              </a: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C73C218C-8D9C-4C02-B659-C1769BFA5B8F}"/>
                </a:ext>
              </a:extLst>
            </p:cNvPr>
            <p:cNvSpPr/>
            <p:nvPr/>
          </p:nvSpPr>
          <p:spPr>
            <a:xfrm>
              <a:off x="3548970" y="4159668"/>
              <a:ext cx="3000415" cy="324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Rèn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mình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kiên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trì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cẩn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thận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en-US" sz="2600" b="1" dirty="0" err="1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viết</a:t>
              </a:r>
              <a:r>
                <a:rPr lang="en-US" altLang="en-US" sz="26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.  </a:t>
              </a: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191CD0CA-0FB2-404B-8DF8-8F00CAB8272C}"/>
                </a:ext>
              </a:extLst>
            </p:cNvPr>
            <p:cNvCxnSpPr>
              <a:cxnSpLocks/>
            </p:cNvCxnSpPr>
            <p:nvPr/>
          </p:nvCxnSpPr>
          <p:spPr>
            <a:xfrm>
              <a:off x="3574712" y="3802903"/>
              <a:ext cx="3092555" cy="11823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B77E9E84-4FF4-46C3-86BC-9D5E32546CB0}"/>
                </a:ext>
              </a:extLst>
            </p:cNvPr>
            <p:cNvCxnSpPr>
              <a:cxnSpLocks/>
            </p:cNvCxnSpPr>
            <p:nvPr/>
          </p:nvCxnSpPr>
          <p:spPr>
            <a:xfrm>
              <a:off x="3548970" y="4569879"/>
              <a:ext cx="3092555" cy="0"/>
            </a:xfrm>
            <a:prstGeom prst="line">
              <a:avLst/>
            </a:prstGeom>
            <a:ln w="12700">
              <a:solidFill>
                <a:srgbClr val="2B80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矩形 28">
            <a:extLst>
              <a:ext uri="{FF2B5EF4-FFF2-40B4-BE49-F238E27FC236}">
                <a16:creationId xmlns:a16="http://schemas.microsoft.com/office/drawing/2014/main" id="{3A4535DE-BEE5-4654-80FA-1953FEBD0AFA}"/>
              </a:ext>
            </a:extLst>
          </p:cNvPr>
          <p:cNvSpPr/>
          <p:nvPr/>
        </p:nvSpPr>
        <p:spPr>
          <a:xfrm>
            <a:off x="5143499" y="286557"/>
            <a:ext cx="1930225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Mục tiêu</a:t>
            </a:r>
          </a:p>
        </p:txBody>
      </p:sp>
    </p:spTree>
    <p:extLst>
      <p:ext uri="{BB962C8B-B14F-4D97-AF65-F5344CB8AC3E}">
        <p14:creationId xmlns:p14="http://schemas.microsoft.com/office/powerpoint/2010/main" val="4952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EAB0D6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t="15410" r="18146" b="19965"/>
          <a:stretch>
            <a:fillRect/>
          </a:stretch>
        </p:blipFill>
        <p:spPr bwMode="auto">
          <a:xfrm>
            <a:off x="3948765" y="229878"/>
            <a:ext cx="4592052" cy="633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7040479" y="2802409"/>
            <a:ext cx="228600" cy="2286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.VnTime" panose="020B72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612683" y="1408471"/>
            <a:ext cx="200369" cy="5078956"/>
            <a:chOff x="1042416" y="804672"/>
            <a:chExt cx="210312" cy="436168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143000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081539" y="961470"/>
            <a:ext cx="4237897" cy="222437"/>
            <a:chOff x="5440680" y="1322832"/>
            <a:chExt cx="3017520" cy="19507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8"/>
          <p:cNvSpPr txBox="1">
            <a:spLocks noChangeArrowheads="1"/>
          </p:cNvSpPr>
          <p:nvPr/>
        </p:nvSpPr>
        <p:spPr bwMode="auto">
          <a:xfrm>
            <a:off x="2460016" y="3243018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5 ô li</a:t>
            </a: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5360669" y="442731"/>
            <a:ext cx="14018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 ô li</a:t>
            </a:r>
          </a:p>
        </p:txBody>
      </p:sp>
    </p:spTree>
    <p:extLst>
      <p:ext uri="{BB962C8B-B14F-4D97-AF65-F5344CB8AC3E}">
        <p14:creationId xmlns:p14="http://schemas.microsoft.com/office/powerpoint/2010/main" val="42736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4254 0.02593 L -0.07414 0.04445 L -0.10469 0.0581 L -0.13976 0.06921 L -0.17032 0.07523 L -0.19914 0.07523 L -0.22414 0.07153 L -0.26858 0.04931 L -0.30365 0.01736 L -0.32223 -0.02477 L -0.32674 -0.06042 L -0.3231 -0.10255 L -0.30834 -0.13819 L -0.28698 -0.16782 L -0.25278 -0.19005 L -0.21945 -0.2037 L -0.17223 -0.21227 L -0.125 -0.20741 L -0.07969 -0.19745 L -0.03698 -0.18403 L 0.00642 -0.16782 L 0.03802 -0.1544 L 0.05833 -0.14699 L 0.08246 -0.1456 L 0.1 -0.15301 L 0.11475 -0.16296 L 0.12135 -0.18518 L 0.1092 -0.2 L 0.08142 -0.20856 L 0.05746 -0.20856 L 0.02309 -0.19514 L -0.00278 -0.18403 L -0.04723 -0.1581 L -0.08889 -0.11597 L -0.13525 -0.0544 L -0.1658 0 L -0.19254 0.07292 L -0.21112 0.16412 L -0.21303 0.25185 L -0.19532 0.34699 L -0.16858 0.41111 L -0.13247 0.4581 L -0.10834 0.48032 L -0.075 0.49884 L -0.04167 0.50625 L -0.00556 0.50625 L 0.01666 0.5 L 0.04635 0.48773 L 0.0769 0.46296 L 0.09809 0.43704 L 0.11111 0.40116 L 0.11857 0.36042 L 0.11579 0.31736 L 0.09809 0.27523 L 0.07222 0.2507 L 0.04253 0.23704 L 0.00086 0.24445 L -0.02587 0.27778 L -0.0408 0.31597 L -0.04532 0.3382 L -0.0481 0.36667 " pathEditMode="relative" ptsTypes="AAAAAAAAAAAAAAAAAAAAAAAAAAAAAAAAAAAAAAAAAAAAAAAAAAAAAAAAAAAAAA">
                                      <p:cBhvr>
                                        <p:cTn id="25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0BD64D-85DD-4DB5-911E-8E12982B7FDA}"/>
              </a:ext>
            </a:extLst>
          </p:cNvPr>
          <p:cNvSpPr txBox="1"/>
          <p:nvPr/>
        </p:nvSpPr>
        <p:spPr>
          <a:xfrm>
            <a:off x="429658" y="749147"/>
            <a:ext cx="2522862" cy="351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77C6B-023F-4D2E-815A-978C5A68DC6C}"/>
              </a:ext>
            </a:extLst>
          </p:cNvPr>
          <p:cNvSpPr txBox="1"/>
          <p:nvPr/>
        </p:nvSpPr>
        <p:spPr>
          <a:xfrm>
            <a:off x="1125670" y="4711623"/>
            <a:ext cx="10323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5 li; </a:t>
            </a:r>
            <a:r>
              <a:rPr kumimoji="0" lang="en-US" sz="3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 cỡ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2.5 li.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CD830E-F837-4B6B-83B9-451F195E7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08" y="301052"/>
            <a:ext cx="4061692" cy="40297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EDB526-F81E-428E-853C-9BEAA09D1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659" y="1884724"/>
            <a:ext cx="2629491" cy="244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2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915951" y="81644"/>
            <a:ext cx="53764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Nêu các nét của chữ hoa T?</a:t>
            </a:r>
            <a:endParaRPr lang="en-US" altLang="en-US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8" descr="DEAB0D6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 t="15410" r="18146" b="19965"/>
          <a:stretch>
            <a:fillRect/>
          </a:stretch>
        </p:blipFill>
        <p:spPr bwMode="auto">
          <a:xfrm>
            <a:off x="1911398" y="747309"/>
            <a:ext cx="3311895" cy="457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t="23018" r="11687" b="23509"/>
          <a:stretch/>
        </p:blipFill>
        <p:spPr>
          <a:xfrm>
            <a:off x="5223293" y="3004782"/>
            <a:ext cx="2375803" cy="2320977"/>
          </a:xfrm>
          <a:prstGeom prst="rect">
            <a:avLst/>
          </a:prstGeom>
        </p:spPr>
      </p:pic>
      <p:sp>
        <p:nvSpPr>
          <p:cNvPr id="25" name="TextBox 18">
            <a:extLst>
              <a:ext uri="{FF2B5EF4-FFF2-40B4-BE49-F238E27FC236}">
                <a16:creationId xmlns:a16="http://schemas.microsoft.com/office/drawing/2014/main" id="{1EA53821-1502-443F-943A-A730C8904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9567" y="288458"/>
            <a:ext cx="537648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Gồm 3 nét cơ bản: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</a:rPr>
              <a:t>cong trái nhỏ, lượn ngang ngắn, cong trái to nối liền với nhau tạo vòng xoắn nhỏ ở đầu chữ.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5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ữ t 5 ly">
            <a:hlinkClick r:id="" action="ppaction://media"/>
            <a:extLst>
              <a:ext uri="{FF2B5EF4-FFF2-40B4-BE49-F238E27FC236}">
                <a16:creationId xmlns:a16="http://schemas.microsoft.com/office/drawing/2014/main" id="{87121868-6047-4E24-864D-44A14854AE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1964" y="0"/>
            <a:ext cx="8037556" cy="585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50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6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CHỮ HOA T  cao 2,5 ô li">
            <a:hlinkClick r:id="" action="ppaction://media"/>
            <a:extLst>
              <a:ext uri="{FF2B5EF4-FFF2-40B4-BE49-F238E27FC236}">
                <a16:creationId xmlns:a16="http://schemas.microsoft.com/office/drawing/2014/main" id="{8FBCC3B0-4577-4A82-BD97-1E49F7E0787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0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Ữ HOA T  CỠ CHỮ 2.5 ly">
            <a:hlinkClick r:id="" action="ppaction://media"/>
            <a:extLst>
              <a:ext uri="{FF2B5EF4-FFF2-40B4-BE49-F238E27FC236}">
                <a16:creationId xmlns:a16="http://schemas.microsoft.com/office/drawing/2014/main" id="{B1B18B74-97C9-4694-A0DA-F76CAECCD9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34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6" y="2802971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1986C86-C886-4D53-906E-8CB62392B84F}"/>
              </a:ext>
            </a:extLst>
          </p:cNvPr>
          <p:cNvSpPr txBox="1"/>
          <p:nvPr/>
        </p:nvSpPr>
        <p:spPr>
          <a:xfrm>
            <a:off x="2271506" y="1375522"/>
            <a:ext cx="7154436" cy="1176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vào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bảng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BF81D-FF52-403B-A1FD-3CD559BC8CE6}"/>
              </a:ext>
            </a:extLst>
          </p:cNvPr>
          <p:cNvSpPr txBox="1"/>
          <p:nvPr/>
        </p:nvSpPr>
        <p:spPr>
          <a:xfrm>
            <a:off x="3917013" y="676547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Arial"/>
                <a:sym typeface="Arial"/>
              </a:rPr>
              <a:t>Viết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Cookies" panose="02040603050506020204" pitchFamily="18" charset="0"/>
              <a:ea typeface="+mn-ea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8267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304</Words>
  <Application>Microsoft Office PowerPoint</Application>
  <PresentationFormat>Widescreen</PresentationFormat>
  <Paragraphs>35</Paragraphs>
  <Slides>15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3" baseType="lpstr">
      <vt:lpstr>微软雅黑</vt:lpstr>
      <vt:lpstr>.VnTime</vt:lpstr>
      <vt:lpstr>Arial</vt:lpstr>
      <vt:lpstr>Arial-Rounded</vt:lpstr>
      <vt:lpstr>Calibri</vt:lpstr>
      <vt:lpstr>HP001 4 hàng</vt:lpstr>
      <vt:lpstr>HP001 4 hang 1 ô ly</vt:lpstr>
      <vt:lpstr>HP001 5 hàng</vt:lpstr>
      <vt:lpstr>inpin heiti</vt:lpstr>
      <vt:lpstr>Kalam</vt:lpstr>
      <vt:lpstr>Montserrat</vt:lpstr>
      <vt:lpstr>Times New Roman</vt:lpstr>
      <vt:lpstr>UTM Cookies</vt:lpstr>
      <vt:lpstr>包图主题2</vt:lpstr>
      <vt:lpstr>1_Office 主题</vt:lpstr>
      <vt:lpstr>1_Doodle Sketchbook by Slidesgo</vt:lpstr>
      <vt:lpstr>Office 主题</vt:lpstr>
      <vt:lpstr>2_Doodle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giang812012@gmail.com</cp:lastModifiedBy>
  <cp:revision>16</cp:revision>
  <dcterms:created xsi:type="dcterms:W3CDTF">2021-08-01T07:51:07Z</dcterms:created>
  <dcterms:modified xsi:type="dcterms:W3CDTF">2022-02-15T10:16:49Z</dcterms:modified>
</cp:coreProperties>
</file>