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498" r:id="rId2"/>
    <p:sldId id="499" r:id="rId3"/>
    <p:sldId id="495" r:id="rId4"/>
    <p:sldId id="277" r:id="rId5"/>
    <p:sldId id="496" r:id="rId6"/>
    <p:sldId id="500" r:id="rId7"/>
    <p:sldId id="281" r:id="rId8"/>
    <p:sldId id="501" r:id="rId9"/>
    <p:sldId id="257" r:id="rId10"/>
    <p:sldId id="502" r:id="rId11"/>
    <p:sldId id="503" r:id="rId12"/>
    <p:sldId id="507" r:id="rId13"/>
    <p:sldId id="504" r:id="rId14"/>
    <p:sldId id="508" r:id="rId15"/>
    <p:sldId id="505" r:id="rId16"/>
    <p:sldId id="506" r:id="rId17"/>
    <p:sldId id="509" r:id="rId18"/>
    <p:sldId id="510" r:id="rId19"/>
    <p:sldId id="511" r:id="rId20"/>
    <p:sldId id="512" r:id="rId21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-756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E313-B03F-4808-A182-1406BBF6B043}" type="datetimeFigureOut">
              <a:rPr lang="vi-VN" smtClean="0"/>
              <a:t>10/10/2023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DD73-2F8E-4C7B-BAB1-AB41379F22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1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9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8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5.sv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2.png"/><Relationship Id="rId3" Type="http://schemas.openxmlformats.org/officeDocument/2006/relationships/image" Target="../media/image11.sv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25.png"/><Relationship Id="rId10" Type="http://schemas.openxmlformats.org/officeDocument/2006/relationships/image" Target="../media/image16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200054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baseline="0" dirty="0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lắng nghe và cho biết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giai điệu sau là của bài hát nào đã học? Sáng tác của ai?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1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5986923F-C8E7-8970-288C-9EA3C2F82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69546"/>
            <a:ext cx="17449800" cy="20574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DABF149-60AE-5BC2-8289-0F770B72F8E6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Maracas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mara">
            <a:hlinkClick r:id="" action="ppaction://media"/>
            <a:extLst>
              <a:ext uri="{FF2B5EF4-FFF2-40B4-BE49-F238E27FC236}">
                <a16:creationId xmlns:a16="http://schemas.microsoft.com/office/drawing/2014/main" xmlns="" id="{6E3D87FD-124F-D5A0-7576-97DACA110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39901" y="1469817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72902058-B1BB-BC5E-0166-A12B6469D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9" y="2667000"/>
            <a:ext cx="18010909" cy="30480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27C66CB2-F050-C61E-2497-57AB0C68D354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tri">
            <a:hlinkClick r:id="" action="ppaction://media"/>
            <a:extLst>
              <a:ext uri="{FF2B5EF4-FFF2-40B4-BE49-F238E27FC236}">
                <a16:creationId xmlns:a16="http://schemas.microsoft.com/office/drawing/2014/main" xmlns="" id="{BA763C96-FF4E-00E2-597B-00BC7863C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86394" y="72389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xmlns="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xmlns="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xmlns="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xmlns="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xmlns="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7008203-1CD1-5B04-7C21-155FAE083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81" y="2156317"/>
            <a:ext cx="18135601" cy="5412569"/>
          </a:xfrm>
          <a:prstGeom prst="rect">
            <a:avLst/>
          </a:prstGeom>
        </p:spPr>
      </p:pic>
      <p:pic>
        <p:nvPicPr>
          <p:cNvPr id="11" name="mara">
            <a:hlinkClick r:id="" action="ppaction://media"/>
            <a:extLst>
              <a:ext uri="{FF2B5EF4-FFF2-40B4-BE49-F238E27FC236}">
                <a16:creationId xmlns:a16="http://schemas.microsoft.com/office/drawing/2014/main" xmlns="" id="{33220680-9309-E39D-0235-57A6E29D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30502" y="762001"/>
            <a:ext cx="1028699" cy="102869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C906BE80-2014-E863-118C-B07799EAA3F5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xmlns="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0634ECA-117F-B437-3896-89B0FEE0A756}"/>
              </a:ext>
            </a:extLst>
          </p:cNvPr>
          <p:cNvSpPr txBox="1"/>
          <p:nvPr/>
        </p:nvSpPr>
        <p:spPr>
          <a:xfrm>
            <a:off x="-1828800" y="1870857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a. Thực hành thổi nốt La trên Ri-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cóoc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4FF4F62-AC53-CE3B-2C13-C8F36ED4E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3264622"/>
            <a:ext cx="16725901" cy="3860374"/>
          </a:xfrm>
          <a:prstGeom prst="rect">
            <a:avLst/>
          </a:prstGeom>
        </p:spPr>
      </p:pic>
      <p:pic>
        <p:nvPicPr>
          <p:cNvPr id="15" name="lak">
            <a:hlinkClick r:id="" action="ppaction://media"/>
            <a:extLst>
              <a:ext uri="{FF2B5EF4-FFF2-40B4-BE49-F238E27FC236}">
                <a16:creationId xmlns:a16="http://schemas.microsoft.com/office/drawing/2014/main" xmlns="" id="{501F8062-786A-A24C-D2AF-A65582E5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9201" y="220376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0AB952EC-7052-5DB7-DAE1-EA0540F45D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2802313"/>
            <a:ext cx="17907000" cy="3048000"/>
          </a:xfrm>
          <a:prstGeom prst="rect">
            <a:avLst/>
          </a:prstGeom>
        </p:spPr>
      </p:pic>
      <p:pic>
        <p:nvPicPr>
          <p:cNvPr id="11" name="ls">
            <a:hlinkClick r:id="" action="ppaction://media"/>
            <a:extLst>
              <a:ext uri="{FF2B5EF4-FFF2-40B4-BE49-F238E27FC236}">
                <a16:creationId xmlns:a16="http://schemas.microsoft.com/office/drawing/2014/main" xmlns="" id="{8CC5265D-6327-D65D-2B26-561B3DF81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5400" y="2376219"/>
            <a:ext cx="838200" cy="8382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D61C6553-77D9-2AA5-87C2-553E40C7A043}"/>
              </a:ext>
            </a:extLst>
          </p:cNvPr>
          <p:cNvSpPr txBox="1"/>
          <p:nvPr/>
        </p:nvSpPr>
        <p:spPr>
          <a:xfrm>
            <a:off x="-628029" y="602049"/>
            <a:ext cx="18048694" cy="92333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Thực hành mẫu âm với nốt si và la trên Ri-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cóoc</a:t>
            </a: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đơ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b. Thực hành mẫu âm với các nốt đồ rê mi pha son trên kèm phím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BF8F8A10-72DF-9CB4-1CF5-C8CCCE76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117846"/>
            <a:ext cx="11762459" cy="51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2.Nhạc cụ giai điệu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Thực hành mẫu âm với các nốt đồ rê mi pha son trên kèm phím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xmlns="" id="{A9705158-95CE-F683-FA5B-5CB4287BF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921" y="3771899"/>
            <a:ext cx="17764680" cy="155566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9D71DAA-31E5-859A-0DE7-1F78714B57FB}"/>
              </a:ext>
            </a:extLst>
          </p:cNvPr>
          <p:cNvSpPr txBox="1"/>
          <p:nvPr/>
        </p:nvSpPr>
        <p:spPr>
          <a:xfrm>
            <a:off x="2886135" y="5086606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1                         2                         3                        4                        5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drmfs">
            <a:hlinkClick r:id="" action="ppaction://media"/>
            <a:extLst>
              <a:ext uri="{FF2B5EF4-FFF2-40B4-BE49-F238E27FC236}">
                <a16:creationId xmlns:a16="http://schemas.microsoft.com/office/drawing/2014/main" xmlns="" id="{A4EAE9ED-E39C-DBEC-34CE-2FEECEFB5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35400" y="2423690"/>
            <a:ext cx="1056444" cy="10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2.Nhạc cụ giai điệu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Thực hành mẫu âm với các nốt đồ rê mi pha son trên kèm phím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16C4D432-0C86-F25B-2C06-CA00E72A0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78" y="2907092"/>
            <a:ext cx="17343422" cy="324847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43441E4-99FD-1502-5D70-F4C77F018DF0}"/>
              </a:ext>
            </a:extLst>
          </p:cNvPr>
          <p:cNvSpPr txBox="1"/>
          <p:nvPr/>
        </p:nvSpPr>
        <p:spPr>
          <a:xfrm>
            <a:off x="3601071" y="4343441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2             3         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4                     5                               5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2A69B2D4-E590-DD3A-4D75-EB87DE0C6227}"/>
              </a:ext>
            </a:extLst>
          </p:cNvPr>
          <p:cNvSpPr txBox="1"/>
          <p:nvPr/>
        </p:nvSpPr>
        <p:spPr>
          <a:xfrm>
            <a:off x="2036732" y="6092127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 5            4                 3            2                  1                                 1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ttkm">
            <a:hlinkClick r:id="" action="ppaction://media"/>
            <a:extLst>
              <a:ext uri="{FF2B5EF4-FFF2-40B4-BE49-F238E27FC236}">
                <a16:creationId xmlns:a16="http://schemas.microsoft.com/office/drawing/2014/main" xmlns="" id="{621D5B74-58EC-5D0B-2D13-AFAD81AE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514708"/>
            <a:ext cx="865764" cy="8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4" grpId="0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D1A7A59-4C6E-B9E6-9198-CAC27781F9FE}"/>
              </a:ext>
            </a:extLst>
          </p:cNvPr>
          <p:cNvSpPr txBox="1"/>
          <p:nvPr/>
        </p:nvSpPr>
        <p:spPr>
          <a:xfrm>
            <a:off x="4038600" y="3238500"/>
            <a:ext cx="1203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44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Giai điệu của bài hát “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Tình bạn tuổi thơ”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97200" y="1226186"/>
            <a:ext cx="990600" cy="99060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BB611C47-289A-60FB-13DD-364AF90A782C}"/>
              </a:ext>
            </a:extLst>
          </p:cNvPr>
          <p:cNvSpPr txBox="1"/>
          <p:nvPr/>
        </p:nvSpPr>
        <p:spPr>
          <a:xfrm>
            <a:off x="6172200" y="4292026"/>
            <a:ext cx="9142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Nhạc và lời: Nguyễn Quốc Việt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oft Illustrative Lunar New Year Cherry Blossoms"/>
          <p:cNvSpPr/>
          <p:nvPr/>
        </p:nvSpPr>
        <p:spPr>
          <a:xfrm rot="1510615">
            <a:off x="-619688" y="-405264"/>
            <a:ext cx="5077780" cy="2945112"/>
          </a:xfrm>
          <a:custGeom>
            <a:avLst/>
            <a:gdLst/>
            <a:ahLst/>
            <a:cxnLst/>
            <a:rect l="l" t="t" r="r" b="b"/>
            <a:pathLst>
              <a:path w="5077780" h="2945112">
                <a:moveTo>
                  <a:pt x="0" y="0"/>
                </a:moveTo>
                <a:lnTo>
                  <a:pt x="5077780" y="0"/>
                </a:lnTo>
                <a:lnTo>
                  <a:pt x="5077780" y="2945113"/>
                </a:lnTo>
                <a:lnTo>
                  <a:pt x="0" y="294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xmlns="" id="{29D9EA2A-33F7-E16D-DC37-E1D5B200E700}"/>
              </a:ext>
            </a:extLst>
          </p:cNvPr>
          <p:cNvSpPr/>
          <p:nvPr/>
        </p:nvSpPr>
        <p:spPr>
          <a:xfrm>
            <a:off x="-365110" y="102870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xmlns="" id="{C067541D-1667-440E-1E0D-E5AC54E35A94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xmlns="" id="{E295A118-B646-B269-92B2-A34F7B2C4C4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B5BBB89-BC8B-AA44-A760-AD3D76D636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D708350A-9B46-EDB0-FEA8-9EF580CFF1D0}"/>
              </a:ext>
            </a:extLst>
          </p:cNvPr>
          <p:cNvSpPr txBox="1"/>
          <p:nvPr/>
        </p:nvSpPr>
        <p:spPr>
          <a:xfrm>
            <a:off x="8001000" y="877699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ED7189CC-B6A3-C0F6-DB87-437AFA45584D}"/>
              </a:ext>
            </a:extLst>
          </p:cNvPr>
          <p:cNvSpPr txBox="1"/>
          <p:nvPr/>
        </p:nvSpPr>
        <p:spPr>
          <a:xfrm>
            <a:off x="5676904" y="1697934"/>
            <a:ext cx="12763496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xmlns="" id="{C79594FC-5C64-875F-6226-F3CE220895F3}"/>
              </a:ext>
            </a:extLst>
          </p:cNvPr>
          <p:cNvSpPr/>
          <p:nvPr/>
        </p:nvSpPr>
        <p:spPr>
          <a:xfrm>
            <a:off x="-749939" y="34178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AB163B64-63E5-0E88-0029-E91CFDFAEE7B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xmlns="" id="{63852C1A-30D3-B92A-EC18-71D88CD4813B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34FFE342-112F-52CA-C6CB-011460359D4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22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xmlns="" id="{43FE2430-2398-3881-335B-2EEAF2F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" y="6806966"/>
            <a:ext cx="4223901" cy="35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xmlns="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5C9453C-ADD0-307B-1605-F8442A77C438}"/>
              </a:ext>
            </a:extLst>
          </p:cNvPr>
          <p:cNvSpPr txBox="1"/>
          <p:nvPr/>
        </p:nvSpPr>
        <p:spPr>
          <a:xfrm>
            <a:off x="2714065" y="333166"/>
            <a:ext cx="14668498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KẾT HỢP GÕ ĐỆM THEO PHÁCH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61D3AA1-E688-0CB5-81E6-C342172CB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844371"/>
            <a:ext cx="16676137" cy="19065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4D1A7A59-4C6E-B9E6-9198-CAC27781F9FE}"/>
              </a:ext>
            </a:extLst>
          </p:cNvPr>
          <p:cNvSpPr txBox="1"/>
          <p:nvPr/>
        </p:nvSpPr>
        <p:spPr>
          <a:xfrm>
            <a:off x="3049576" y="4590578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0000FF"/>
                </a:solidFill>
                <a:latin typeface="+mj-lt"/>
              </a:rPr>
              <a:t> Tình  bạn  tuổi    thơ        đẹp      lắm,         quấn quýt  bên nhau         thật     vui.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3C966FBC-2475-5723-9775-E043F4AF4DA0}"/>
              </a:ext>
            </a:extLst>
          </p:cNvPr>
          <p:cNvSpPr txBox="1"/>
          <p:nvPr/>
        </p:nvSpPr>
        <p:spPr>
          <a:xfrm>
            <a:off x="2705100" y="2246016"/>
            <a:ext cx="2209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u="sng" dirty="0">
                <a:solidFill>
                  <a:srgbClr val="C00000"/>
                </a:solidFill>
                <a:latin typeface="+mj-lt"/>
              </a:rPr>
              <a:t> Câu 1: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xmlns="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697200" y="1226186"/>
            <a:ext cx="990600" cy="99060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xmlns="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014" y="514048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xmlns="" id="{040B145C-8E17-3765-DC33-9F74D236BD0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523875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xmlns="" id="{D7E957EB-007C-8CDA-BC95-09DE39DA065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2" y="5293827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xmlns="" id="{4B89C402-B0C7-E505-B4BF-2FC528E91E9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2557" y="5349296"/>
            <a:ext cx="969645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054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xmlns="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xmlns="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xmlns="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xmlns="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xmlns="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xmlns="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xmlns="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75C9453C-ADD0-307B-1605-F8442A77C438}"/>
              </a:ext>
            </a:extLst>
          </p:cNvPr>
          <p:cNvSpPr txBox="1"/>
          <p:nvPr/>
        </p:nvSpPr>
        <p:spPr>
          <a:xfrm>
            <a:off x="2190751" y="3187869"/>
            <a:ext cx="14668498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876183BC-0C4B-0131-8AA0-E90A5E6AE96A}"/>
              </a:ext>
            </a:extLst>
          </p:cNvPr>
          <p:cNvSpPr txBox="1"/>
          <p:nvPr/>
        </p:nvSpPr>
        <p:spPr>
          <a:xfrm>
            <a:off x="5867400" y="952500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u="sng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193B6E3D-2CE2-48EB-0399-48BFC3E96FF7}"/>
              </a:ext>
            </a:extLst>
          </p:cNvPr>
          <p:cNvSpPr txBox="1"/>
          <p:nvPr/>
        </p:nvSpPr>
        <p:spPr>
          <a:xfrm>
            <a:off x="1371600" y="2118121"/>
            <a:ext cx="13487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 đẹp lắm, quấn quýt bên nhau thật vui.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nhiên như gió như mây. Tươi đẹp như bướm, như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Nữ: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chúng em đẹp quá, gắn bó như cây với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đàn chim, ríu rít muôn ngàn chuyện vui.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giọng: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thơ, đẹp như giấc mơ.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thơ, thắm hồng cuộc sống.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đây chúng em lớn lên, dù cách xa nhau bốn phương,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em vẫn luôn nhớ hoài bao kỷ niệm đẹp. Tình bạn tuổi thơ.</a:t>
            </a:r>
          </a:p>
        </p:txBody>
      </p:sp>
      <p:pic>
        <p:nvPicPr>
          <p:cNvPr id="9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xmlns="" id="{5145C522-22CA-7F81-A21C-D06337F6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23746" y="725132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xmlns="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Thể hiện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nhạc cụ gõ hoặc 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5CFBFC7-24ED-42CC-707F-0A5AF894F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90" y="1846730"/>
            <a:ext cx="17133710" cy="3352800"/>
          </a:xfrm>
          <a:prstGeom prst="rect">
            <a:avLst/>
          </a:prstGeom>
        </p:spPr>
      </p:pic>
      <p:pic>
        <p:nvPicPr>
          <p:cNvPr id="11" name="tri">
            <a:hlinkClick r:id="" action="ppaction://media"/>
            <a:extLst>
              <a:ext uri="{FF2B5EF4-FFF2-40B4-BE49-F238E27FC236}">
                <a16:creationId xmlns:a16="http://schemas.microsoft.com/office/drawing/2014/main" xmlns="" id="{8EC95A9C-9A6C-A056-4B37-A5F266801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16300" y="2476499"/>
            <a:ext cx="1295400" cy="12954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5F9C3496-7A3D-D89E-3208-B8C25CAA0331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Triangle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906</Words>
  <Application>Microsoft Office PowerPoint</Application>
  <PresentationFormat>Custom</PresentationFormat>
  <Paragraphs>92</Paragraphs>
  <Slides>20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8</cp:revision>
  <dcterms:created xsi:type="dcterms:W3CDTF">2006-08-16T00:00:00Z</dcterms:created>
  <dcterms:modified xsi:type="dcterms:W3CDTF">2023-10-10T08:53:29Z</dcterms:modified>
  <dc:identifier>DAFkcaUwdwg</dc:identifier>
</cp:coreProperties>
</file>