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538" r:id="rId2"/>
    <p:sldId id="537" r:id="rId3"/>
    <p:sldId id="547" r:id="rId4"/>
    <p:sldId id="278" r:id="rId5"/>
    <p:sldId id="366" r:id="rId6"/>
    <p:sldId id="368" r:id="rId7"/>
    <p:sldId id="367" r:id="rId8"/>
    <p:sldId id="369" r:id="rId9"/>
    <p:sldId id="370" r:id="rId10"/>
    <p:sldId id="277" r:id="rId11"/>
    <p:sldId id="273" r:id="rId12"/>
    <p:sldId id="539" r:id="rId13"/>
    <p:sldId id="540" r:id="rId14"/>
    <p:sldId id="291" r:id="rId15"/>
    <p:sldId id="505" r:id="rId16"/>
    <p:sldId id="265" r:id="rId17"/>
    <p:sldId id="541" r:id="rId18"/>
    <p:sldId id="311" r:id="rId19"/>
    <p:sldId id="312" r:id="rId20"/>
    <p:sldId id="313" r:id="rId21"/>
    <p:sldId id="259" r:id="rId22"/>
    <p:sldId id="535" r:id="rId23"/>
    <p:sldId id="536" r:id="rId24"/>
    <p:sldId id="314" r:id="rId25"/>
    <p:sldId id="543" r:id="rId26"/>
    <p:sldId id="544" r:id="rId27"/>
    <p:sldId id="503" r:id="rId28"/>
    <p:sldId id="504" r:id="rId29"/>
    <p:sldId id="506" r:id="rId30"/>
    <p:sldId id="507" r:id="rId31"/>
    <p:sldId id="545" r:id="rId32"/>
    <p:sldId id="546" r:id="rId33"/>
    <p:sldId id="272" r:id="rId34"/>
  </p:sldIdLst>
  <p:sldSz cx="9144000" cy="5143500" type="screen16x9"/>
  <p:notesSz cx="6858000" cy="9144000"/>
  <p:defaultTextStyle>
    <a:defPPr>
      <a:defRPr lang="en-US"/>
    </a:defPPr>
    <a:lvl1pPr marL="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72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45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17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9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862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634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407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179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27B7"/>
    <a:srgbClr val="8F45C7"/>
    <a:srgbClr val="F3CEF6"/>
    <a:srgbClr val="ECB2F0"/>
    <a:srgbClr val="E496EA"/>
    <a:srgbClr val="A521AF"/>
    <a:srgbClr val="D24CDC"/>
    <a:srgbClr val="DD77E5"/>
    <a:srgbClr val="BF27CB"/>
    <a:srgbClr val="873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62" autoAdjust="0"/>
  </p:normalViewPr>
  <p:slideViewPr>
    <p:cSldViewPr>
      <p:cViewPr varScale="1">
        <p:scale>
          <a:sx n="81" d="100"/>
          <a:sy n="81" d="100"/>
        </p:scale>
        <p:origin x="52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-252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34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68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03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37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72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06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74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86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3" name="Google Shape;5583;ga8b45c5ec1_0_9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4" name="Google Shape;5584;ga8b45c5ec1_0_9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7" name="Google Shape;7657;ga715632f6c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8" name="Google Shape;7658;ga715632f6c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0" name="Google Shape;5430;ga715632f6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1" name="Google Shape;5431;ga715632f6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a3e903d5e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a3e903d5e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err="1"/>
              <a:t>tiếp</a:t>
            </a:r>
            <a:r>
              <a:rPr lang="en-US"/>
              <a:t> câu</a:t>
            </a:r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44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56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1" name="Google Shape;4501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2" name="Google Shape;4502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39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30 giây ổn định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703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Google Shape;4381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2" name="Google Shape;4382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633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30 giây ổn định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59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0" name="Google Shape;6170;ga715632f6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1" name="Google Shape;6171;ga715632f6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3" name="Google Shape;6303;ga715632f6c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4" name="Google Shape;6304;ga715632f6c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5" name="Google Shape;6705;ga9ef8a00c3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6" name="Google Shape;6706;ga9ef8a00c3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15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Nàng bạch tuyết và bảy chú lùn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34A55C-9932-4CA8-A06D-8A4F5E48AA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414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98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05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65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Google Shape;4381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2" name="Google Shape;4382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13"/>
          <p:cNvSpPr txBox="1">
            <a:spLocks noGrp="1"/>
          </p:cNvSpPr>
          <p:nvPr>
            <p:ph type="title" idx="2" hasCustomPrompt="1"/>
          </p:nvPr>
        </p:nvSpPr>
        <p:spPr>
          <a:xfrm>
            <a:off x="713425" y="25522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9" name="Google Shape;1189;p13"/>
          <p:cNvSpPr txBox="1">
            <a:spLocks noGrp="1"/>
          </p:cNvSpPr>
          <p:nvPr>
            <p:ph type="subTitle" idx="1"/>
          </p:nvPr>
        </p:nvSpPr>
        <p:spPr>
          <a:xfrm>
            <a:off x="713425" y="340540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0" name="Google Shape;1190;p13"/>
          <p:cNvSpPr txBox="1">
            <a:spLocks noGrp="1"/>
          </p:cNvSpPr>
          <p:nvPr>
            <p:ph type="subTitle" idx="3"/>
          </p:nvPr>
        </p:nvSpPr>
        <p:spPr>
          <a:xfrm>
            <a:off x="713425" y="293110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1" name="Google Shape;1191;p13"/>
          <p:cNvSpPr txBox="1">
            <a:spLocks noGrp="1"/>
          </p:cNvSpPr>
          <p:nvPr>
            <p:ph type="title" idx="4" hasCustomPrompt="1"/>
          </p:nvPr>
        </p:nvSpPr>
        <p:spPr>
          <a:xfrm>
            <a:off x="2634171" y="25522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2" name="Google Shape;1192;p13"/>
          <p:cNvSpPr txBox="1">
            <a:spLocks noGrp="1"/>
          </p:cNvSpPr>
          <p:nvPr>
            <p:ph type="subTitle" idx="5"/>
          </p:nvPr>
        </p:nvSpPr>
        <p:spPr>
          <a:xfrm>
            <a:off x="2634071" y="340540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3" name="Google Shape;1193;p13"/>
          <p:cNvSpPr txBox="1">
            <a:spLocks noGrp="1"/>
          </p:cNvSpPr>
          <p:nvPr>
            <p:ph type="subTitle" idx="6"/>
          </p:nvPr>
        </p:nvSpPr>
        <p:spPr>
          <a:xfrm>
            <a:off x="2634074" y="293110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4" name="Google Shape;1194;p13"/>
          <p:cNvSpPr txBox="1">
            <a:spLocks noGrp="1"/>
          </p:cNvSpPr>
          <p:nvPr>
            <p:ph type="title" idx="7" hasCustomPrompt="1"/>
          </p:nvPr>
        </p:nvSpPr>
        <p:spPr>
          <a:xfrm>
            <a:off x="4554917" y="25522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5" name="Google Shape;1195;p13"/>
          <p:cNvSpPr txBox="1">
            <a:spLocks noGrp="1"/>
          </p:cNvSpPr>
          <p:nvPr>
            <p:ph type="subTitle" idx="8"/>
          </p:nvPr>
        </p:nvSpPr>
        <p:spPr>
          <a:xfrm>
            <a:off x="4554818" y="340540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6" name="Google Shape;1196;p13"/>
          <p:cNvSpPr txBox="1">
            <a:spLocks noGrp="1"/>
          </p:cNvSpPr>
          <p:nvPr>
            <p:ph type="subTitle" idx="9"/>
          </p:nvPr>
        </p:nvSpPr>
        <p:spPr>
          <a:xfrm>
            <a:off x="4554823" y="293110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7" name="Google Shape;1197;p13"/>
          <p:cNvSpPr txBox="1">
            <a:spLocks noGrp="1"/>
          </p:cNvSpPr>
          <p:nvPr>
            <p:ph type="title" idx="13" hasCustomPrompt="1"/>
          </p:nvPr>
        </p:nvSpPr>
        <p:spPr>
          <a:xfrm>
            <a:off x="6475662" y="255225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8" name="Google Shape;1198;p13"/>
          <p:cNvSpPr txBox="1">
            <a:spLocks noGrp="1"/>
          </p:cNvSpPr>
          <p:nvPr>
            <p:ph type="subTitle" idx="14"/>
          </p:nvPr>
        </p:nvSpPr>
        <p:spPr>
          <a:xfrm>
            <a:off x="6475664" y="3405400"/>
            <a:ext cx="19551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9" name="Google Shape;1199;p13"/>
          <p:cNvSpPr txBox="1">
            <a:spLocks noGrp="1"/>
          </p:cNvSpPr>
          <p:nvPr>
            <p:ph type="subTitle" idx="15"/>
          </p:nvPr>
        </p:nvSpPr>
        <p:spPr>
          <a:xfrm>
            <a:off x="6475672" y="2931100"/>
            <a:ext cx="1955100" cy="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200" name="Google Shape;1200;p13"/>
          <p:cNvGrpSpPr/>
          <p:nvPr/>
        </p:nvGrpSpPr>
        <p:grpSpPr>
          <a:xfrm rot="10800000">
            <a:off x="8430725" y="98688"/>
            <a:ext cx="610900" cy="166625"/>
            <a:chOff x="5560575" y="2594050"/>
            <a:chExt cx="610900" cy="166625"/>
          </a:xfrm>
        </p:grpSpPr>
        <p:sp>
          <p:nvSpPr>
            <p:cNvPr id="1201" name="Google Shape;1201;p13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3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5" name="Google Shape;1225;p13"/>
          <p:cNvGrpSpPr/>
          <p:nvPr/>
        </p:nvGrpSpPr>
        <p:grpSpPr>
          <a:xfrm rot="10800000" flipH="1">
            <a:off x="102325" y="98700"/>
            <a:ext cx="610900" cy="166625"/>
            <a:chOff x="5560575" y="2594050"/>
            <a:chExt cx="610900" cy="166625"/>
          </a:xfrm>
        </p:grpSpPr>
        <p:sp>
          <p:nvSpPr>
            <p:cNvPr id="1226" name="Google Shape;1226;p13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3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3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68728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2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657" name="Google Shape;2657;p21"/>
          <p:cNvSpPr txBox="1">
            <a:spLocks noGrp="1"/>
          </p:cNvSpPr>
          <p:nvPr>
            <p:ph type="subTitle" idx="1"/>
          </p:nvPr>
        </p:nvSpPr>
        <p:spPr>
          <a:xfrm>
            <a:off x="713250" y="1404800"/>
            <a:ext cx="3734400" cy="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8" name="Google Shape;2658;p21"/>
          <p:cNvSpPr txBox="1">
            <a:spLocks noGrp="1"/>
          </p:cNvSpPr>
          <p:nvPr>
            <p:ph type="subTitle" idx="2"/>
          </p:nvPr>
        </p:nvSpPr>
        <p:spPr>
          <a:xfrm>
            <a:off x="4696325" y="1404800"/>
            <a:ext cx="3734400" cy="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59" name="Google Shape;2659;p21"/>
          <p:cNvSpPr txBox="1">
            <a:spLocks noGrp="1"/>
          </p:cNvSpPr>
          <p:nvPr>
            <p:ph type="subTitle" idx="3"/>
          </p:nvPr>
        </p:nvSpPr>
        <p:spPr>
          <a:xfrm>
            <a:off x="713250" y="1948175"/>
            <a:ext cx="3734400" cy="2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60" name="Google Shape;2660;p21"/>
          <p:cNvSpPr txBox="1">
            <a:spLocks noGrp="1"/>
          </p:cNvSpPr>
          <p:nvPr>
            <p:ph type="subTitle" idx="4"/>
          </p:nvPr>
        </p:nvSpPr>
        <p:spPr>
          <a:xfrm>
            <a:off x="4696325" y="1948175"/>
            <a:ext cx="3734400" cy="26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661" name="Google Shape;2661;p21"/>
          <p:cNvGrpSpPr/>
          <p:nvPr/>
        </p:nvGrpSpPr>
        <p:grpSpPr>
          <a:xfrm rot="8100000">
            <a:off x="12166" y="734747"/>
            <a:ext cx="315220" cy="290507"/>
            <a:chOff x="1425001" y="1302519"/>
            <a:chExt cx="206231" cy="190063"/>
          </a:xfrm>
        </p:grpSpPr>
        <p:sp>
          <p:nvSpPr>
            <p:cNvPr id="2662" name="Google Shape;2662;p21"/>
            <p:cNvSpPr/>
            <p:nvPr/>
          </p:nvSpPr>
          <p:spPr>
            <a:xfrm rot="-1193377">
              <a:off x="1444014" y="1326918"/>
              <a:ext cx="168205" cy="141264"/>
            </a:xfrm>
            <a:custGeom>
              <a:avLst/>
              <a:gdLst/>
              <a:ahLst/>
              <a:cxnLst/>
              <a:rect l="l" t="t" r="r" b="b"/>
              <a:pathLst>
                <a:path w="4589" h="3854" extrusionOk="0">
                  <a:moveTo>
                    <a:pt x="3263" y="0"/>
                  </a:moveTo>
                  <a:cubicBezTo>
                    <a:pt x="2432" y="0"/>
                    <a:pt x="951" y="2066"/>
                    <a:pt x="0" y="3853"/>
                  </a:cubicBezTo>
                  <a:cubicBezTo>
                    <a:pt x="0" y="3853"/>
                    <a:pt x="4588" y="1407"/>
                    <a:pt x="3615" y="178"/>
                  </a:cubicBezTo>
                  <a:cubicBezTo>
                    <a:pt x="3518" y="56"/>
                    <a:pt x="3399" y="0"/>
                    <a:pt x="3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1"/>
            <p:cNvSpPr/>
            <p:nvPr/>
          </p:nvSpPr>
          <p:spPr>
            <a:xfrm rot="-1193377">
              <a:off x="1481453" y="1375800"/>
              <a:ext cx="62018" cy="67187"/>
            </a:xfrm>
            <a:custGeom>
              <a:avLst/>
              <a:gdLst/>
              <a:ahLst/>
              <a:cxnLst/>
              <a:rect l="l" t="t" r="r" b="b"/>
              <a:pathLst>
                <a:path w="1692" h="1833" extrusionOk="0">
                  <a:moveTo>
                    <a:pt x="1637" y="1"/>
                  </a:moveTo>
                  <a:cubicBezTo>
                    <a:pt x="1622" y="1"/>
                    <a:pt x="1607" y="7"/>
                    <a:pt x="1594" y="19"/>
                  </a:cubicBezTo>
                  <a:lnTo>
                    <a:pt x="12" y="1735"/>
                  </a:lnTo>
                  <a:cubicBezTo>
                    <a:pt x="0" y="1759"/>
                    <a:pt x="0" y="1796"/>
                    <a:pt x="12" y="1808"/>
                  </a:cubicBezTo>
                  <a:cubicBezTo>
                    <a:pt x="25" y="1820"/>
                    <a:pt x="37" y="1832"/>
                    <a:pt x="61" y="1832"/>
                  </a:cubicBezTo>
                  <a:cubicBezTo>
                    <a:pt x="73" y="1832"/>
                    <a:pt x="85" y="1820"/>
                    <a:pt x="98" y="1808"/>
                  </a:cubicBezTo>
                  <a:lnTo>
                    <a:pt x="1680" y="92"/>
                  </a:lnTo>
                  <a:cubicBezTo>
                    <a:pt x="1692" y="80"/>
                    <a:pt x="1692" y="43"/>
                    <a:pt x="1680" y="19"/>
                  </a:cubicBezTo>
                  <a:cubicBezTo>
                    <a:pt x="1667" y="7"/>
                    <a:pt x="1652" y="1"/>
                    <a:pt x="1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1"/>
            <p:cNvSpPr/>
            <p:nvPr/>
          </p:nvSpPr>
          <p:spPr>
            <a:xfrm rot="-1193377">
              <a:off x="1506836" y="1366050"/>
              <a:ext cx="33942" cy="35408"/>
            </a:xfrm>
            <a:custGeom>
              <a:avLst/>
              <a:gdLst/>
              <a:ahLst/>
              <a:cxnLst/>
              <a:rect l="l" t="t" r="r" b="b"/>
              <a:pathLst>
                <a:path w="926" h="966" extrusionOk="0">
                  <a:moveTo>
                    <a:pt x="291" y="1"/>
                  </a:moveTo>
                  <a:cubicBezTo>
                    <a:pt x="269" y="1"/>
                    <a:pt x="244" y="21"/>
                    <a:pt x="244" y="41"/>
                  </a:cubicBezTo>
                  <a:lnTo>
                    <a:pt x="1" y="893"/>
                  </a:lnTo>
                  <a:cubicBezTo>
                    <a:pt x="1" y="905"/>
                    <a:pt x="1" y="929"/>
                    <a:pt x="13" y="953"/>
                  </a:cubicBezTo>
                  <a:cubicBezTo>
                    <a:pt x="25" y="953"/>
                    <a:pt x="37" y="966"/>
                    <a:pt x="62" y="966"/>
                  </a:cubicBezTo>
                  <a:lnTo>
                    <a:pt x="74" y="966"/>
                  </a:lnTo>
                  <a:lnTo>
                    <a:pt x="877" y="674"/>
                  </a:lnTo>
                  <a:cubicBezTo>
                    <a:pt x="914" y="661"/>
                    <a:pt x="926" y="637"/>
                    <a:pt x="914" y="601"/>
                  </a:cubicBezTo>
                  <a:cubicBezTo>
                    <a:pt x="914" y="581"/>
                    <a:pt x="889" y="561"/>
                    <a:pt x="861" y="561"/>
                  </a:cubicBezTo>
                  <a:cubicBezTo>
                    <a:pt x="854" y="561"/>
                    <a:pt x="847" y="562"/>
                    <a:pt x="841" y="564"/>
                  </a:cubicBezTo>
                  <a:lnTo>
                    <a:pt x="135" y="820"/>
                  </a:lnTo>
                  <a:lnTo>
                    <a:pt x="135" y="820"/>
                  </a:lnTo>
                  <a:lnTo>
                    <a:pt x="342" y="77"/>
                  </a:lnTo>
                  <a:cubicBezTo>
                    <a:pt x="354" y="41"/>
                    <a:pt x="342" y="16"/>
                    <a:pt x="305" y="4"/>
                  </a:cubicBezTo>
                  <a:cubicBezTo>
                    <a:pt x="301" y="2"/>
                    <a:pt x="296" y="1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1"/>
            <p:cNvSpPr/>
            <p:nvPr/>
          </p:nvSpPr>
          <p:spPr>
            <a:xfrm rot="-1193377">
              <a:off x="1495912" y="1393915"/>
              <a:ext cx="29910" cy="32695"/>
            </a:xfrm>
            <a:custGeom>
              <a:avLst/>
              <a:gdLst/>
              <a:ahLst/>
              <a:cxnLst/>
              <a:rect l="l" t="t" r="r" b="b"/>
              <a:pathLst>
                <a:path w="816" h="892" extrusionOk="0">
                  <a:moveTo>
                    <a:pt x="225" y="0"/>
                  </a:moveTo>
                  <a:cubicBezTo>
                    <a:pt x="199" y="0"/>
                    <a:pt x="181" y="20"/>
                    <a:pt x="171" y="40"/>
                  </a:cubicBezTo>
                  <a:lnTo>
                    <a:pt x="13" y="819"/>
                  </a:lnTo>
                  <a:cubicBezTo>
                    <a:pt x="1" y="831"/>
                    <a:pt x="13" y="855"/>
                    <a:pt x="25" y="868"/>
                  </a:cubicBezTo>
                  <a:cubicBezTo>
                    <a:pt x="37" y="880"/>
                    <a:pt x="49" y="880"/>
                    <a:pt x="61" y="892"/>
                  </a:cubicBezTo>
                  <a:lnTo>
                    <a:pt x="74" y="892"/>
                  </a:lnTo>
                  <a:lnTo>
                    <a:pt x="767" y="709"/>
                  </a:lnTo>
                  <a:cubicBezTo>
                    <a:pt x="804" y="697"/>
                    <a:pt x="816" y="673"/>
                    <a:pt x="816" y="636"/>
                  </a:cubicBezTo>
                  <a:cubicBezTo>
                    <a:pt x="806" y="616"/>
                    <a:pt x="780" y="597"/>
                    <a:pt x="757" y="597"/>
                  </a:cubicBezTo>
                  <a:cubicBezTo>
                    <a:pt x="752" y="597"/>
                    <a:pt x="747" y="598"/>
                    <a:pt x="743" y="600"/>
                  </a:cubicBezTo>
                  <a:lnTo>
                    <a:pt x="134" y="758"/>
                  </a:lnTo>
                  <a:lnTo>
                    <a:pt x="281" y="64"/>
                  </a:lnTo>
                  <a:cubicBezTo>
                    <a:pt x="293" y="28"/>
                    <a:pt x="268" y="4"/>
                    <a:pt x="244" y="4"/>
                  </a:cubicBezTo>
                  <a:cubicBezTo>
                    <a:pt x="237" y="1"/>
                    <a:pt x="231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6" name="Google Shape;2666;p21"/>
          <p:cNvGrpSpPr/>
          <p:nvPr/>
        </p:nvGrpSpPr>
        <p:grpSpPr>
          <a:xfrm rot="2001629">
            <a:off x="662096" y="102673"/>
            <a:ext cx="196411" cy="266046"/>
            <a:chOff x="853785" y="1204789"/>
            <a:chExt cx="128504" cy="174063"/>
          </a:xfrm>
        </p:grpSpPr>
        <p:sp>
          <p:nvSpPr>
            <p:cNvPr id="2667" name="Google Shape;2667;p21"/>
            <p:cNvSpPr/>
            <p:nvPr/>
          </p:nvSpPr>
          <p:spPr>
            <a:xfrm>
              <a:off x="853785" y="1204789"/>
              <a:ext cx="128504" cy="174063"/>
            </a:xfrm>
            <a:custGeom>
              <a:avLst/>
              <a:gdLst/>
              <a:ahLst/>
              <a:cxnLst/>
              <a:rect l="l" t="t" r="r" b="b"/>
              <a:pathLst>
                <a:path w="3506" h="4749" extrusionOk="0">
                  <a:moveTo>
                    <a:pt x="1933" y="0"/>
                  </a:moveTo>
                  <a:cubicBezTo>
                    <a:pt x="1088" y="0"/>
                    <a:pt x="311" y="2617"/>
                    <a:pt x="0" y="4749"/>
                  </a:cubicBezTo>
                  <a:cubicBezTo>
                    <a:pt x="0" y="4749"/>
                    <a:pt x="3505" y="903"/>
                    <a:pt x="2179" y="76"/>
                  </a:cubicBezTo>
                  <a:cubicBezTo>
                    <a:pt x="2096" y="24"/>
                    <a:pt x="2014" y="0"/>
                    <a:pt x="19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1"/>
            <p:cNvSpPr/>
            <p:nvPr/>
          </p:nvSpPr>
          <p:spPr>
            <a:xfrm>
              <a:off x="874311" y="1254637"/>
              <a:ext cx="37935" cy="82761"/>
            </a:xfrm>
            <a:custGeom>
              <a:avLst/>
              <a:gdLst/>
              <a:ahLst/>
              <a:cxnLst/>
              <a:rect l="l" t="t" r="r" b="b"/>
              <a:pathLst>
                <a:path w="1035" h="2258" extrusionOk="0">
                  <a:moveTo>
                    <a:pt x="977" y="1"/>
                  </a:moveTo>
                  <a:cubicBezTo>
                    <a:pt x="956" y="1"/>
                    <a:pt x="934" y="12"/>
                    <a:pt x="925" y="30"/>
                  </a:cubicBezTo>
                  <a:lnTo>
                    <a:pt x="12" y="2172"/>
                  </a:lnTo>
                  <a:cubicBezTo>
                    <a:pt x="0" y="2208"/>
                    <a:pt x="12" y="2245"/>
                    <a:pt x="37" y="2257"/>
                  </a:cubicBezTo>
                  <a:lnTo>
                    <a:pt x="61" y="2257"/>
                  </a:lnTo>
                  <a:cubicBezTo>
                    <a:pt x="85" y="2257"/>
                    <a:pt x="110" y="2245"/>
                    <a:pt x="122" y="2221"/>
                  </a:cubicBezTo>
                  <a:lnTo>
                    <a:pt x="1035" y="79"/>
                  </a:lnTo>
                  <a:cubicBezTo>
                    <a:pt x="1035" y="42"/>
                    <a:pt x="1022" y="18"/>
                    <a:pt x="998" y="6"/>
                  </a:cubicBezTo>
                  <a:cubicBezTo>
                    <a:pt x="992" y="2"/>
                    <a:pt x="984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1"/>
            <p:cNvSpPr/>
            <p:nvPr/>
          </p:nvSpPr>
          <p:spPr>
            <a:xfrm>
              <a:off x="891684" y="1255700"/>
              <a:ext cx="31265" cy="36176"/>
            </a:xfrm>
            <a:custGeom>
              <a:avLst/>
              <a:gdLst/>
              <a:ahLst/>
              <a:cxnLst/>
              <a:rect l="l" t="t" r="r" b="b"/>
              <a:pathLst>
                <a:path w="853" h="987" extrusionOk="0">
                  <a:moveTo>
                    <a:pt x="62" y="1"/>
                  </a:moveTo>
                  <a:cubicBezTo>
                    <a:pt x="25" y="1"/>
                    <a:pt x="1" y="37"/>
                    <a:pt x="1" y="62"/>
                  </a:cubicBezTo>
                  <a:lnTo>
                    <a:pt x="62" y="938"/>
                  </a:lnTo>
                  <a:cubicBezTo>
                    <a:pt x="62" y="962"/>
                    <a:pt x="74" y="975"/>
                    <a:pt x="98" y="987"/>
                  </a:cubicBezTo>
                  <a:lnTo>
                    <a:pt x="122" y="987"/>
                  </a:lnTo>
                  <a:cubicBezTo>
                    <a:pt x="135" y="987"/>
                    <a:pt x="147" y="987"/>
                    <a:pt x="159" y="975"/>
                  </a:cubicBezTo>
                  <a:lnTo>
                    <a:pt x="828" y="439"/>
                  </a:lnTo>
                  <a:cubicBezTo>
                    <a:pt x="853" y="415"/>
                    <a:pt x="853" y="378"/>
                    <a:pt x="828" y="354"/>
                  </a:cubicBezTo>
                  <a:cubicBezTo>
                    <a:pt x="821" y="340"/>
                    <a:pt x="806" y="334"/>
                    <a:pt x="789" y="334"/>
                  </a:cubicBezTo>
                  <a:cubicBezTo>
                    <a:pt x="778" y="334"/>
                    <a:pt x="765" y="337"/>
                    <a:pt x="755" y="342"/>
                  </a:cubicBezTo>
                  <a:lnTo>
                    <a:pt x="171" y="816"/>
                  </a:lnTo>
                  <a:lnTo>
                    <a:pt x="122" y="62"/>
                  </a:lnTo>
                  <a:cubicBezTo>
                    <a:pt x="110" y="25"/>
                    <a:pt x="86" y="1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1"/>
            <p:cNvSpPr/>
            <p:nvPr/>
          </p:nvSpPr>
          <p:spPr>
            <a:xfrm>
              <a:off x="878746" y="1283702"/>
              <a:ext cx="30971" cy="32731"/>
            </a:xfrm>
            <a:custGeom>
              <a:avLst/>
              <a:gdLst/>
              <a:ahLst/>
              <a:cxnLst/>
              <a:rect l="l" t="t" r="r" b="b"/>
              <a:pathLst>
                <a:path w="845" h="893" extrusionOk="0">
                  <a:moveTo>
                    <a:pt x="68" y="0"/>
                  </a:moveTo>
                  <a:cubicBezTo>
                    <a:pt x="62" y="0"/>
                    <a:pt x="56" y="2"/>
                    <a:pt x="50" y="4"/>
                  </a:cubicBezTo>
                  <a:cubicBezTo>
                    <a:pt x="25" y="4"/>
                    <a:pt x="1" y="28"/>
                    <a:pt x="1" y="65"/>
                  </a:cubicBezTo>
                  <a:lnTo>
                    <a:pt x="110" y="843"/>
                  </a:lnTo>
                  <a:cubicBezTo>
                    <a:pt x="110" y="868"/>
                    <a:pt x="123" y="880"/>
                    <a:pt x="135" y="892"/>
                  </a:cubicBezTo>
                  <a:lnTo>
                    <a:pt x="196" y="892"/>
                  </a:lnTo>
                  <a:lnTo>
                    <a:pt x="792" y="490"/>
                  </a:lnTo>
                  <a:cubicBezTo>
                    <a:pt x="844" y="470"/>
                    <a:pt x="798" y="386"/>
                    <a:pt x="753" y="386"/>
                  </a:cubicBezTo>
                  <a:cubicBezTo>
                    <a:pt x="745" y="386"/>
                    <a:pt x="738" y="388"/>
                    <a:pt x="731" y="393"/>
                  </a:cubicBezTo>
                  <a:lnTo>
                    <a:pt x="208" y="746"/>
                  </a:lnTo>
                  <a:lnTo>
                    <a:pt x="110" y="52"/>
                  </a:lnTo>
                  <a:cubicBezTo>
                    <a:pt x="110" y="22"/>
                    <a:pt x="94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1" name="Google Shape;2671;p21"/>
          <p:cNvGrpSpPr/>
          <p:nvPr/>
        </p:nvGrpSpPr>
        <p:grpSpPr>
          <a:xfrm rot="2661354">
            <a:off x="8479754" y="83272"/>
            <a:ext cx="301407" cy="263143"/>
            <a:chOff x="427810" y="783249"/>
            <a:chExt cx="197190" cy="172157"/>
          </a:xfrm>
        </p:grpSpPr>
        <p:sp>
          <p:nvSpPr>
            <p:cNvPr id="2672" name="Google Shape;2672;p21"/>
            <p:cNvSpPr/>
            <p:nvPr/>
          </p:nvSpPr>
          <p:spPr>
            <a:xfrm>
              <a:off x="521017" y="858717"/>
              <a:ext cx="6268" cy="6304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86" y="1"/>
                  </a:moveTo>
                  <a:cubicBezTo>
                    <a:pt x="37" y="1"/>
                    <a:pt x="1" y="37"/>
                    <a:pt x="1" y="86"/>
                  </a:cubicBezTo>
                  <a:cubicBezTo>
                    <a:pt x="1" y="135"/>
                    <a:pt x="37" y="171"/>
                    <a:pt x="86" y="171"/>
                  </a:cubicBezTo>
                  <a:cubicBezTo>
                    <a:pt x="134" y="171"/>
                    <a:pt x="171" y="135"/>
                    <a:pt x="171" y="86"/>
                  </a:cubicBezTo>
                  <a:cubicBezTo>
                    <a:pt x="171" y="37"/>
                    <a:pt x="134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1"/>
            <p:cNvSpPr/>
            <p:nvPr/>
          </p:nvSpPr>
          <p:spPr>
            <a:xfrm>
              <a:off x="427810" y="783249"/>
              <a:ext cx="197190" cy="172157"/>
            </a:xfrm>
            <a:custGeom>
              <a:avLst/>
              <a:gdLst/>
              <a:ahLst/>
              <a:cxnLst/>
              <a:rect l="l" t="t" r="r" b="b"/>
              <a:pathLst>
                <a:path w="5380" h="4697" extrusionOk="0">
                  <a:moveTo>
                    <a:pt x="2025" y="0"/>
                  </a:moveTo>
                  <a:cubicBezTo>
                    <a:pt x="1957" y="0"/>
                    <a:pt x="1886" y="16"/>
                    <a:pt x="1813" y="52"/>
                  </a:cubicBezTo>
                  <a:cubicBezTo>
                    <a:pt x="1363" y="283"/>
                    <a:pt x="1655" y="1135"/>
                    <a:pt x="1655" y="1135"/>
                  </a:cubicBezTo>
                  <a:cubicBezTo>
                    <a:pt x="1655" y="1135"/>
                    <a:pt x="1404" y="1069"/>
                    <a:pt x="1111" y="1069"/>
                  </a:cubicBezTo>
                  <a:cubicBezTo>
                    <a:pt x="857" y="1069"/>
                    <a:pt x="570" y="1119"/>
                    <a:pt x="389" y="1305"/>
                  </a:cubicBezTo>
                  <a:cubicBezTo>
                    <a:pt x="0" y="1707"/>
                    <a:pt x="1339" y="2352"/>
                    <a:pt x="1339" y="2352"/>
                  </a:cubicBezTo>
                  <a:cubicBezTo>
                    <a:pt x="1339" y="2352"/>
                    <a:pt x="377" y="2839"/>
                    <a:pt x="511" y="3411"/>
                  </a:cubicBezTo>
                  <a:cubicBezTo>
                    <a:pt x="556" y="3600"/>
                    <a:pt x="721" y="3663"/>
                    <a:pt x="920" y="3663"/>
                  </a:cubicBezTo>
                  <a:cubicBezTo>
                    <a:pt x="1309" y="3663"/>
                    <a:pt x="1825" y="3423"/>
                    <a:pt x="1826" y="3423"/>
                  </a:cubicBezTo>
                  <a:lnTo>
                    <a:pt x="1826" y="3423"/>
                  </a:lnTo>
                  <a:cubicBezTo>
                    <a:pt x="1826" y="3423"/>
                    <a:pt x="1667" y="4555"/>
                    <a:pt x="2422" y="4688"/>
                  </a:cubicBezTo>
                  <a:cubicBezTo>
                    <a:pt x="2455" y="4694"/>
                    <a:pt x="2487" y="4697"/>
                    <a:pt x="2517" y="4697"/>
                  </a:cubicBezTo>
                  <a:cubicBezTo>
                    <a:pt x="3160" y="4697"/>
                    <a:pt x="3116" y="3520"/>
                    <a:pt x="3116" y="3520"/>
                  </a:cubicBezTo>
                  <a:lnTo>
                    <a:pt x="3116" y="3520"/>
                  </a:lnTo>
                  <a:cubicBezTo>
                    <a:pt x="3116" y="3520"/>
                    <a:pt x="3567" y="4098"/>
                    <a:pt x="4093" y="4098"/>
                  </a:cubicBezTo>
                  <a:cubicBezTo>
                    <a:pt x="4219" y="4098"/>
                    <a:pt x="4349" y="4065"/>
                    <a:pt x="4479" y="3983"/>
                  </a:cubicBezTo>
                  <a:cubicBezTo>
                    <a:pt x="5063" y="3618"/>
                    <a:pt x="4040" y="2668"/>
                    <a:pt x="4040" y="2668"/>
                  </a:cubicBezTo>
                  <a:cubicBezTo>
                    <a:pt x="4040" y="2668"/>
                    <a:pt x="5379" y="2620"/>
                    <a:pt x="5160" y="1938"/>
                  </a:cubicBezTo>
                  <a:cubicBezTo>
                    <a:pt x="5010" y="1462"/>
                    <a:pt x="4521" y="1387"/>
                    <a:pt x="4229" y="1387"/>
                  </a:cubicBezTo>
                  <a:cubicBezTo>
                    <a:pt x="4096" y="1387"/>
                    <a:pt x="4004" y="1403"/>
                    <a:pt x="4004" y="1403"/>
                  </a:cubicBezTo>
                  <a:cubicBezTo>
                    <a:pt x="4004" y="1403"/>
                    <a:pt x="4600" y="563"/>
                    <a:pt x="3931" y="137"/>
                  </a:cubicBezTo>
                  <a:cubicBezTo>
                    <a:pt x="3891" y="113"/>
                    <a:pt x="3849" y="102"/>
                    <a:pt x="3804" y="102"/>
                  </a:cubicBezTo>
                  <a:cubicBezTo>
                    <a:pt x="3425" y="102"/>
                    <a:pt x="2909" y="891"/>
                    <a:pt x="2909" y="891"/>
                  </a:cubicBezTo>
                  <a:cubicBezTo>
                    <a:pt x="2909" y="891"/>
                    <a:pt x="2539" y="0"/>
                    <a:pt x="2025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1"/>
            <p:cNvSpPr/>
            <p:nvPr/>
          </p:nvSpPr>
          <p:spPr>
            <a:xfrm>
              <a:off x="479527" y="827122"/>
              <a:ext cx="96396" cy="84044"/>
            </a:xfrm>
            <a:custGeom>
              <a:avLst/>
              <a:gdLst/>
              <a:ahLst/>
              <a:cxnLst/>
              <a:rect l="l" t="t" r="r" b="b"/>
              <a:pathLst>
                <a:path w="2630" h="2293" extrusionOk="0">
                  <a:moveTo>
                    <a:pt x="992" y="1"/>
                  </a:moveTo>
                  <a:cubicBezTo>
                    <a:pt x="962" y="1"/>
                    <a:pt x="932" y="8"/>
                    <a:pt x="901" y="23"/>
                  </a:cubicBezTo>
                  <a:cubicBezTo>
                    <a:pt x="682" y="145"/>
                    <a:pt x="828" y="595"/>
                    <a:pt x="828" y="595"/>
                  </a:cubicBezTo>
                  <a:cubicBezTo>
                    <a:pt x="828" y="595"/>
                    <a:pt x="673" y="537"/>
                    <a:pt x="504" y="537"/>
                  </a:cubicBezTo>
                  <a:cubicBezTo>
                    <a:pt x="393" y="537"/>
                    <a:pt x="277" y="562"/>
                    <a:pt x="195" y="644"/>
                  </a:cubicBezTo>
                  <a:cubicBezTo>
                    <a:pt x="1" y="838"/>
                    <a:pt x="658" y="1155"/>
                    <a:pt x="658" y="1155"/>
                  </a:cubicBezTo>
                  <a:cubicBezTo>
                    <a:pt x="658" y="1155"/>
                    <a:pt x="159" y="1325"/>
                    <a:pt x="220" y="1605"/>
                  </a:cubicBezTo>
                  <a:cubicBezTo>
                    <a:pt x="248" y="1710"/>
                    <a:pt x="360" y="1742"/>
                    <a:pt x="484" y="1742"/>
                  </a:cubicBezTo>
                  <a:cubicBezTo>
                    <a:pt x="677" y="1742"/>
                    <a:pt x="901" y="1666"/>
                    <a:pt x="901" y="1666"/>
                  </a:cubicBezTo>
                  <a:lnTo>
                    <a:pt x="901" y="1666"/>
                  </a:lnTo>
                  <a:cubicBezTo>
                    <a:pt x="901" y="1666"/>
                    <a:pt x="828" y="2226"/>
                    <a:pt x="1193" y="2287"/>
                  </a:cubicBezTo>
                  <a:cubicBezTo>
                    <a:pt x="1212" y="2291"/>
                    <a:pt x="1230" y="2292"/>
                    <a:pt x="1247" y="2292"/>
                  </a:cubicBezTo>
                  <a:cubicBezTo>
                    <a:pt x="1544" y="2292"/>
                    <a:pt x="1522" y="1715"/>
                    <a:pt x="1522" y="1715"/>
                  </a:cubicBezTo>
                  <a:lnTo>
                    <a:pt x="1522" y="1715"/>
                  </a:lnTo>
                  <a:cubicBezTo>
                    <a:pt x="1522" y="1715"/>
                    <a:pt x="1745" y="2001"/>
                    <a:pt x="2004" y="2001"/>
                  </a:cubicBezTo>
                  <a:cubicBezTo>
                    <a:pt x="2065" y="2001"/>
                    <a:pt x="2129" y="1985"/>
                    <a:pt x="2191" y="1946"/>
                  </a:cubicBezTo>
                  <a:cubicBezTo>
                    <a:pt x="2471" y="1763"/>
                    <a:pt x="1972" y="1301"/>
                    <a:pt x="1972" y="1301"/>
                  </a:cubicBezTo>
                  <a:cubicBezTo>
                    <a:pt x="1972" y="1301"/>
                    <a:pt x="2629" y="1289"/>
                    <a:pt x="2520" y="948"/>
                  </a:cubicBezTo>
                  <a:cubicBezTo>
                    <a:pt x="2447" y="721"/>
                    <a:pt x="2217" y="683"/>
                    <a:pt x="2072" y="683"/>
                  </a:cubicBezTo>
                  <a:cubicBezTo>
                    <a:pt x="1999" y="683"/>
                    <a:pt x="1948" y="692"/>
                    <a:pt x="1948" y="692"/>
                  </a:cubicBezTo>
                  <a:cubicBezTo>
                    <a:pt x="1948" y="692"/>
                    <a:pt x="2252" y="279"/>
                    <a:pt x="1924" y="72"/>
                  </a:cubicBezTo>
                  <a:cubicBezTo>
                    <a:pt x="1905" y="60"/>
                    <a:pt x="1886" y="54"/>
                    <a:pt x="1866" y="54"/>
                  </a:cubicBezTo>
                  <a:cubicBezTo>
                    <a:pt x="1683" y="54"/>
                    <a:pt x="1437" y="498"/>
                    <a:pt x="1437" y="498"/>
                  </a:cubicBezTo>
                  <a:cubicBezTo>
                    <a:pt x="1437" y="498"/>
                    <a:pt x="1242" y="1"/>
                    <a:pt x="992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1"/>
            <p:cNvSpPr/>
            <p:nvPr/>
          </p:nvSpPr>
          <p:spPr>
            <a:xfrm>
              <a:off x="514786" y="868100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1"/>
            <p:cNvSpPr/>
            <p:nvPr/>
          </p:nvSpPr>
          <p:spPr>
            <a:xfrm>
              <a:off x="521017" y="878802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1"/>
            <p:cNvSpPr/>
            <p:nvPr/>
          </p:nvSpPr>
          <p:spPr>
            <a:xfrm>
              <a:off x="527248" y="868100"/>
              <a:ext cx="6304" cy="6268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1"/>
            <p:cNvSpPr/>
            <p:nvPr/>
          </p:nvSpPr>
          <p:spPr>
            <a:xfrm>
              <a:off x="535275" y="877006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1"/>
            <p:cNvSpPr/>
            <p:nvPr/>
          </p:nvSpPr>
          <p:spPr>
            <a:xfrm>
              <a:off x="539747" y="865864"/>
              <a:ext cx="6304" cy="6744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1"/>
            <p:cNvSpPr/>
            <p:nvPr/>
          </p:nvSpPr>
          <p:spPr>
            <a:xfrm>
              <a:off x="533956" y="856957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1" name="Google Shape;2681;p21"/>
          <p:cNvGrpSpPr/>
          <p:nvPr/>
        </p:nvGrpSpPr>
        <p:grpSpPr>
          <a:xfrm rot="2661354">
            <a:off x="56430" y="445862"/>
            <a:ext cx="301407" cy="262807"/>
            <a:chOff x="791330" y="1424521"/>
            <a:chExt cx="197190" cy="171937"/>
          </a:xfrm>
        </p:grpSpPr>
        <p:sp>
          <p:nvSpPr>
            <p:cNvPr id="2682" name="Google Shape;2682;p21"/>
            <p:cNvSpPr/>
            <p:nvPr/>
          </p:nvSpPr>
          <p:spPr>
            <a:xfrm>
              <a:off x="791330" y="1424521"/>
              <a:ext cx="197190" cy="171937"/>
            </a:xfrm>
            <a:custGeom>
              <a:avLst/>
              <a:gdLst/>
              <a:ahLst/>
              <a:cxnLst/>
              <a:rect l="l" t="t" r="r" b="b"/>
              <a:pathLst>
                <a:path w="5380" h="4691" extrusionOk="0">
                  <a:moveTo>
                    <a:pt x="2033" y="1"/>
                  </a:moveTo>
                  <a:cubicBezTo>
                    <a:pt x="1963" y="1"/>
                    <a:pt x="1889" y="18"/>
                    <a:pt x="1814" y="56"/>
                  </a:cubicBezTo>
                  <a:cubicBezTo>
                    <a:pt x="1364" y="287"/>
                    <a:pt x="1656" y="1139"/>
                    <a:pt x="1656" y="1139"/>
                  </a:cubicBezTo>
                  <a:cubicBezTo>
                    <a:pt x="1656" y="1139"/>
                    <a:pt x="1393" y="1066"/>
                    <a:pt x="1091" y="1066"/>
                  </a:cubicBezTo>
                  <a:cubicBezTo>
                    <a:pt x="842" y="1066"/>
                    <a:pt x="566" y="1116"/>
                    <a:pt x="390" y="1297"/>
                  </a:cubicBezTo>
                  <a:cubicBezTo>
                    <a:pt x="1" y="1699"/>
                    <a:pt x="1339" y="2356"/>
                    <a:pt x="1339" y="2356"/>
                  </a:cubicBezTo>
                  <a:cubicBezTo>
                    <a:pt x="1339" y="2356"/>
                    <a:pt x="378" y="2843"/>
                    <a:pt x="512" y="3403"/>
                  </a:cubicBezTo>
                  <a:cubicBezTo>
                    <a:pt x="557" y="3592"/>
                    <a:pt x="722" y="3655"/>
                    <a:pt x="921" y="3655"/>
                  </a:cubicBezTo>
                  <a:cubicBezTo>
                    <a:pt x="1309" y="3655"/>
                    <a:pt x="1826" y="3415"/>
                    <a:pt x="1826" y="3415"/>
                  </a:cubicBezTo>
                  <a:lnTo>
                    <a:pt x="1826" y="3415"/>
                  </a:lnTo>
                  <a:cubicBezTo>
                    <a:pt x="1826" y="3415"/>
                    <a:pt x="1668" y="4547"/>
                    <a:pt x="2422" y="4681"/>
                  </a:cubicBezTo>
                  <a:cubicBezTo>
                    <a:pt x="2458" y="4687"/>
                    <a:pt x="2492" y="4690"/>
                    <a:pt x="2524" y="4690"/>
                  </a:cubicBezTo>
                  <a:cubicBezTo>
                    <a:pt x="3148" y="4690"/>
                    <a:pt x="3104" y="3512"/>
                    <a:pt x="3104" y="3512"/>
                  </a:cubicBezTo>
                  <a:lnTo>
                    <a:pt x="3104" y="3512"/>
                  </a:lnTo>
                  <a:cubicBezTo>
                    <a:pt x="3104" y="3512"/>
                    <a:pt x="3568" y="4097"/>
                    <a:pt x="4101" y="4097"/>
                  </a:cubicBezTo>
                  <a:cubicBezTo>
                    <a:pt x="4225" y="4097"/>
                    <a:pt x="4353" y="4065"/>
                    <a:pt x="4479" y="3987"/>
                  </a:cubicBezTo>
                  <a:cubicBezTo>
                    <a:pt x="5063" y="3610"/>
                    <a:pt x="4041" y="2673"/>
                    <a:pt x="4041" y="2673"/>
                  </a:cubicBezTo>
                  <a:cubicBezTo>
                    <a:pt x="4041" y="2673"/>
                    <a:pt x="5380" y="2624"/>
                    <a:pt x="5161" y="1930"/>
                  </a:cubicBezTo>
                  <a:cubicBezTo>
                    <a:pt x="5014" y="1465"/>
                    <a:pt x="4538" y="1388"/>
                    <a:pt x="4241" y="1388"/>
                  </a:cubicBezTo>
                  <a:cubicBezTo>
                    <a:pt x="4095" y="1388"/>
                    <a:pt x="3992" y="1407"/>
                    <a:pt x="3992" y="1407"/>
                  </a:cubicBezTo>
                  <a:cubicBezTo>
                    <a:pt x="3992" y="1407"/>
                    <a:pt x="4601" y="555"/>
                    <a:pt x="3931" y="141"/>
                  </a:cubicBezTo>
                  <a:cubicBezTo>
                    <a:pt x="3890" y="114"/>
                    <a:pt x="3845" y="103"/>
                    <a:pt x="3799" y="103"/>
                  </a:cubicBezTo>
                  <a:cubicBezTo>
                    <a:pt x="3420" y="103"/>
                    <a:pt x="2909" y="884"/>
                    <a:pt x="2909" y="884"/>
                  </a:cubicBezTo>
                  <a:cubicBezTo>
                    <a:pt x="2909" y="884"/>
                    <a:pt x="2543" y="1"/>
                    <a:pt x="2033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1"/>
            <p:cNvSpPr/>
            <p:nvPr/>
          </p:nvSpPr>
          <p:spPr>
            <a:xfrm>
              <a:off x="843083" y="1468431"/>
              <a:ext cx="96359" cy="83641"/>
            </a:xfrm>
            <a:custGeom>
              <a:avLst/>
              <a:gdLst/>
              <a:ahLst/>
              <a:cxnLst/>
              <a:rect l="l" t="t" r="r" b="b"/>
              <a:pathLst>
                <a:path w="2629" h="2282" extrusionOk="0">
                  <a:moveTo>
                    <a:pt x="986" y="1"/>
                  </a:moveTo>
                  <a:cubicBezTo>
                    <a:pt x="954" y="1"/>
                    <a:pt x="922" y="8"/>
                    <a:pt x="889" y="26"/>
                  </a:cubicBezTo>
                  <a:cubicBezTo>
                    <a:pt x="670" y="148"/>
                    <a:pt x="816" y="598"/>
                    <a:pt x="816" y="598"/>
                  </a:cubicBezTo>
                  <a:cubicBezTo>
                    <a:pt x="816" y="598"/>
                    <a:pt x="652" y="538"/>
                    <a:pt x="482" y="538"/>
                  </a:cubicBezTo>
                  <a:cubicBezTo>
                    <a:pt x="377" y="538"/>
                    <a:pt x="269" y="561"/>
                    <a:pt x="195" y="635"/>
                  </a:cubicBezTo>
                  <a:cubicBezTo>
                    <a:pt x="0" y="830"/>
                    <a:pt x="657" y="1146"/>
                    <a:pt x="657" y="1146"/>
                  </a:cubicBezTo>
                  <a:cubicBezTo>
                    <a:pt x="657" y="1146"/>
                    <a:pt x="146" y="1316"/>
                    <a:pt x="219" y="1596"/>
                  </a:cubicBezTo>
                  <a:cubicBezTo>
                    <a:pt x="244" y="1705"/>
                    <a:pt x="360" y="1738"/>
                    <a:pt x="488" y="1738"/>
                  </a:cubicBezTo>
                  <a:cubicBezTo>
                    <a:pt x="675" y="1738"/>
                    <a:pt x="889" y="1669"/>
                    <a:pt x="889" y="1669"/>
                  </a:cubicBezTo>
                  <a:lnTo>
                    <a:pt x="889" y="1669"/>
                  </a:lnTo>
                  <a:cubicBezTo>
                    <a:pt x="889" y="1669"/>
                    <a:pt x="816" y="2217"/>
                    <a:pt x="1181" y="2278"/>
                  </a:cubicBezTo>
                  <a:cubicBezTo>
                    <a:pt x="1197" y="2281"/>
                    <a:pt x="1212" y="2282"/>
                    <a:pt x="1227" y="2282"/>
                  </a:cubicBezTo>
                  <a:cubicBezTo>
                    <a:pt x="1533" y="2282"/>
                    <a:pt x="1521" y="1706"/>
                    <a:pt x="1521" y="1706"/>
                  </a:cubicBezTo>
                  <a:lnTo>
                    <a:pt x="1521" y="1706"/>
                  </a:lnTo>
                  <a:cubicBezTo>
                    <a:pt x="1522" y="1706"/>
                    <a:pt x="1745" y="1992"/>
                    <a:pt x="1997" y="1992"/>
                  </a:cubicBezTo>
                  <a:cubicBezTo>
                    <a:pt x="2057" y="1992"/>
                    <a:pt x="2118" y="1977"/>
                    <a:pt x="2179" y="1937"/>
                  </a:cubicBezTo>
                  <a:cubicBezTo>
                    <a:pt x="2471" y="1754"/>
                    <a:pt x="1972" y="1292"/>
                    <a:pt x="1972" y="1292"/>
                  </a:cubicBezTo>
                  <a:cubicBezTo>
                    <a:pt x="1972" y="1292"/>
                    <a:pt x="2629" y="1280"/>
                    <a:pt x="2519" y="939"/>
                  </a:cubicBezTo>
                  <a:cubicBezTo>
                    <a:pt x="2438" y="712"/>
                    <a:pt x="2211" y="674"/>
                    <a:pt x="2069" y="674"/>
                  </a:cubicBezTo>
                  <a:cubicBezTo>
                    <a:pt x="1997" y="674"/>
                    <a:pt x="1947" y="684"/>
                    <a:pt x="1947" y="684"/>
                  </a:cubicBezTo>
                  <a:cubicBezTo>
                    <a:pt x="1947" y="684"/>
                    <a:pt x="2240" y="270"/>
                    <a:pt x="1911" y="63"/>
                  </a:cubicBezTo>
                  <a:cubicBezTo>
                    <a:pt x="1893" y="51"/>
                    <a:pt x="1873" y="45"/>
                    <a:pt x="1853" y="45"/>
                  </a:cubicBezTo>
                  <a:cubicBezTo>
                    <a:pt x="1671" y="45"/>
                    <a:pt x="1424" y="489"/>
                    <a:pt x="1424" y="489"/>
                  </a:cubicBezTo>
                  <a:cubicBezTo>
                    <a:pt x="1424" y="489"/>
                    <a:pt x="1233" y="1"/>
                    <a:pt x="98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1"/>
            <p:cNvSpPr/>
            <p:nvPr/>
          </p:nvSpPr>
          <p:spPr>
            <a:xfrm>
              <a:off x="884574" y="1499695"/>
              <a:ext cx="6268" cy="6304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85" y="1"/>
                  </a:moveTo>
                  <a:cubicBezTo>
                    <a:pt x="37" y="1"/>
                    <a:pt x="0" y="37"/>
                    <a:pt x="0" y="86"/>
                  </a:cubicBezTo>
                  <a:cubicBezTo>
                    <a:pt x="0" y="135"/>
                    <a:pt x="37" y="171"/>
                    <a:pt x="85" y="171"/>
                  </a:cubicBezTo>
                  <a:cubicBezTo>
                    <a:pt x="134" y="171"/>
                    <a:pt x="170" y="135"/>
                    <a:pt x="170" y="86"/>
                  </a:cubicBezTo>
                  <a:cubicBezTo>
                    <a:pt x="170" y="37"/>
                    <a:pt x="134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1"/>
            <p:cNvSpPr/>
            <p:nvPr/>
          </p:nvSpPr>
          <p:spPr>
            <a:xfrm>
              <a:off x="877866" y="1509079"/>
              <a:ext cx="6744" cy="6268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8" y="0"/>
                  </a:moveTo>
                  <a:cubicBezTo>
                    <a:pt x="49" y="0"/>
                    <a:pt x="1" y="37"/>
                    <a:pt x="1" y="86"/>
                  </a:cubicBezTo>
                  <a:cubicBezTo>
                    <a:pt x="1" y="134"/>
                    <a:pt x="49" y="171"/>
                    <a:pt x="98" y="171"/>
                  </a:cubicBezTo>
                  <a:cubicBezTo>
                    <a:pt x="147" y="171"/>
                    <a:pt x="183" y="134"/>
                    <a:pt x="183" y="86"/>
                  </a:cubicBezTo>
                  <a:cubicBezTo>
                    <a:pt x="183" y="37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1"/>
            <p:cNvSpPr/>
            <p:nvPr/>
          </p:nvSpPr>
          <p:spPr>
            <a:xfrm>
              <a:off x="890804" y="1509079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1"/>
            <p:cNvSpPr/>
            <p:nvPr/>
          </p:nvSpPr>
          <p:spPr>
            <a:xfrm>
              <a:off x="898831" y="1517985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86" y="1"/>
                  </a:moveTo>
                  <a:cubicBezTo>
                    <a:pt x="37" y="1"/>
                    <a:pt x="0" y="37"/>
                    <a:pt x="0" y="86"/>
                  </a:cubicBezTo>
                  <a:cubicBezTo>
                    <a:pt x="0" y="135"/>
                    <a:pt x="37" y="171"/>
                    <a:pt x="86" y="171"/>
                  </a:cubicBezTo>
                  <a:cubicBezTo>
                    <a:pt x="134" y="171"/>
                    <a:pt x="183" y="135"/>
                    <a:pt x="183" y="86"/>
                  </a:cubicBezTo>
                  <a:cubicBezTo>
                    <a:pt x="183" y="37"/>
                    <a:pt x="134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1"/>
            <p:cNvSpPr/>
            <p:nvPr/>
          </p:nvSpPr>
          <p:spPr>
            <a:xfrm>
              <a:off x="903303" y="1506843"/>
              <a:ext cx="6268" cy="6744"/>
            </a:xfrm>
            <a:custGeom>
              <a:avLst/>
              <a:gdLst/>
              <a:ahLst/>
              <a:cxnLst/>
              <a:rect l="l" t="t" r="r" b="b"/>
              <a:pathLst>
                <a:path w="171" h="184" extrusionOk="0">
                  <a:moveTo>
                    <a:pt x="85" y="1"/>
                  </a:moveTo>
                  <a:cubicBezTo>
                    <a:pt x="37" y="1"/>
                    <a:pt x="0" y="49"/>
                    <a:pt x="0" y="86"/>
                  </a:cubicBezTo>
                  <a:cubicBezTo>
                    <a:pt x="0" y="134"/>
                    <a:pt x="37" y="183"/>
                    <a:pt x="85" y="183"/>
                  </a:cubicBezTo>
                  <a:cubicBezTo>
                    <a:pt x="134" y="183"/>
                    <a:pt x="171" y="134"/>
                    <a:pt x="171" y="86"/>
                  </a:cubicBezTo>
                  <a:cubicBezTo>
                    <a:pt x="171" y="49"/>
                    <a:pt x="134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1"/>
            <p:cNvSpPr/>
            <p:nvPr/>
          </p:nvSpPr>
          <p:spPr>
            <a:xfrm>
              <a:off x="897035" y="1497936"/>
              <a:ext cx="6744" cy="6268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86" y="0"/>
                  </a:moveTo>
                  <a:cubicBezTo>
                    <a:pt x="37" y="0"/>
                    <a:pt x="1" y="37"/>
                    <a:pt x="1" y="85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83" y="134"/>
                    <a:pt x="183" y="85"/>
                  </a:cubicBezTo>
                  <a:cubicBezTo>
                    <a:pt x="183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0" name="Google Shape;2690;p21"/>
          <p:cNvGrpSpPr/>
          <p:nvPr/>
        </p:nvGrpSpPr>
        <p:grpSpPr>
          <a:xfrm rot="2661354">
            <a:off x="238286" y="83258"/>
            <a:ext cx="301407" cy="263143"/>
            <a:chOff x="427810" y="783249"/>
            <a:chExt cx="197190" cy="172157"/>
          </a:xfrm>
        </p:grpSpPr>
        <p:sp>
          <p:nvSpPr>
            <p:cNvPr id="2691" name="Google Shape;2691;p21"/>
            <p:cNvSpPr/>
            <p:nvPr/>
          </p:nvSpPr>
          <p:spPr>
            <a:xfrm>
              <a:off x="521017" y="858717"/>
              <a:ext cx="6268" cy="6304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86" y="1"/>
                  </a:moveTo>
                  <a:cubicBezTo>
                    <a:pt x="37" y="1"/>
                    <a:pt x="1" y="37"/>
                    <a:pt x="1" y="86"/>
                  </a:cubicBezTo>
                  <a:cubicBezTo>
                    <a:pt x="1" y="135"/>
                    <a:pt x="37" y="171"/>
                    <a:pt x="86" y="171"/>
                  </a:cubicBezTo>
                  <a:cubicBezTo>
                    <a:pt x="134" y="171"/>
                    <a:pt x="171" y="135"/>
                    <a:pt x="171" y="86"/>
                  </a:cubicBezTo>
                  <a:cubicBezTo>
                    <a:pt x="171" y="37"/>
                    <a:pt x="134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1"/>
            <p:cNvSpPr/>
            <p:nvPr/>
          </p:nvSpPr>
          <p:spPr>
            <a:xfrm>
              <a:off x="427810" y="783249"/>
              <a:ext cx="197190" cy="172157"/>
            </a:xfrm>
            <a:custGeom>
              <a:avLst/>
              <a:gdLst/>
              <a:ahLst/>
              <a:cxnLst/>
              <a:rect l="l" t="t" r="r" b="b"/>
              <a:pathLst>
                <a:path w="5380" h="4697" extrusionOk="0">
                  <a:moveTo>
                    <a:pt x="2025" y="0"/>
                  </a:moveTo>
                  <a:cubicBezTo>
                    <a:pt x="1957" y="0"/>
                    <a:pt x="1886" y="16"/>
                    <a:pt x="1813" y="52"/>
                  </a:cubicBezTo>
                  <a:cubicBezTo>
                    <a:pt x="1363" y="283"/>
                    <a:pt x="1655" y="1135"/>
                    <a:pt x="1655" y="1135"/>
                  </a:cubicBezTo>
                  <a:cubicBezTo>
                    <a:pt x="1655" y="1135"/>
                    <a:pt x="1404" y="1069"/>
                    <a:pt x="1111" y="1069"/>
                  </a:cubicBezTo>
                  <a:cubicBezTo>
                    <a:pt x="857" y="1069"/>
                    <a:pt x="570" y="1119"/>
                    <a:pt x="389" y="1305"/>
                  </a:cubicBezTo>
                  <a:cubicBezTo>
                    <a:pt x="0" y="1707"/>
                    <a:pt x="1339" y="2352"/>
                    <a:pt x="1339" y="2352"/>
                  </a:cubicBezTo>
                  <a:cubicBezTo>
                    <a:pt x="1339" y="2352"/>
                    <a:pt x="377" y="2839"/>
                    <a:pt x="511" y="3411"/>
                  </a:cubicBezTo>
                  <a:cubicBezTo>
                    <a:pt x="556" y="3600"/>
                    <a:pt x="721" y="3663"/>
                    <a:pt x="920" y="3663"/>
                  </a:cubicBezTo>
                  <a:cubicBezTo>
                    <a:pt x="1309" y="3663"/>
                    <a:pt x="1825" y="3423"/>
                    <a:pt x="1826" y="3423"/>
                  </a:cubicBezTo>
                  <a:lnTo>
                    <a:pt x="1826" y="3423"/>
                  </a:lnTo>
                  <a:cubicBezTo>
                    <a:pt x="1826" y="3423"/>
                    <a:pt x="1667" y="4555"/>
                    <a:pt x="2422" y="4688"/>
                  </a:cubicBezTo>
                  <a:cubicBezTo>
                    <a:pt x="2455" y="4694"/>
                    <a:pt x="2487" y="4697"/>
                    <a:pt x="2517" y="4697"/>
                  </a:cubicBezTo>
                  <a:cubicBezTo>
                    <a:pt x="3160" y="4697"/>
                    <a:pt x="3116" y="3520"/>
                    <a:pt x="3116" y="3520"/>
                  </a:cubicBezTo>
                  <a:lnTo>
                    <a:pt x="3116" y="3520"/>
                  </a:lnTo>
                  <a:cubicBezTo>
                    <a:pt x="3116" y="3520"/>
                    <a:pt x="3567" y="4098"/>
                    <a:pt x="4093" y="4098"/>
                  </a:cubicBezTo>
                  <a:cubicBezTo>
                    <a:pt x="4219" y="4098"/>
                    <a:pt x="4349" y="4065"/>
                    <a:pt x="4479" y="3983"/>
                  </a:cubicBezTo>
                  <a:cubicBezTo>
                    <a:pt x="5063" y="3618"/>
                    <a:pt x="4040" y="2668"/>
                    <a:pt x="4040" y="2668"/>
                  </a:cubicBezTo>
                  <a:cubicBezTo>
                    <a:pt x="4040" y="2668"/>
                    <a:pt x="5379" y="2620"/>
                    <a:pt x="5160" y="1938"/>
                  </a:cubicBezTo>
                  <a:cubicBezTo>
                    <a:pt x="5010" y="1462"/>
                    <a:pt x="4521" y="1387"/>
                    <a:pt x="4229" y="1387"/>
                  </a:cubicBezTo>
                  <a:cubicBezTo>
                    <a:pt x="4096" y="1387"/>
                    <a:pt x="4004" y="1403"/>
                    <a:pt x="4004" y="1403"/>
                  </a:cubicBezTo>
                  <a:cubicBezTo>
                    <a:pt x="4004" y="1403"/>
                    <a:pt x="4600" y="563"/>
                    <a:pt x="3931" y="137"/>
                  </a:cubicBezTo>
                  <a:cubicBezTo>
                    <a:pt x="3891" y="113"/>
                    <a:pt x="3849" y="102"/>
                    <a:pt x="3804" y="102"/>
                  </a:cubicBezTo>
                  <a:cubicBezTo>
                    <a:pt x="3425" y="102"/>
                    <a:pt x="2909" y="891"/>
                    <a:pt x="2909" y="891"/>
                  </a:cubicBezTo>
                  <a:cubicBezTo>
                    <a:pt x="2909" y="891"/>
                    <a:pt x="2539" y="0"/>
                    <a:pt x="20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1"/>
            <p:cNvSpPr/>
            <p:nvPr/>
          </p:nvSpPr>
          <p:spPr>
            <a:xfrm>
              <a:off x="479527" y="827122"/>
              <a:ext cx="96396" cy="84044"/>
            </a:xfrm>
            <a:custGeom>
              <a:avLst/>
              <a:gdLst/>
              <a:ahLst/>
              <a:cxnLst/>
              <a:rect l="l" t="t" r="r" b="b"/>
              <a:pathLst>
                <a:path w="2630" h="2293" extrusionOk="0">
                  <a:moveTo>
                    <a:pt x="992" y="1"/>
                  </a:moveTo>
                  <a:cubicBezTo>
                    <a:pt x="962" y="1"/>
                    <a:pt x="932" y="8"/>
                    <a:pt x="901" y="23"/>
                  </a:cubicBezTo>
                  <a:cubicBezTo>
                    <a:pt x="682" y="145"/>
                    <a:pt x="828" y="595"/>
                    <a:pt x="828" y="595"/>
                  </a:cubicBezTo>
                  <a:cubicBezTo>
                    <a:pt x="828" y="595"/>
                    <a:pt x="673" y="537"/>
                    <a:pt x="504" y="537"/>
                  </a:cubicBezTo>
                  <a:cubicBezTo>
                    <a:pt x="393" y="537"/>
                    <a:pt x="277" y="562"/>
                    <a:pt x="195" y="644"/>
                  </a:cubicBezTo>
                  <a:cubicBezTo>
                    <a:pt x="1" y="838"/>
                    <a:pt x="658" y="1155"/>
                    <a:pt x="658" y="1155"/>
                  </a:cubicBezTo>
                  <a:cubicBezTo>
                    <a:pt x="658" y="1155"/>
                    <a:pt x="159" y="1325"/>
                    <a:pt x="220" y="1605"/>
                  </a:cubicBezTo>
                  <a:cubicBezTo>
                    <a:pt x="248" y="1710"/>
                    <a:pt x="360" y="1742"/>
                    <a:pt x="484" y="1742"/>
                  </a:cubicBezTo>
                  <a:cubicBezTo>
                    <a:pt x="677" y="1742"/>
                    <a:pt x="901" y="1666"/>
                    <a:pt x="901" y="1666"/>
                  </a:cubicBezTo>
                  <a:lnTo>
                    <a:pt x="901" y="1666"/>
                  </a:lnTo>
                  <a:cubicBezTo>
                    <a:pt x="901" y="1666"/>
                    <a:pt x="828" y="2226"/>
                    <a:pt x="1193" y="2287"/>
                  </a:cubicBezTo>
                  <a:cubicBezTo>
                    <a:pt x="1212" y="2291"/>
                    <a:pt x="1230" y="2292"/>
                    <a:pt x="1247" y="2292"/>
                  </a:cubicBezTo>
                  <a:cubicBezTo>
                    <a:pt x="1544" y="2292"/>
                    <a:pt x="1522" y="1715"/>
                    <a:pt x="1522" y="1715"/>
                  </a:cubicBezTo>
                  <a:lnTo>
                    <a:pt x="1522" y="1715"/>
                  </a:lnTo>
                  <a:cubicBezTo>
                    <a:pt x="1522" y="1715"/>
                    <a:pt x="1745" y="2001"/>
                    <a:pt x="2004" y="2001"/>
                  </a:cubicBezTo>
                  <a:cubicBezTo>
                    <a:pt x="2065" y="2001"/>
                    <a:pt x="2129" y="1985"/>
                    <a:pt x="2191" y="1946"/>
                  </a:cubicBezTo>
                  <a:cubicBezTo>
                    <a:pt x="2471" y="1763"/>
                    <a:pt x="1972" y="1301"/>
                    <a:pt x="1972" y="1301"/>
                  </a:cubicBezTo>
                  <a:cubicBezTo>
                    <a:pt x="1972" y="1301"/>
                    <a:pt x="2629" y="1289"/>
                    <a:pt x="2520" y="948"/>
                  </a:cubicBezTo>
                  <a:cubicBezTo>
                    <a:pt x="2447" y="721"/>
                    <a:pt x="2217" y="683"/>
                    <a:pt x="2072" y="683"/>
                  </a:cubicBezTo>
                  <a:cubicBezTo>
                    <a:pt x="1999" y="683"/>
                    <a:pt x="1948" y="692"/>
                    <a:pt x="1948" y="692"/>
                  </a:cubicBezTo>
                  <a:cubicBezTo>
                    <a:pt x="1948" y="692"/>
                    <a:pt x="2252" y="279"/>
                    <a:pt x="1924" y="72"/>
                  </a:cubicBezTo>
                  <a:cubicBezTo>
                    <a:pt x="1905" y="60"/>
                    <a:pt x="1886" y="54"/>
                    <a:pt x="1866" y="54"/>
                  </a:cubicBezTo>
                  <a:cubicBezTo>
                    <a:pt x="1683" y="54"/>
                    <a:pt x="1437" y="498"/>
                    <a:pt x="1437" y="498"/>
                  </a:cubicBezTo>
                  <a:cubicBezTo>
                    <a:pt x="1437" y="498"/>
                    <a:pt x="1242" y="1"/>
                    <a:pt x="992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1"/>
            <p:cNvSpPr/>
            <p:nvPr/>
          </p:nvSpPr>
          <p:spPr>
            <a:xfrm>
              <a:off x="514786" y="868100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1"/>
            <p:cNvSpPr/>
            <p:nvPr/>
          </p:nvSpPr>
          <p:spPr>
            <a:xfrm>
              <a:off x="521017" y="878802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1"/>
            <p:cNvSpPr/>
            <p:nvPr/>
          </p:nvSpPr>
          <p:spPr>
            <a:xfrm>
              <a:off x="527248" y="868100"/>
              <a:ext cx="6304" cy="6268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1"/>
            <p:cNvSpPr/>
            <p:nvPr/>
          </p:nvSpPr>
          <p:spPr>
            <a:xfrm>
              <a:off x="535275" y="877006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1"/>
            <p:cNvSpPr/>
            <p:nvPr/>
          </p:nvSpPr>
          <p:spPr>
            <a:xfrm>
              <a:off x="539747" y="865864"/>
              <a:ext cx="6304" cy="6744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1"/>
            <p:cNvSpPr/>
            <p:nvPr/>
          </p:nvSpPr>
          <p:spPr>
            <a:xfrm>
              <a:off x="533956" y="856957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0" name="Google Shape;2700;p21"/>
          <p:cNvGrpSpPr/>
          <p:nvPr/>
        </p:nvGrpSpPr>
        <p:grpSpPr>
          <a:xfrm rot="-3228155">
            <a:off x="355850" y="356402"/>
            <a:ext cx="131259" cy="230844"/>
            <a:chOff x="1064251" y="1478116"/>
            <a:chExt cx="85873" cy="151024"/>
          </a:xfrm>
        </p:grpSpPr>
        <p:sp>
          <p:nvSpPr>
            <p:cNvPr id="2701" name="Google Shape;2701;p21"/>
            <p:cNvSpPr/>
            <p:nvPr/>
          </p:nvSpPr>
          <p:spPr>
            <a:xfrm>
              <a:off x="1064251" y="1478116"/>
              <a:ext cx="66296" cy="151024"/>
            </a:xfrm>
            <a:custGeom>
              <a:avLst/>
              <a:gdLst/>
              <a:ahLst/>
              <a:cxnLst/>
              <a:rect l="l" t="t" r="r" b="b"/>
              <a:pathLst>
                <a:path w="999" h="2276" extrusionOk="0">
                  <a:moveTo>
                    <a:pt x="950" y="0"/>
                  </a:moveTo>
                  <a:cubicBezTo>
                    <a:pt x="926" y="0"/>
                    <a:pt x="889" y="12"/>
                    <a:pt x="877" y="37"/>
                  </a:cubicBezTo>
                  <a:lnTo>
                    <a:pt x="13" y="2203"/>
                  </a:lnTo>
                  <a:cubicBezTo>
                    <a:pt x="1" y="2227"/>
                    <a:pt x="13" y="2264"/>
                    <a:pt x="50" y="2276"/>
                  </a:cubicBezTo>
                  <a:lnTo>
                    <a:pt x="62" y="2276"/>
                  </a:lnTo>
                  <a:cubicBezTo>
                    <a:pt x="86" y="2276"/>
                    <a:pt x="111" y="2264"/>
                    <a:pt x="123" y="2239"/>
                  </a:cubicBezTo>
                  <a:lnTo>
                    <a:pt x="987" y="73"/>
                  </a:lnTo>
                  <a:cubicBezTo>
                    <a:pt x="999" y="49"/>
                    <a:pt x="987" y="12"/>
                    <a:pt x="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1"/>
            <p:cNvSpPr/>
            <p:nvPr/>
          </p:nvSpPr>
          <p:spPr>
            <a:xfrm>
              <a:off x="1090929" y="1482163"/>
              <a:ext cx="59195" cy="63834"/>
            </a:xfrm>
            <a:custGeom>
              <a:avLst/>
              <a:gdLst/>
              <a:ahLst/>
              <a:cxnLst/>
              <a:rect l="l" t="t" r="r" b="b"/>
              <a:pathLst>
                <a:path w="892" h="962" extrusionOk="0">
                  <a:moveTo>
                    <a:pt x="61" y="0"/>
                  </a:moveTo>
                  <a:cubicBezTo>
                    <a:pt x="25" y="12"/>
                    <a:pt x="1" y="37"/>
                    <a:pt x="13" y="61"/>
                  </a:cubicBezTo>
                  <a:lnTo>
                    <a:pt x="98" y="913"/>
                  </a:lnTo>
                  <a:cubicBezTo>
                    <a:pt x="98" y="937"/>
                    <a:pt x="122" y="961"/>
                    <a:pt x="134" y="961"/>
                  </a:cubicBezTo>
                  <a:lnTo>
                    <a:pt x="159" y="961"/>
                  </a:lnTo>
                  <a:cubicBezTo>
                    <a:pt x="171" y="961"/>
                    <a:pt x="183" y="961"/>
                    <a:pt x="195" y="949"/>
                  </a:cubicBezTo>
                  <a:lnTo>
                    <a:pt x="852" y="377"/>
                  </a:lnTo>
                  <a:cubicBezTo>
                    <a:pt x="892" y="338"/>
                    <a:pt x="859" y="282"/>
                    <a:pt x="813" y="282"/>
                  </a:cubicBezTo>
                  <a:cubicBezTo>
                    <a:pt x="802" y="282"/>
                    <a:pt x="791" y="285"/>
                    <a:pt x="779" y="292"/>
                  </a:cubicBezTo>
                  <a:lnTo>
                    <a:pt x="207" y="791"/>
                  </a:lnTo>
                  <a:lnTo>
                    <a:pt x="122" y="49"/>
                  </a:lnTo>
                  <a:cubicBezTo>
                    <a:pt x="110" y="24"/>
                    <a:pt x="86" y="0"/>
                    <a:pt x="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1"/>
            <p:cNvSpPr/>
            <p:nvPr/>
          </p:nvSpPr>
          <p:spPr>
            <a:xfrm>
              <a:off x="1070755" y="1538433"/>
              <a:ext cx="59793" cy="53615"/>
            </a:xfrm>
            <a:custGeom>
              <a:avLst/>
              <a:gdLst/>
              <a:ahLst/>
              <a:cxnLst/>
              <a:rect l="l" t="t" r="r" b="b"/>
              <a:pathLst>
                <a:path w="901" h="808" extrusionOk="0">
                  <a:moveTo>
                    <a:pt x="63" y="1"/>
                  </a:moveTo>
                  <a:cubicBezTo>
                    <a:pt x="58" y="1"/>
                    <a:pt x="53" y="2"/>
                    <a:pt x="49" y="4"/>
                  </a:cubicBezTo>
                  <a:cubicBezTo>
                    <a:pt x="13" y="4"/>
                    <a:pt x="0" y="40"/>
                    <a:pt x="0" y="65"/>
                  </a:cubicBezTo>
                  <a:lnTo>
                    <a:pt x="159" y="771"/>
                  </a:lnTo>
                  <a:cubicBezTo>
                    <a:pt x="159" y="783"/>
                    <a:pt x="171" y="807"/>
                    <a:pt x="195" y="807"/>
                  </a:cubicBezTo>
                  <a:lnTo>
                    <a:pt x="207" y="807"/>
                  </a:lnTo>
                  <a:cubicBezTo>
                    <a:pt x="219" y="807"/>
                    <a:pt x="232" y="807"/>
                    <a:pt x="244" y="795"/>
                  </a:cubicBezTo>
                  <a:lnTo>
                    <a:pt x="877" y="308"/>
                  </a:lnTo>
                  <a:cubicBezTo>
                    <a:pt x="901" y="296"/>
                    <a:pt x="901" y="260"/>
                    <a:pt x="877" y="235"/>
                  </a:cubicBezTo>
                  <a:cubicBezTo>
                    <a:pt x="869" y="220"/>
                    <a:pt x="852" y="210"/>
                    <a:pt x="835" y="210"/>
                  </a:cubicBezTo>
                  <a:cubicBezTo>
                    <a:pt x="824" y="210"/>
                    <a:pt x="813" y="214"/>
                    <a:pt x="804" y="223"/>
                  </a:cubicBezTo>
                  <a:lnTo>
                    <a:pt x="244" y="649"/>
                  </a:lnTo>
                  <a:lnTo>
                    <a:pt x="122" y="40"/>
                  </a:lnTo>
                  <a:cubicBezTo>
                    <a:pt x="112" y="21"/>
                    <a:pt x="86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4" name="Google Shape;2704;p21"/>
          <p:cNvGrpSpPr/>
          <p:nvPr/>
        </p:nvGrpSpPr>
        <p:grpSpPr>
          <a:xfrm rot="8100000">
            <a:off x="18001" y="12603"/>
            <a:ext cx="131243" cy="230816"/>
            <a:chOff x="1064251" y="1478116"/>
            <a:chExt cx="85873" cy="151024"/>
          </a:xfrm>
        </p:grpSpPr>
        <p:sp>
          <p:nvSpPr>
            <p:cNvPr id="2705" name="Google Shape;2705;p21"/>
            <p:cNvSpPr/>
            <p:nvPr/>
          </p:nvSpPr>
          <p:spPr>
            <a:xfrm>
              <a:off x="1064251" y="1478116"/>
              <a:ext cx="66296" cy="151024"/>
            </a:xfrm>
            <a:custGeom>
              <a:avLst/>
              <a:gdLst/>
              <a:ahLst/>
              <a:cxnLst/>
              <a:rect l="l" t="t" r="r" b="b"/>
              <a:pathLst>
                <a:path w="999" h="2276" extrusionOk="0">
                  <a:moveTo>
                    <a:pt x="950" y="0"/>
                  </a:moveTo>
                  <a:cubicBezTo>
                    <a:pt x="926" y="0"/>
                    <a:pt x="889" y="12"/>
                    <a:pt x="877" y="37"/>
                  </a:cubicBezTo>
                  <a:lnTo>
                    <a:pt x="13" y="2203"/>
                  </a:lnTo>
                  <a:cubicBezTo>
                    <a:pt x="1" y="2227"/>
                    <a:pt x="13" y="2264"/>
                    <a:pt x="50" y="2276"/>
                  </a:cubicBezTo>
                  <a:lnTo>
                    <a:pt x="62" y="2276"/>
                  </a:lnTo>
                  <a:cubicBezTo>
                    <a:pt x="86" y="2276"/>
                    <a:pt x="111" y="2264"/>
                    <a:pt x="123" y="2239"/>
                  </a:cubicBezTo>
                  <a:lnTo>
                    <a:pt x="987" y="73"/>
                  </a:lnTo>
                  <a:cubicBezTo>
                    <a:pt x="999" y="49"/>
                    <a:pt x="987" y="12"/>
                    <a:pt x="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1"/>
            <p:cNvSpPr/>
            <p:nvPr/>
          </p:nvSpPr>
          <p:spPr>
            <a:xfrm>
              <a:off x="1090929" y="1482163"/>
              <a:ext cx="59195" cy="63834"/>
            </a:xfrm>
            <a:custGeom>
              <a:avLst/>
              <a:gdLst/>
              <a:ahLst/>
              <a:cxnLst/>
              <a:rect l="l" t="t" r="r" b="b"/>
              <a:pathLst>
                <a:path w="892" h="962" extrusionOk="0">
                  <a:moveTo>
                    <a:pt x="61" y="0"/>
                  </a:moveTo>
                  <a:cubicBezTo>
                    <a:pt x="25" y="12"/>
                    <a:pt x="1" y="37"/>
                    <a:pt x="13" y="61"/>
                  </a:cubicBezTo>
                  <a:lnTo>
                    <a:pt x="98" y="913"/>
                  </a:lnTo>
                  <a:cubicBezTo>
                    <a:pt x="98" y="937"/>
                    <a:pt x="122" y="961"/>
                    <a:pt x="134" y="961"/>
                  </a:cubicBezTo>
                  <a:lnTo>
                    <a:pt x="159" y="961"/>
                  </a:lnTo>
                  <a:cubicBezTo>
                    <a:pt x="171" y="961"/>
                    <a:pt x="183" y="961"/>
                    <a:pt x="195" y="949"/>
                  </a:cubicBezTo>
                  <a:lnTo>
                    <a:pt x="852" y="377"/>
                  </a:lnTo>
                  <a:cubicBezTo>
                    <a:pt x="892" y="338"/>
                    <a:pt x="859" y="282"/>
                    <a:pt x="813" y="282"/>
                  </a:cubicBezTo>
                  <a:cubicBezTo>
                    <a:pt x="802" y="282"/>
                    <a:pt x="791" y="285"/>
                    <a:pt x="779" y="292"/>
                  </a:cubicBezTo>
                  <a:lnTo>
                    <a:pt x="207" y="791"/>
                  </a:lnTo>
                  <a:lnTo>
                    <a:pt x="122" y="49"/>
                  </a:lnTo>
                  <a:cubicBezTo>
                    <a:pt x="110" y="24"/>
                    <a:pt x="86" y="0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1"/>
            <p:cNvSpPr/>
            <p:nvPr/>
          </p:nvSpPr>
          <p:spPr>
            <a:xfrm>
              <a:off x="1070755" y="1538433"/>
              <a:ext cx="59793" cy="53615"/>
            </a:xfrm>
            <a:custGeom>
              <a:avLst/>
              <a:gdLst/>
              <a:ahLst/>
              <a:cxnLst/>
              <a:rect l="l" t="t" r="r" b="b"/>
              <a:pathLst>
                <a:path w="901" h="808" extrusionOk="0">
                  <a:moveTo>
                    <a:pt x="63" y="1"/>
                  </a:moveTo>
                  <a:cubicBezTo>
                    <a:pt x="58" y="1"/>
                    <a:pt x="53" y="2"/>
                    <a:pt x="49" y="4"/>
                  </a:cubicBezTo>
                  <a:cubicBezTo>
                    <a:pt x="13" y="4"/>
                    <a:pt x="0" y="40"/>
                    <a:pt x="0" y="65"/>
                  </a:cubicBezTo>
                  <a:lnTo>
                    <a:pt x="159" y="771"/>
                  </a:lnTo>
                  <a:cubicBezTo>
                    <a:pt x="159" y="783"/>
                    <a:pt x="171" y="807"/>
                    <a:pt x="195" y="807"/>
                  </a:cubicBezTo>
                  <a:lnTo>
                    <a:pt x="207" y="807"/>
                  </a:lnTo>
                  <a:cubicBezTo>
                    <a:pt x="219" y="807"/>
                    <a:pt x="232" y="807"/>
                    <a:pt x="244" y="795"/>
                  </a:cubicBezTo>
                  <a:lnTo>
                    <a:pt x="877" y="308"/>
                  </a:lnTo>
                  <a:cubicBezTo>
                    <a:pt x="901" y="296"/>
                    <a:pt x="901" y="260"/>
                    <a:pt x="877" y="235"/>
                  </a:cubicBezTo>
                  <a:cubicBezTo>
                    <a:pt x="869" y="220"/>
                    <a:pt x="852" y="210"/>
                    <a:pt x="835" y="210"/>
                  </a:cubicBezTo>
                  <a:cubicBezTo>
                    <a:pt x="824" y="210"/>
                    <a:pt x="813" y="214"/>
                    <a:pt x="804" y="223"/>
                  </a:cubicBezTo>
                  <a:lnTo>
                    <a:pt x="244" y="649"/>
                  </a:lnTo>
                  <a:lnTo>
                    <a:pt x="122" y="40"/>
                  </a:lnTo>
                  <a:cubicBezTo>
                    <a:pt x="112" y="21"/>
                    <a:pt x="86" y="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8" name="Google Shape;2708;p21"/>
          <p:cNvGrpSpPr/>
          <p:nvPr/>
        </p:nvGrpSpPr>
        <p:grpSpPr>
          <a:xfrm rot="4534133">
            <a:off x="605601" y="84719"/>
            <a:ext cx="96272" cy="86588"/>
            <a:chOff x="514786" y="856957"/>
            <a:chExt cx="31265" cy="28112"/>
          </a:xfrm>
        </p:grpSpPr>
        <p:sp>
          <p:nvSpPr>
            <p:cNvPr id="2709" name="Google Shape;2709;p21"/>
            <p:cNvSpPr/>
            <p:nvPr/>
          </p:nvSpPr>
          <p:spPr>
            <a:xfrm>
              <a:off x="514786" y="868100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1"/>
            <p:cNvSpPr/>
            <p:nvPr/>
          </p:nvSpPr>
          <p:spPr>
            <a:xfrm>
              <a:off x="521017" y="878802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1"/>
            <p:cNvSpPr/>
            <p:nvPr/>
          </p:nvSpPr>
          <p:spPr>
            <a:xfrm>
              <a:off x="527248" y="868100"/>
              <a:ext cx="6304" cy="6268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1"/>
            <p:cNvSpPr/>
            <p:nvPr/>
          </p:nvSpPr>
          <p:spPr>
            <a:xfrm>
              <a:off x="535275" y="877006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1"/>
            <p:cNvSpPr/>
            <p:nvPr/>
          </p:nvSpPr>
          <p:spPr>
            <a:xfrm>
              <a:off x="539747" y="865864"/>
              <a:ext cx="6304" cy="6744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1"/>
            <p:cNvSpPr/>
            <p:nvPr/>
          </p:nvSpPr>
          <p:spPr>
            <a:xfrm>
              <a:off x="533956" y="856957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5" name="Google Shape;2715;p21"/>
          <p:cNvGrpSpPr/>
          <p:nvPr/>
        </p:nvGrpSpPr>
        <p:grpSpPr>
          <a:xfrm rot="-2738841">
            <a:off x="569847" y="560899"/>
            <a:ext cx="96271" cy="86588"/>
            <a:chOff x="514786" y="856957"/>
            <a:chExt cx="31265" cy="28112"/>
          </a:xfrm>
        </p:grpSpPr>
        <p:sp>
          <p:nvSpPr>
            <p:cNvPr id="2716" name="Google Shape;2716;p21"/>
            <p:cNvSpPr/>
            <p:nvPr/>
          </p:nvSpPr>
          <p:spPr>
            <a:xfrm>
              <a:off x="514786" y="868100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1"/>
            <p:cNvSpPr/>
            <p:nvPr/>
          </p:nvSpPr>
          <p:spPr>
            <a:xfrm>
              <a:off x="521017" y="878802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1"/>
            <p:cNvSpPr/>
            <p:nvPr/>
          </p:nvSpPr>
          <p:spPr>
            <a:xfrm>
              <a:off x="527248" y="868100"/>
              <a:ext cx="6304" cy="6268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1"/>
            <p:cNvSpPr/>
            <p:nvPr/>
          </p:nvSpPr>
          <p:spPr>
            <a:xfrm>
              <a:off x="535275" y="877006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1"/>
            <p:cNvSpPr/>
            <p:nvPr/>
          </p:nvSpPr>
          <p:spPr>
            <a:xfrm>
              <a:off x="539747" y="865864"/>
              <a:ext cx="6304" cy="6744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1"/>
            <p:cNvSpPr/>
            <p:nvPr/>
          </p:nvSpPr>
          <p:spPr>
            <a:xfrm>
              <a:off x="533956" y="856957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2" name="Google Shape;2722;p21"/>
          <p:cNvGrpSpPr/>
          <p:nvPr/>
        </p:nvGrpSpPr>
        <p:grpSpPr>
          <a:xfrm rot="-2738841">
            <a:off x="159002" y="305047"/>
            <a:ext cx="96271" cy="86588"/>
            <a:chOff x="514786" y="856957"/>
            <a:chExt cx="31265" cy="28112"/>
          </a:xfrm>
        </p:grpSpPr>
        <p:sp>
          <p:nvSpPr>
            <p:cNvPr id="2723" name="Google Shape;2723;p21"/>
            <p:cNvSpPr/>
            <p:nvPr/>
          </p:nvSpPr>
          <p:spPr>
            <a:xfrm>
              <a:off x="514786" y="868100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1"/>
            <p:cNvSpPr/>
            <p:nvPr/>
          </p:nvSpPr>
          <p:spPr>
            <a:xfrm>
              <a:off x="521017" y="878802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1"/>
            <p:cNvSpPr/>
            <p:nvPr/>
          </p:nvSpPr>
          <p:spPr>
            <a:xfrm>
              <a:off x="527248" y="868100"/>
              <a:ext cx="6304" cy="6268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1"/>
            <p:cNvSpPr/>
            <p:nvPr/>
          </p:nvSpPr>
          <p:spPr>
            <a:xfrm>
              <a:off x="535275" y="877006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1"/>
            <p:cNvSpPr/>
            <p:nvPr/>
          </p:nvSpPr>
          <p:spPr>
            <a:xfrm>
              <a:off x="539747" y="865864"/>
              <a:ext cx="6304" cy="6744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1"/>
            <p:cNvSpPr/>
            <p:nvPr/>
          </p:nvSpPr>
          <p:spPr>
            <a:xfrm>
              <a:off x="533956" y="856957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9" name="Google Shape;2729;p21"/>
          <p:cNvGrpSpPr/>
          <p:nvPr/>
        </p:nvGrpSpPr>
        <p:grpSpPr>
          <a:xfrm>
            <a:off x="334974" y="278324"/>
            <a:ext cx="320532" cy="326485"/>
            <a:chOff x="-261431" y="642170"/>
            <a:chExt cx="351846" cy="358381"/>
          </a:xfrm>
        </p:grpSpPr>
        <p:sp>
          <p:nvSpPr>
            <p:cNvPr id="2730" name="Google Shape;2730;p21"/>
            <p:cNvSpPr/>
            <p:nvPr/>
          </p:nvSpPr>
          <p:spPr>
            <a:xfrm rot="3335109">
              <a:off x="-219521" y="699924"/>
              <a:ext cx="268028" cy="242873"/>
            </a:xfrm>
            <a:custGeom>
              <a:avLst/>
              <a:gdLst/>
              <a:ahLst/>
              <a:cxnLst/>
              <a:rect l="l" t="t" r="r" b="b"/>
              <a:pathLst>
                <a:path w="4358" h="3949" extrusionOk="0">
                  <a:moveTo>
                    <a:pt x="1253" y="1"/>
                  </a:moveTo>
                  <a:cubicBezTo>
                    <a:pt x="1130" y="1"/>
                    <a:pt x="1012" y="37"/>
                    <a:pt x="901" y="115"/>
                  </a:cubicBezTo>
                  <a:cubicBezTo>
                    <a:pt x="1" y="760"/>
                    <a:pt x="2289" y="3145"/>
                    <a:pt x="4358" y="3948"/>
                  </a:cubicBezTo>
                  <a:cubicBezTo>
                    <a:pt x="4358" y="3948"/>
                    <a:pt x="2541" y="1"/>
                    <a:pt x="1253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1"/>
            <p:cNvSpPr/>
            <p:nvPr/>
          </p:nvSpPr>
          <p:spPr>
            <a:xfrm rot="3335109">
              <a:off x="-126385" y="795536"/>
              <a:ext cx="108552" cy="110458"/>
            </a:xfrm>
            <a:custGeom>
              <a:avLst/>
              <a:gdLst/>
              <a:ahLst/>
              <a:cxnLst/>
              <a:rect l="l" t="t" r="r" b="b"/>
              <a:pathLst>
                <a:path w="1765" h="1796" extrusionOk="0">
                  <a:moveTo>
                    <a:pt x="67" y="0"/>
                  </a:moveTo>
                  <a:cubicBezTo>
                    <a:pt x="52" y="0"/>
                    <a:pt x="37" y="7"/>
                    <a:pt x="24" y="19"/>
                  </a:cubicBezTo>
                  <a:cubicBezTo>
                    <a:pt x="0" y="43"/>
                    <a:pt x="0" y="80"/>
                    <a:pt x="24" y="104"/>
                  </a:cubicBezTo>
                  <a:lnTo>
                    <a:pt x="1643" y="1771"/>
                  </a:lnTo>
                  <a:cubicBezTo>
                    <a:pt x="1655" y="1783"/>
                    <a:pt x="1667" y="1796"/>
                    <a:pt x="1692" y="1796"/>
                  </a:cubicBezTo>
                  <a:cubicBezTo>
                    <a:pt x="1740" y="1796"/>
                    <a:pt x="1765" y="1735"/>
                    <a:pt x="1728" y="1698"/>
                  </a:cubicBezTo>
                  <a:lnTo>
                    <a:pt x="110" y="19"/>
                  </a:lnTo>
                  <a:cubicBezTo>
                    <a:pt x="97" y="7"/>
                    <a:pt x="82" y="0"/>
                    <a:pt x="67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1"/>
            <p:cNvSpPr/>
            <p:nvPr/>
          </p:nvSpPr>
          <p:spPr>
            <a:xfrm rot="3335109">
              <a:off x="-93312" y="775071"/>
              <a:ext cx="59473" cy="57689"/>
            </a:xfrm>
            <a:custGeom>
              <a:avLst/>
              <a:gdLst/>
              <a:ahLst/>
              <a:cxnLst/>
              <a:rect l="l" t="t" r="r" b="b"/>
              <a:pathLst>
                <a:path w="967" h="938" extrusionOk="0">
                  <a:moveTo>
                    <a:pt x="662" y="1"/>
                  </a:moveTo>
                  <a:cubicBezTo>
                    <a:pt x="626" y="13"/>
                    <a:pt x="614" y="50"/>
                    <a:pt x="614" y="74"/>
                  </a:cubicBezTo>
                  <a:lnTo>
                    <a:pt x="820" y="792"/>
                  </a:lnTo>
                  <a:lnTo>
                    <a:pt x="102" y="548"/>
                  </a:lnTo>
                  <a:cubicBezTo>
                    <a:pt x="95" y="544"/>
                    <a:pt x="88" y="542"/>
                    <a:pt x="81" y="542"/>
                  </a:cubicBezTo>
                  <a:cubicBezTo>
                    <a:pt x="32" y="542"/>
                    <a:pt x="0" y="647"/>
                    <a:pt x="54" y="658"/>
                  </a:cubicBezTo>
                  <a:lnTo>
                    <a:pt x="893" y="938"/>
                  </a:lnTo>
                  <a:lnTo>
                    <a:pt x="906" y="938"/>
                  </a:lnTo>
                  <a:cubicBezTo>
                    <a:pt x="930" y="938"/>
                    <a:pt x="942" y="938"/>
                    <a:pt x="954" y="926"/>
                  </a:cubicBezTo>
                  <a:cubicBezTo>
                    <a:pt x="966" y="914"/>
                    <a:pt x="966" y="889"/>
                    <a:pt x="966" y="865"/>
                  </a:cubicBezTo>
                  <a:lnTo>
                    <a:pt x="723" y="50"/>
                  </a:lnTo>
                  <a:cubicBezTo>
                    <a:pt x="723" y="13"/>
                    <a:pt x="687" y="1"/>
                    <a:pt x="662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1"/>
            <p:cNvSpPr/>
            <p:nvPr/>
          </p:nvSpPr>
          <p:spPr>
            <a:xfrm rot="3335109">
              <a:off x="-103187" y="827433"/>
              <a:ext cx="54676" cy="50001"/>
            </a:xfrm>
            <a:custGeom>
              <a:avLst/>
              <a:gdLst/>
              <a:ahLst/>
              <a:cxnLst/>
              <a:rect l="l" t="t" r="r" b="b"/>
              <a:pathLst>
                <a:path w="889" h="813" extrusionOk="0">
                  <a:moveTo>
                    <a:pt x="697" y="1"/>
                  </a:moveTo>
                  <a:cubicBezTo>
                    <a:pt x="666" y="1"/>
                    <a:pt x="638" y="24"/>
                    <a:pt x="645" y="58"/>
                  </a:cubicBezTo>
                  <a:lnTo>
                    <a:pt x="755" y="679"/>
                  </a:lnTo>
                  <a:lnTo>
                    <a:pt x="73" y="496"/>
                  </a:lnTo>
                  <a:cubicBezTo>
                    <a:pt x="67" y="493"/>
                    <a:pt x="60" y="492"/>
                    <a:pt x="53" y="492"/>
                  </a:cubicBezTo>
                  <a:cubicBezTo>
                    <a:pt x="32" y="492"/>
                    <a:pt x="9" y="505"/>
                    <a:pt x="0" y="533"/>
                  </a:cubicBezTo>
                  <a:cubicBezTo>
                    <a:pt x="0" y="557"/>
                    <a:pt x="12" y="594"/>
                    <a:pt x="49" y="606"/>
                  </a:cubicBezTo>
                  <a:lnTo>
                    <a:pt x="803" y="813"/>
                  </a:lnTo>
                  <a:lnTo>
                    <a:pt x="828" y="813"/>
                  </a:lnTo>
                  <a:cubicBezTo>
                    <a:pt x="840" y="813"/>
                    <a:pt x="852" y="813"/>
                    <a:pt x="864" y="800"/>
                  </a:cubicBezTo>
                  <a:cubicBezTo>
                    <a:pt x="876" y="788"/>
                    <a:pt x="888" y="764"/>
                    <a:pt x="876" y="752"/>
                  </a:cubicBezTo>
                  <a:lnTo>
                    <a:pt x="755" y="46"/>
                  </a:lnTo>
                  <a:cubicBezTo>
                    <a:pt x="744" y="14"/>
                    <a:pt x="720" y="1"/>
                    <a:pt x="697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4" name="Google Shape;2734;p21"/>
          <p:cNvGrpSpPr/>
          <p:nvPr/>
        </p:nvGrpSpPr>
        <p:grpSpPr>
          <a:xfrm flipH="1">
            <a:off x="8941641" y="350888"/>
            <a:ext cx="119600" cy="147275"/>
            <a:chOff x="11575" y="334713"/>
            <a:chExt cx="119600" cy="147275"/>
          </a:xfrm>
        </p:grpSpPr>
        <p:sp>
          <p:nvSpPr>
            <p:cNvPr id="2735" name="Google Shape;2735;p21"/>
            <p:cNvSpPr/>
            <p:nvPr/>
          </p:nvSpPr>
          <p:spPr>
            <a:xfrm rot="5400000">
              <a:off x="100950" y="334538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1"/>
            <p:cNvSpPr/>
            <p:nvPr/>
          </p:nvSpPr>
          <p:spPr>
            <a:xfrm rot="5400000">
              <a:off x="82388" y="3657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1"/>
            <p:cNvSpPr/>
            <p:nvPr/>
          </p:nvSpPr>
          <p:spPr>
            <a:xfrm rot="5400000">
              <a:off x="43225" y="412788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1"/>
            <p:cNvSpPr/>
            <p:nvPr/>
          </p:nvSpPr>
          <p:spPr>
            <a:xfrm rot="5400000">
              <a:off x="11475" y="449963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1"/>
            <p:cNvSpPr/>
            <p:nvPr/>
          </p:nvSpPr>
          <p:spPr>
            <a:xfrm rot="5400000">
              <a:off x="22650" y="326588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1"/>
            <p:cNvSpPr/>
            <p:nvPr/>
          </p:nvSpPr>
          <p:spPr>
            <a:xfrm rot="5400000">
              <a:off x="13663" y="367950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1" name="Google Shape;2741;p21"/>
          <p:cNvGrpSpPr/>
          <p:nvPr/>
        </p:nvGrpSpPr>
        <p:grpSpPr>
          <a:xfrm rot="-6685230" flipH="1">
            <a:off x="8545839" y="297154"/>
            <a:ext cx="444563" cy="484687"/>
            <a:chOff x="63513" y="1067675"/>
            <a:chExt cx="444575" cy="484700"/>
          </a:xfrm>
        </p:grpSpPr>
        <p:sp>
          <p:nvSpPr>
            <p:cNvPr id="2742" name="Google Shape;2742;p21"/>
            <p:cNvSpPr/>
            <p:nvPr/>
          </p:nvSpPr>
          <p:spPr>
            <a:xfrm>
              <a:off x="99163" y="1205700"/>
              <a:ext cx="282300" cy="346675"/>
            </a:xfrm>
            <a:custGeom>
              <a:avLst/>
              <a:gdLst/>
              <a:ahLst/>
              <a:cxnLst/>
              <a:rect l="l" t="t" r="r" b="b"/>
              <a:pathLst>
                <a:path w="11292" h="13867" extrusionOk="0">
                  <a:moveTo>
                    <a:pt x="4538" y="0"/>
                  </a:moveTo>
                  <a:cubicBezTo>
                    <a:pt x="3087" y="0"/>
                    <a:pt x="2113" y="1082"/>
                    <a:pt x="2113" y="1082"/>
                  </a:cubicBezTo>
                  <a:cubicBezTo>
                    <a:pt x="2113" y="1082"/>
                    <a:pt x="2906" y="1941"/>
                    <a:pt x="3936" y="1954"/>
                  </a:cubicBezTo>
                  <a:cubicBezTo>
                    <a:pt x="4240" y="5824"/>
                    <a:pt x="2906" y="9825"/>
                    <a:pt x="661" y="13166"/>
                  </a:cubicBezTo>
                  <a:cubicBezTo>
                    <a:pt x="436" y="13391"/>
                    <a:pt x="212" y="13629"/>
                    <a:pt x="0" y="13866"/>
                  </a:cubicBezTo>
                  <a:lnTo>
                    <a:pt x="780" y="13866"/>
                  </a:lnTo>
                  <a:cubicBezTo>
                    <a:pt x="885" y="13708"/>
                    <a:pt x="991" y="13536"/>
                    <a:pt x="1110" y="13378"/>
                  </a:cubicBezTo>
                  <a:cubicBezTo>
                    <a:pt x="3540" y="10789"/>
                    <a:pt x="6141" y="8320"/>
                    <a:pt x="8981" y="6233"/>
                  </a:cubicBezTo>
                  <a:cubicBezTo>
                    <a:pt x="9522" y="6986"/>
                    <a:pt x="10513" y="7197"/>
                    <a:pt x="10513" y="7197"/>
                  </a:cubicBezTo>
                  <a:cubicBezTo>
                    <a:pt x="10513" y="7197"/>
                    <a:pt x="11292" y="4846"/>
                    <a:pt x="9205" y="3473"/>
                  </a:cubicBezTo>
                  <a:cubicBezTo>
                    <a:pt x="9205" y="3473"/>
                    <a:pt x="8320" y="4582"/>
                    <a:pt x="8717" y="5731"/>
                  </a:cubicBezTo>
                  <a:cubicBezTo>
                    <a:pt x="8730" y="5758"/>
                    <a:pt x="8730" y="5784"/>
                    <a:pt x="8743" y="5810"/>
                  </a:cubicBezTo>
                  <a:cubicBezTo>
                    <a:pt x="6419" y="7540"/>
                    <a:pt x="4226" y="9469"/>
                    <a:pt x="2206" y="11542"/>
                  </a:cubicBezTo>
                  <a:cubicBezTo>
                    <a:pt x="3791" y="8570"/>
                    <a:pt x="4662" y="5229"/>
                    <a:pt x="4398" y="1901"/>
                  </a:cubicBezTo>
                  <a:cubicBezTo>
                    <a:pt x="5507" y="1611"/>
                    <a:pt x="5996" y="369"/>
                    <a:pt x="5996" y="369"/>
                  </a:cubicBezTo>
                  <a:cubicBezTo>
                    <a:pt x="5475" y="102"/>
                    <a:pt x="4984" y="0"/>
                    <a:pt x="453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1"/>
            <p:cNvSpPr/>
            <p:nvPr/>
          </p:nvSpPr>
          <p:spPr>
            <a:xfrm>
              <a:off x="63513" y="1067675"/>
              <a:ext cx="239700" cy="165100"/>
            </a:xfrm>
            <a:custGeom>
              <a:avLst/>
              <a:gdLst/>
              <a:ahLst/>
              <a:cxnLst/>
              <a:rect l="l" t="t" r="r" b="b"/>
              <a:pathLst>
                <a:path w="9588" h="6604" extrusionOk="0">
                  <a:moveTo>
                    <a:pt x="7365" y="0"/>
                  </a:moveTo>
                  <a:cubicBezTo>
                    <a:pt x="6824" y="0"/>
                    <a:pt x="6181" y="4755"/>
                    <a:pt x="6181" y="4755"/>
                  </a:cubicBezTo>
                  <a:cubicBezTo>
                    <a:pt x="6181" y="4755"/>
                    <a:pt x="6010" y="594"/>
                    <a:pt x="5404" y="594"/>
                  </a:cubicBezTo>
                  <a:cubicBezTo>
                    <a:pt x="5403" y="594"/>
                    <a:pt x="5402" y="595"/>
                    <a:pt x="5402" y="595"/>
                  </a:cubicBezTo>
                  <a:cubicBezTo>
                    <a:pt x="4807" y="608"/>
                    <a:pt x="5203" y="4781"/>
                    <a:pt x="5203" y="4781"/>
                  </a:cubicBezTo>
                  <a:cubicBezTo>
                    <a:pt x="5203" y="4781"/>
                    <a:pt x="4093" y="945"/>
                    <a:pt x="3525" y="945"/>
                  </a:cubicBezTo>
                  <a:cubicBezTo>
                    <a:pt x="3512" y="945"/>
                    <a:pt x="3499" y="947"/>
                    <a:pt x="3487" y="951"/>
                  </a:cubicBezTo>
                  <a:cubicBezTo>
                    <a:pt x="2945" y="1136"/>
                    <a:pt x="4173" y="4834"/>
                    <a:pt x="4266" y="5098"/>
                  </a:cubicBezTo>
                  <a:cubicBezTo>
                    <a:pt x="4124" y="4841"/>
                    <a:pt x="2041" y="1101"/>
                    <a:pt x="1493" y="1101"/>
                  </a:cubicBezTo>
                  <a:cubicBezTo>
                    <a:pt x="1479" y="1101"/>
                    <a:pt x="1465" y="1104"/>
                    <a:pt x="1453" y="1110"/>
                  </a:cubicBezTo>
                  <a:cubicBezTo>
                    <a:pt x="991" y="1308"/>
                    <a:pt x="3394" y="5270"/>
                    <a:pt x="3605" y="5600"/>
                  </a:cubicBezTo>
                  <a:cubicBezTo>
                    <a:pt x="3396" y="5354"/>
                    <a:pt x="1480" y="3011"/>
                    <a:pt x="749" y="3011"/>
                  </a:cubicBezTo>
                  <a:cubicBezTo>
                    <a:pt x="695" y="3011"/>
                    <a:pt x="647" y="3024"/>
                    <a:pt x="608" y="3051"/>
                  </a:cubicBezTo>
                  <a:cubicBezTo>
                    <a:pt x="0" y="3447"/>
                    <a:pt x="3539" y="6603"/>
                    <a:pt x="3539" y="6603"/>
                  </a:cubicBezTo>
                  <a:cubicBezTo>
                    <a:pt x="3539" y="6603"/>
                    <a:pt x="4513" y="5521"/>
                    <a:pt x="5964" y="5521"/>
                  </a:cubicBezTo>
                  <a:cubicBezTo>
                    <a:pt x="6410" y="5521"/>
                    <a:pt x="6901" y="5623"/>
                    <a:pt x="7422" y="5890"/>
                  </a:cubicBezTo>
                  <a:cubicBezTo>
                    <a:pt x="7422" y="5890"/>
                    <a:pt x="9588" y="1664"/>
                    <a:pt x="8862" y="1506"/>
                  </a:cubicBezTo>
                  <a:cubicBezTo>
                    <a:pt x="8846" y="1502"/>
                    <a:pt x="8830" y="1500"/>
                    <a:pt x="8814" y="1500"/>
                  </a:cubicBezTo>
                  <a:cubicBezTo>
                    <a:pt x="8125" y="1500"/>
                    <a:pt x="7064" y="4773"/>
                    <a:pt x="6986" y="4979"/>
                  </a:cubicBezTo>
                  <a:cubicBezTo>
                    <a:pt x="7039" y="4715"/>
                    <a:pt x="7911" y="27"/>
                    <a:pt x="7369" y="0"/>
                  </a:cubicBezTo>
                  <a:cubicBezTo>
                    <a:pt x="7368" y="0"/>
                    <a:pt x="7366" y="0"/>
                    <a:pt x="7365" y="0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1"/>
            <p:cNvSpPr/>
            <p:nvPr/>
          </p:nvSpPr>
          <p:spPr>
            <a:xfrm>
              <a:off x="329613" y="1205450"/>
              <a:ext cx="178475" cy="204925"/>
            </a:xfrm>
            <a:custGeom>
              <a:avLst/>
              <a:gdLst/>
              <a:ahLst/>
              <a:cxnLst/>
              <a:rect l="l" t="t" r="r" b="b"/>
              <a:pathLst>
                <a:path w="7139" h="8197" extrusionOk="0">
                  <a:moveTo>
                    <a:pt x="2976" y="1"/>
                  </a:moveTo>
                  <a:cubicBezTo>
                    <a:pt x="2287" y="1"/>
                    <a:pt x="1" y="3483"/>
                    <a:pt x="1" y="3483"/>
                  </a:cubicBezTo>
                  <a:cubicBezTo>
                    <a:pt x="2074" y="4856"/>
                    <a:pt x="1295" y="7207"/>
                    <a:pt x="1295" y="7207"/>
                  </a:cubicBezTo>
                  <a:cubicBezTo>
                    <a:pt x="1295" y="7207"/>
                    <a:pt x="4219" y="8196"/>
                    <a:pt x="5376" y="8196"/>
                  </a:cubicBezTo>
                  <a:cubicBezTo>
                    <a:pt x="5652" y="8196"/>
                    <a:pt x="5828" y="8140"/>
                    <a:pt x="5838" y="7999"/>
                  </a:cubicBezTo>
                  <a:cubicBezTo>
                    <a:pt x="5891" y="7273"/>
                    <a:pt x="2114" y="6666"/>
                    <a:pt x="2114" y="6666"/>
                  </a:cubicBezTo>
                  <a:lnTo>
                    <a:pt x="2114" y="6666"/>
                  </a:lnTo>
                  <a:cubicBezTo>
                    <a:pt x="2114" y="6666"/>
                    <a:pt x="2823" y="6688"/>
                    <a:pt x="3707" y="6688"/>
                  </a:cubicBezTo>
                  <a:cubicBezTo>
                    <a:pt x="5180" y="6688"/>
                    <a:pt x="7139" y="6626"/>
                    <a:pt x="7106" y="6296"/>
                  </a:cubicBezTo>
                  <a:cubicBezTo>
                    <a:pt x="7065" y="5877"/>
                    <a:pt x="4171" y="5829"/>
                    <a:pt x="2862" y="5829"/>
                  </a:cubicBezTo>
                  <a:cubicBezTo>
                    <a:pt x="2480" y="5829"/>
                    <a:pt x="2232" y="5834"/>
                    <a:pt x="2232" y="5834"/>
                  </a:cubicBezTo>
                  <a:cubicBezTo>
                    <a:pt x="2232" y="5834"/>
                    <a:pt x="6326" y="5015"/>
                    <a:pt x="6234" y="4434"/>
                  </a:cubicBezTo>
                  <a:cubicBezTo>
                    <a:pt x="6210" y="4304"/>
                    <a:pt x="5985" y="4253"/>
                    <a:pt x="5651" y="4253"/>
                  </a:cubicBezTo>
                  <a:cubicBezTo>
                    <a:pt x="4526" y="4253"/>
                    <a:pt x="2163" y="4826"/>
                    <a:pt x="2061" y="4856"/>
                  </a:cubicBezTo>
                  <a:cubicBezTo>
                    <a:pt x="2166" y="4803"/>
                    <a:pt x="5864" y="3113"/>
                    <a:pt x="5587" y="2598"/>
                  </a:cubicBezTo>
                  <a:cubicBezTo>
                    <a:pt x="5552" y="2534"/>
                    <a:pt x="5467" y="2505"/>
                    <a:pt x="5344" y="2505"/>
                  </a:cubicBezTo>
                  <a:cubicBezTo>
                    <a:pt x="4481" y="2505"/>
                    <a:pt x="1760" y="3892"/>
                    <a:pt x="1599" y="3985"/>
                  </a:cubicBezTo>
                  <a:cubicBezTo>
                    <a:pt x="1783" y="3826"/>
                    <a:pt x="5415" y="1040"/>
                    <a:pt x="5138" y="604"/>
                  </a:cubicBezTo>
                  <a:cubicBezTo>
                    <a:pt x="5118" y="574"/>
                    <a:pt x="5083" y="559"/>
                    <a:pt x="5035" y="559"/>
                  </a:cubicBezTo>
                  <a:cubicBezTo>
                    <a:pt x="4365" y="559"/>
                    <a:pt x="1139" y="3268"/>
                    <a:pt x="991" y="3404"/>
                  </a:cubicBezTo>
                  <a:cubicBezTo>
                    <a:pt x="1123" y="3258"/>
                    <a:pt x="3579" y="591"/>
                    <a:pt x="3091" y="49"/>
                  </a:cubicBezTo>
                  <a:cubicBezTo>
                    <a:pt x="3060" y="16"/>
                    <a:pt x="3022" y="1"/>
                    <a:pt x="2976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5" name="Google Shape;2745;p21"/>
          <p:cNvGrpSpPr/>
          <p:nvPr/>
        </p:nvGrpSpPr>
        <p:grpSpPr>
          <a:xfrm rot="10800000" flipH="1">
            <a:off x="8927978" y="0"/>
            <a:ext cx="146950" cy="205050"/>
            <a:chOff x="358663" y="1347325"/>
            <a:chExt cx="146950" cy="205050"/>
          </a:xfrm>
        </p:grpSpPr>
        <p:sp>
          <p:nvSpPr>
            <p:cNvPr id="2746" name="Google Shape;2746;p21"/>
            <p:cNvSpPr/>
            <p:nvPr/>
          </p:nvSpPr>
          <p:spPr>
            <a:xfrm>
              <a:off x="358663" y="1347325"/>
              <a:ext cx="146950" cy="205050"/>
            </a:xfrm>
            <a:custGeom>
              <a:avLst/>
              <a:gdLst/>
              <a:ahLst/>
              <a:cxnLst/>
              <a:rect l="l" t="t" r="r" b="b"/>
              <a:pathLst>
                <a:path w="5878" h="8202" extrusionOk="0">
                  <a:moveTo>
                    <a:pt x="4781" y="0"/>
                  </a:moveTo>
                  <a:lnTo>
                    <a:pt x="4729" y="13"/>
                  </a:lnTo>
                  <a:cubicBezTo>
                    <a:pt x="4702" y="26"/>
                    <a:pt x="4649" y="53"/>
                    <a:pt x="4597" y="79"/>
                  </a:cubicBezTo>
                  <a:cubicBezTo>
                    <a:pt x="4531" y="106"/>
                    <a:pt x="4465" y="145"/>
                    <a:pt x="4385" y="185"/>
                  </a:cubicBezTo>
                  <a:lnTo>
                    <a:pt x="4306" y="225"/>
                  </a:lnTo>
                  <a:cubicBezTo>
                    <a:pt x="4240" y="264"/>
                    <a:pt x="4187" y="291"/>
                    <a:pt x="4121" y="330"/>
                  </a:cubicBezTo>
                  <a:cubicBezTo>
                    <a:pt x="3923" y="436"/>
                    <a:pt x="3699" y="581"/>
                    <a:pt x="3474" y="753"/>
                  </a:cubicBezTo>
                  <a:cubicBezTo>
                    <a:pt x="3368" y="832"/>
                    <a:pt x="3250" y="911"/>
                    <a:pt x="3144" y="1004"/>
                  </a:cubicBezTo>
                  <a:cubicBezTo>
                    <a:pt x="3012" y="1109"/>
                    <a:pt x="2880" y="1215"/>
                    <a:pt x="2748" y="1334"/>
                  </a:cubicBezTo>
                  <a:lnTo>
                    <a:pt x="2734" y="1360"/>
                  </a:lnTo>
                  <a:cubicBezTo>
                    <a:pt x="1652" y="2338"/>
                    <a:pt x="859" y="3579"/>
                    <a:pt x="423" y="4966"/>
                  </a:cubicBezTo>
                  <a:cubicBezTo>
                    <a:pt x="186" y="5692"/>
                    <a:pt x="54" y="6432"/>
                    <a:pt x="14" y="7184"/>
                  </a:cubicBezTo>
                  <a:cubicBezTo>
                    <a:pt x="1" y="7528"/>
                    <a:pt x="14" y="7858"/>
                    <a:pt x="40" y="8201"/>
                  </a:cubicBezTo>
                  <a:lnTo>
                    <a:pt x="4729" y="8201"/>
                  </a:lnTo>
                  <a:cubicBezTo>
                    <a:pt x="5019" y="7686"/>
                    <a:pt x="5257" y="7158"/>
                    <a:pt x="5442" y="6590"/>
                  </a:cubicBezTo>
                  <a:cubicBezTo>
                    <a:pt x="5680" y="5877"/>
                    <a:pt x="5812" y="5137"/>
                    <a:pt x="5851" y="4385"/>
                  </a:cubicBezTo>
                  <a:cubicBezTo>
                    <a:pt x="5878" y="3671"/>
                    <a:pt x="5812" y="2972"/>
                    <a:pt x="5653" y="2272"/>
                  </a:cubicBezTo>
                  <a:cubicBezTo>
                    <a:pt x="5587" y="1968"/>
                    <a:pt x="5508" y="1677"/>
                    <a:pt x="5402" y="1374"/>
                  </a:cubicBezTo>
                  <a:cubicBezTo>
                    <a:pt x="5349" y="1202"/>
                    <a:pt x="5283" y="1043"/>
                    <a:pt x="5230" y="898"/>
                  </a:cubicBezTo>
                  <a:cubicBezTo>
                    <a:pt x="5191" y="806"/>
                    <a:pt x="5164" y="726"/>
                    <a:pt x="5125" y="660"/>
                  </a:cubicBezTo>
                  <a:cubicBezTo>
                    <a:pt x="5085" y="555"/>
                    <a:pt x="5046" y="462"/>
                    <a:pt x="4993" y="383"/>
                  </a:cubicBezTo>
                  <a:cubicBezTo>
                    <a:pt x="4980" y="357"/>
                    <a:pt x="4966" y="330"/>
                    <a:pt x="4953" y="291"/>
                  </a:cubicBezTo>
                  <a:cubicBezTo>
                    <a:pt x="4927" y="251"/>
                    <a:pt x="4914" y="225"/>
                    <a:pt x="4887" y="172"/>
                  </a:cubicBezTo>
                  <a:cubicBezTo>
                    <a:pt x="4861" y="119"/>
                    <a:pt x="4821" y="66"/>
                    <a:pt x="4808" y="40"/>
                  </a:cubicBezTo>
                  <a:cubicBezTo>
                    <a:pt x="4795" y="13"/>
                    <a:pt x="4781" y="0"/>
                    <a:pt x="4781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1"/>
            <p:cNvSpPr/>
            <p:nvPr/>
          </p:nvSpPr>
          <p:spPr>
            <a:xfrm>
              <a:off x="423388" y="1496500"/>
              <a:ext cx="19550" cy="55875"/>
            </a:xfrm>
            <a:custGeom>
              <a:avLst/>
              <a:gdLst/>
              <a:ahLst/>
              <a:cxnLst/>
              <a:rect l="l" t="t" r="r" b="b"/>
              <a:pathLst>
                <a:path w="782" h="2235" extrusionOk="0">
                  <a:moveTo>
                    <a:pt x="636" y="0"/>
                  </a:moveTo>
                  <a:cubicBezTo>
                    <a:pt x="586" y="0"/>
                    <a:pt x="539" y="30"/>
                    <a:pt x="528" y="95"/>
                  </a:cubicBezTo>
                  <a:cubicBezTo>
                    <a:pt x="410" y="821"/>
                    <a:pt x="238" y="1534"/>
                    <a:pt x="0" y="2234"/>
                  </a:cubicBezTo>
                  <a:lnTo>
                    <a:pt x="251" y="2234"/>
                  </a:lnTo>
                  <a:cubicBezTo>
                    <a:pt x="476" y="1561"/>
                    <a:pt x="647" y="861"/>
                    <a:pt x="766" y="161"/>
                  </a:cubicBezTo>
                  <a:cubicBezTo>
                    <a:pt x="782" y="60"/>
                    <a:pt x="706" y="0"/>
                    <a:pt x="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8" name="Google Shape;2748;p21"/>
          <p:cNvGrpSpPr/>
          <p:nvPr/>
        </p:nvGrpSpPr>
        <p:grpSpPr>
          <a:xfrm rot="10800000">
            <a:off x="8935823" y="668881"/>
            <a:ext cx="131240" cy="230810"/>
            <a:chOff x="1064251" y="1478116"/>
            <a:chExt cx="85873" cy="151024"/>
          </a:xfrm>
        </p:grpSpPr>
        <p:sp>
          <p:nvSpPr>
            <p:cNvPr id="2749" name="Google Shape;2749;p21"/>
            <p:cNvSpPr/>
            <p:nvPr/>
          </p:nvSpPr>
          <p:spPr>
            <a:xfrm>
              <a:off x="1064251" y="1478116"/>
              <a:ext cx="66296" cy="151024"/>
            </a:xfrm>
            <a:custGeom>
              <a:avLst/>
              <a:gdLst/>
              <a:ahLst/>
              <a:cxnLst/>
              <a:rect l="l" t="t" r="r" b="b"/>
              <a:pathLst>
                <a:path w="999" h="2276" extrusionOk="0">
                  <a:moveTo>
                    <a:pt x="950" y="0"/>
                  </a:moveTo>
                  <a:cubicBezTo>
                    <a:pt x="926" y="0"/>
                    <a:pt x="889" y="12"/>
                    <a:pt x="877" y="37"/>
                  </a:cubicBezTo>
                  <a:lnTo>
                    <a:pt x="13" y="2203"/>
                  </a:lnTo>
                  <a:cubicBezTo>
                    <a:pt x="1" y="2227"/>
                    <a:pt x="13" y="2264"/>
                    <a:pt x="50" y="2276"/>
                  </a:cubicBezTo>
                  <a:lnTo>
                    <a:pt x="62" y="2276"/>
                  </a:lnTo>
                  <a:cubicBezTo>
                    <a:pt x="86" y="2276"/>
                    <a:pt x="111" y="2264"/>
                    <a:pt x="123" y="2239"/>
                  </a:cubicBezTo>
                  <a:lnTo>
                    <a:pt x="987" y="73"/>
                  </a:lnTo>
                  <a:cubicBezTo>
                    <a:pt x="999" y="49"/>
                    <a:pt x="987" y="12"/>
                    <a:pt x="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1"/>
            <p:cNvSpPr/>
            <p:nvPr/>
          </p:nvSpPr>
          <p:spPr>
            <a:xfrm>
              <a:off x="1090929" y="1482163"/>
              <a:ext cx="59195" cy="63834"/>
            </a:xfrm>
            <a:custGeom>
              <a:avLst/>
              <a:gdLst/>
              <a:ahLst/>
              <a:cxnLst/>
              <a:rect l="l" t="t" r="r" b="b"/>
              <a:pathLst>
                <a:path w="892" h="962" extrusionOk="0">
                  <a:moveTo>
                    <a:pt x="61" y="0"/>
                  </a:moveTo>
                  <a:cubicBezTo>
                    <a:pt x="25" y="12"/>
                    <a:pt x="1" y="37"/>
                    <a:pt x="13" y="61"/>
                  </a:cubicBezTo>
                  <a:lnTo>
                    <a:pt x="98" y="913"/>
                  </a:lnTo>
                  <a:cubicBezTo>
                    <a:pt x="98" y="937"/>
                    <a:pt x="122" y="961"/>
                    <a:pt x="134" y="961"/>
                  </a:cubicBezTo>
                  <a:lnTo>
                    <a:pt x="159" y="961"/>
                  </a:lnTo>
                  <a:cubicBezTo>
                    <a:pt x="171" y="961"/>
                    <a:pt x="183" y="961"/>
                    <a:pt x="195" y="949"/>
                  </a:cubicBezTo>
                  <a:lnTo>
                    <a:pt x="852" y="377"/>
                  </a:lnTo>
                  <a:cubicBezTo>
                    <a:pt x="892" y="338"/>
                    <a:pt x="859" y="282"/>
                    <a:pt x="813" y="282"/>
                  </a:cubicBezTo>
                  <a:cubicBezTo>
                    <a:pt x="802" y="282"/>
                    <a:pt x="791" y="285"/>
                    <a:pt x="779" y="292"/>
                  </a:cubicBezTo>
                  <a:lnTo>
                    <a:pt x="207" y="791"/>
                  </a:lnTo>
                  <a:lnTo>
                    <a:pt x="122" y="49"/>
                  </a:lnTo>
                  <a:cubicBezTo>
                    <a:pt x="110" y="24"/>
                    <a:pt x="86" y="0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1"/>
            <p:cNvSpPr/>
            <p:nvPr/>
          </p:nvSpPr>
          <p:spPr>
            <a:xfrm>
              <a:off x="1070755" y="1538433"/>
              <a:ext cx="59793" cy="53615"/>
            </a:xfrm>
            <a:custGeom>
              <a:avLst/>
              <a:gdLst/>
              <a:ahLst/>
              <a:cxnLst/>
              <a:rect l="l" t="t" r="r" b="b"/>
              <a:pathLst>
                <a:path w="901" h="808" extrusionOk="0">
                  <a:moveTo>
                    <a:pt x="63" y="1"/>
                  </a:moveTo>
                  <a:cubicBezTo>
                    <a:pt x="58" y="1"/>
                    <a:pt x="53" y="2"/>
                    <a:pt x="49" y="4"/>
                  </a:cubicBezTo>
                  <a:cubicBezTo>
                    <a:pt x="13" y="4"/>
                    <a:pt x="0" y="40"/>
                    <a:pt x="0" y="65"/>
                  </a:cubicBezTo>
                  <a:lnTo>
                    <a:pt x="159" y="771"/>
                  </a:lnTo>
                  <a:cubicBezTo>
                    <a:pt x="159" y="783"/>
                    <a:pt x="171" y="807"/>
                    <a:pt x="195" y="807"/>
                  </a:cubicBezTo>
                  <a:lnTo>
                    <a:pt x="207" y="807"/>
                  </a:lnTo>
                  <a:cubicBezTo>
                    <a:pt x="219" y="807"/>
                    <a:pt x="232" y="807"/>
                    <a:pt x="244" y="795"/>
                  </a:cubicBezTo>
                  <a:lnTo>
                    <a:pt x="877" y="308"/>
                  </a:lnTo>
                  <a:cubicBezTo>
                    <a:pt x="901" y="296"/>
                    <a:pt x="901" y="260"/>
                    <a:pt x="877" y="235"/>
                  </a:cubicBezTo>
                  <a:cubicBezTo>
                    <a:pt x="869" y="220"/>
                    <a:pt x="852" y="210"/>
                    <a:pt x="835" y="210"/>
                  </a:cubicBezTo>
                  <a:cubicBezTo>
                    <a:pt x="824" y="210"/>
                    <a:pt x="813" y="214"/>
                    <a:pt x="804" y="223"/>
                  </a:cubicBezTo>
                  <a:lnTo>
                    <a:pt x="244" y="649"/>
                  </a:lnTo>
                  <a:lnTo>
                    <a:pt x="122" y="40"/>
                  </a:lnTo>
                  <a:cubicBezTo>
                    <a:pt x="112" y="21"/>
                    <a:pt x="86" y="1"/>
                    <a:pt x="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2" name="Google Shape;2752;p21"/>
          <p:cNvGrpSpPr/>
          <p:nvPr/>
        </p:nvGrpSpPr>
        <p:grpSpPr>
          <a:xfrm rot="4618625">
            <a:off x="8188568" y="139711"/>
            <a:ext cx="167047" cy="150247"/>
            <a:chOff x="514786" y="856957"/>
            <a:chExt cx="31265" cy="28112"/>
          </a:xfrm>
        </p:grpSpPr>
        <p:sp>
          <p:nvSpPr>
            <p:cNvPr id="2753" name="Google Shape;2753;p21"/>
            <p:cNvSpPr/>
            <p:nvPr/>
          </p:nvSpPr>
          <p:spPr>
            <a:xfrm>
              <a:off x="514786" y="868100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1"/>
            <p:cNvSpPr/>
            <p:nvPr/>
          </p:nvSpPr>
          <p:spPr>
            <a:xfrm>
              <a:off x="521017" y="878802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1"/>
            <p:cNvSpPr/>
            <p:nvPr/>
          </p:nvSpPr>
          <p:spPr>
            <a:xfrm>
              <a:off x="527248" y="868100"/>
              <a:ext cx="6304" cy="6268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1"/>
            <p:cNvSpPr/>
            <p:nvPr/>
          </p:nvSpPr>
          <p:spPr>
            <a:xfrm>
              <a:off x="535275" y="877006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1"/>
            <p:cNvSpPr/>
            <p:nvPr/>
          </p:nvSpPr>
          <p:spPr>
            <a:xfrm>
              <a:off x="539747" y="865864"/>
              <a:ext cx="6304" cy="6744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1"/>
            <p:cNvSpPr/>
            <p:nvPr/>
          </p:nvSpPr>
          <p:spPr>
            <a:xfrm>
              <a:off x="533956" y="856957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9621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8" name="Google Shape;2438;p20"/>
          <p:cNvSpPr txBox="1">
            <a:spLocks noGrp="1"/>
          </p:cNvSpPr>
          <p:nvPr>
            <p:ph type="ctrTitle"/>
          </p:nvPr>
        </p:nvSpPr>
        <p:spPr>
          <a:xfrm>
            <a:off x="1904100" y="749300"/>
            <a:ext cx="53358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439" name="Google Shape;2439;p20"/>
          <p:cNvSpPr txBox="1">
            <a:spLocks noGrp="1"/>
          </p:cNvSpPr>
          <p:nvPr>
            <p:ph type="subTitle" idx="1"/>
          </p:nvPr>
        </p:nvSpPr>
        <p:spPr>
          <a:xfrm>
            <a:off x="2499450" y="1646000"/>
            <a:ext cx="41451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40" name="Google Shape;2440;p20"/>
          <p:cNvGrpSpPr/>
          <p:nvPr/>
        </p:nvGrpSpPr>
        <p:grpSpPr>
          <a:xfrm rot="3483456">
            <a:off x="530288" y="4913906"/>
            <a:ext cx="144083" cy="253397"/>
            <a:chOff x="1064251" y="1478116"/>
            <a:chExt cx="85873" cy="151024"/>
          </a:xfrm>
        </p:grpSpPr>
        <p:sp>
          <p:nvSpPr>
            <p:cNvPr id="2441" name="Google Shape;2441;p20"/>
            <p:cNvSpPr/>
            <p:nvPr/>
          </p:nvSpPr>
          <p:spPr>
            <a:xfrm>
              <a:off x="1064251" y="1478116"/>
              <a:ext cx="66296" cy="151024"/>
            </a:xfrm>
            <a:custGeom>
              <a:avLst/>
              <a:gdLst/>
              <a:ahLst/>
              <a:cxnLst/>
              <a:rect l="l" t="t" r="r" b="b"/>
              <a:pathLst>
                <a:path w="999" h="2276" extrusionOk="0">
                  <a:moveTo>
                    <a:pt x="950" y="0"/>
                  </a:moveTo>
                  <a:cubicBezTo>
                    <a:pt x="926" y="0"/>
                    <a:pt x="889" y="12"/>
                    <a:pt x="877" y="37"/>
                  </a:cubicBezTo>
                  <a:lnTo>
                    <a:pt x="13" y="2203"/>
                  </a:lnTo>
                  <a:cubicBezTo>
                    <a:pt x="1" y="2227"/>
                    <a:pt x="13" y="2264"/>
                    <a:pt x="50" y="2276"/>
                  </a:cubicBezTo>
                  <a:lnTo>
                    <a:pt x="62" y="2276"/>
                  </a:lnTo>
                  <a:cubicBezTo>
                    <a:pt x="86" y="2276"/>
                    <a:pt x="111" y="2264"/>
                    <a:pt x="123" y="2239"/>
                  </a:cubicBezTo>
                  <a:lnTo>
                    <a:pt x="987" y="73"/>
                  </a:lnTo>
                  <a:cubicBezTo>
                    <a:pt x="999" y="49"/>
                    <a:pt x="987" y="12"/>
                    <a:pt x="9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0"/>
            <p:cNvSpPr/>
            <p:nvPr/>
          </p:nvSpPr>
          <p:spPr>
            <a:xfrm>
              <a:off x="1090929" y="1482163"/>
              <a:ext cx="59195" cy="63834"/>
            </a:xfrm>
            <a:custGeom>
              <a:avLst/>
              <a:gdLst/>
              <a:ahLst/>
              <a:cxnLst/>
              <a:rect l="l" t="t" r="r" b="b"/>
              <a:pathLst>
                <a:path w="892" h="962" extrusionOk="0">
                  <a:moveTo>
                    <a:pt x="61" y="0"/>
                  </a:moveTo>
                  <a:cubicBezTo>
                    <a:pt x="25" y="12"/>
                    <a:pt x="1" y="37"/>
                    <a:pt x="13" y="61"/>
                  </a:cubicBezTo>
                  <a:lnTo>
                    <a:pt x="98" y="913"/>
                  </a:lnTo>
                  <a:cubicBezTo>
                    <a:pt x="98" y="937"/>
                    <a:pt x="122" y="961"/>
                    <a:pt x="134" y="961"/>
                  </a:cubicBezTo>
                  <a:lnTo>
                    <a:pt x="159" y="961"/>
                  </a:lnTo>
                  <a:cubicBezTo>
                    <a:pt x="171" y="961"/>
                    <a:pt x="183" y="961"/>
                    <a:pt x="195" y="949"/>
                  </a:cubicBezTo>
                  <a:lnTo>
                    <a:pt x="852" y="377"/>
                  </a:lnTo>
                  <a:cubicBezTo>
                    <a:pt x="892" y="338"/>
                    <a:pt x="859" y="282"/>
                    <a:pt x="813" y="282"/>
                  </a:cubicBezTo>
                  <a:cubicBezTo>
                    <a:pt x="802" y="282"/>
                    <a:pt x="791" y="285"/>
                    <a:pt x="779" y="292"/>
                  </a:cubicBezTo>
                  <a:lnTo>
                    <a:pt x="207" y="791"/>
                  </a:lnTo>
                  <a:lnTo>
                    <a:pt x="122" y="49"/>
                  </a:lnTo>
                  <a:cubicBezTo>
                    <a:pt x="110" y="24"/>
                    <a:pt x="86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0"/>
            <p:cNvSpPr/>
            <p:nvPr/>
          </p:nvSpPr>
          <p:spPr>
            <a:xfrm>
              <a:off x="1070755" y="1538433"/>
              <a:ext cx="59793" cy="53615"/>
            </a:xfrm>
            <a:custGeom>
              <a:avLst/>
              <a:gdLst/>
              <a:ahLst/>
              <a:cxnLst/>
              <a:rect l="l" t="t" r="r" b="b"/>
              <a:pathLst>
                <a:path w="901" h="808" extrusionOk="0">
                  <a:moveTo>
                    <a:pt x="63" y="1"/>
                  </a:moveTo>
                  <a:cubicBezTo>
                    <a:pt x="58" y="1"/>
                    <a:pt x="53" y="2"/>
                    <a:pt x="49" y="4"/>
                  </a:cubicBezTo>
                  <a:cubicBezTo>
                    <a:pt x="13" y="4"/>
                    <a:pt x="0" y="40"/>
                    <a:pt x="0" y="65"/>
                  </a:cubicBezTo>
                  <a:lnTo>
                    <a:pt x="159" y="771"/>
                  </a:lnTo>
                  <a:cubicBezTo>
                    <a:pt x="159" y="783"/>
                    <a:pt x="171" y="807"/>
                    <a:pt x="195" y="807"/>
                  </a:cubicBezTo>
                  <a:lnTo>
                    <a:pt x="207" y="807"/>
                  </a:lnTo>
                  <a:cubicBezTo>
                    <a:pt x="219" y="807"/>
                    <a:pt x="232" y="807"/>
                    <a:pt x="244" y="795"/>
                  </a:cubicBezTo>
                  <a:lnTo>
                    <a:pt x="877" y="308"/>
                  </a:lnTo>
                  <a:cubicBezTo>
                    <a:pt x="901" y="296"/>
                    <a:pt x="901" y="260"/>
                    <a:pt x="877" y="235"/>
                  </a:cubicBezTo>
                  <a:cubicBezTo>
                    <a:pt x="869" y="220"/>
                    <a:pt x="852" y="210"/>
                    <a:pt x="835" y="210"/>
                  </a:cubicBezTo>
                  <a:cubicBezTo>
                    <a:pt x="824" y="210"/>
                    <a:pt x="813" y="214"/>
                    <a:pt x="804" y="223"/>
                  </a:cubicBezTo>
                  <a:lnTo>
                    <a:pt x="244" y="649"/>
                  </a:lnTo>
                  <a:lnTo>
                    <a:pt x="122" y="40"/>
                  </a:lnTo>
                  <a:cubicBezTo>
                    <a:pt x="112" y="21"/>
                    <a:pt x="86" y="1"/>
                    <a:pt x="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4" name="Google Shape;2444;p20"/>
          <p:cNvGrpSpPr/>
          <p:nvPr/>
        </p:nvGrpSpPr>
        <p:grpSpPr>
          <a:xfrm rot="6284288">
            <a:off x="219600" y="4608827"/>
            <a:ext cx="397698" cy="188760"/>
            <a:chOff x="678220" y="1455090"/>
            <a:chExt cx="157545" cy="74782"/>
          </a:xfrm>
        </p:grpSpPr>
        <p:sp>
          <p:nvSpPr>
            <p:cNvPr id="2445" name="Google Shape;2445;p20"/>
            <p:cNvSpPr/>
            <p:nvPr/>
          </p:nvSpPr>
          <p:spPr>
            <a:xfrm>
              <a:off x="678220" y="1476258"/>
              <a:ext cx="157545" cy="53615"/>
            </a:xfrm>
            <a:custGeom>
              <a:avLst/>
              <a:gdLst/>
              <a:ahLst/>
              <a:cxnLst/>
              <a:rect l="l" t="t" r="r" b="b"/>
              <a:pathLst>
                <a:path w="2374" h="808" extrusionOk="0">
                  <a:moveTo>
                    <a:pt x="67" y="1"/>
                  </a:moveTo>
                  <a:cubicBezTo>
                    <a:pt x="41" y="1"/>
                    <a:pt x="23" y="21"/>
                    <a:pt x="13" y="40"/>
                  </a:cubicBezTo>
                  <a:cubicBezTo>
                    <a:pt x="1" y="65"/>
                    <a:pt x="13" y="101"/>
                    <a:pt x="49" y="113"/>
                  </a:cubicBezTo>
                  <a:lnTo>
                    <a:pt x="2277" y="807"/>
                  </a:lnTo>
                  <a:lnTo>
                    <a:pt x="2289" y="807"/>
                  </a:lnTo>
                  <a:cubicBezTo>
                    <a:pt x="2362" y="807"/>
                    <a:pt x="2374" y="710"/>
                    <a:pt x="2301" y="698"/>
                  </a:cubicBezTo>
                  <a:lnTo>
                    <a:pt x="86" y="4"/>
                  </a:lnTo>
                  <a:cubicBezTo>
                    <a:pt x="79" y="2"/>
                    <a:pt x="73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0"/>
            <p:cNvSpPr/>
            <p:nvPr/>
          </p:nvSpPr>
          <p:spPr>
            <a:xfrm>
              <a:off x="683861" y="1455090"/>
              <a:ext cx="65500" cy="59388"/>
            </a:xfrm>
            <a:custGeom>
              <a:avLst/>
              <a:gdLst/>
              <a:ahLst/>
              <a:cxnLst/>
              <a:rect l="l" t="t" r="r" b="b"/>
              <a:pathLst>
                <a:path w="987" h="895" extrusionOk="0">
                  <a:moveTo>
                    <a:pt x="288" y="0"/>
                  </a:moveTo>
                  <a:cubicBezTo>
                    <a:pt x="275" y="0"/>
                    <a:pt x="263" y="6"/>
                    <a:pt x="257" y="19"/>
                  </a:cubicBezTo>
                  <a:cubicBezTo>
                    <a:pt x="232" y="43"/>
                    <a:pt x="232" y="79"/>
                    <a:pt x="257" y="104"/>
                  </a:cubicBezTo>
                  <a:lnTo>
                    <a:pt x="804" y="639"/>
                  </a:lnTo>
                  <a:lnTo>
                    <a:pt x="74" y="785"/>
                  </a:lnTo>
                  <a:cubicBezTo>
                    <a:pt x="1" y="797"/>
                    <a:pt x="13" y="895"/>
                    <a:pt x="74" y="895"/>
                  </a:cubicBezTo>
                  <a:lnTo>
                    <a:pt x="86" y="871"/>
                  </a:lnTo>
                  <a:lnTo>
                    <a:pt x="926" y="724"/>
                  </a:lnTo>
                  <a:cubicBezTo>
                    <a:pt x="950" y="724"/>
                    <a:pt x="962" y="700"/>
                    <a:pt x="975" y="688"/>
                  </a:cubicBezTo>
                  <a:cubicBezTo>
                    <a:pt x="987" y="664"/>
                    <a:pt x="975" y="639"/>
                    <a:pt x="962" y="627"/>
                  </a:cubicBezTo>
                  <a:lnTo>
                    <a:pt x="330" y="19"/>
                  </a:lnTo>
                  <a:cubicBezTo>
                    <a:pt x="317" y="6"/>
                    <a:pt x="302" y="0"/>
                    <a:pt x="2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0"/>
            <p:cNvSpPr/>
            <p:nvPr/>
          </p:nvSpPr>
          <p:spPr>
            <a:xfrm>
              <a:off x="742061" y="1470087"/>
              <a:ext cx="54152" cy="59786"/>
            </a:xfrm>
            <a:custGeom>
              <a:avLst/>
              <a:gdLst/>
              <a:ahLst/>
              <a:cxnLst/>
              <a:rect l="l" t="t" r="r" b="b"/>
              <a:pathLst>
                <a:path w="816" h="901" extrusionOk="0">
                  <a:moveTo>
                    <a:pt x="235" y="1"/>
                  </a:moveTo>
                  <a:cubicBezTo>
                    <a:pt x="193" y="1"/>
                    <a:pt x="154" y="49"/>
                    <a:pt x="183" y="97"/>
                  </a:cubicBezTo>
                  <a:lnTo>
                    <a:pt x="657" y="620"/>
                  </a:lnTo>
                  <a:lnTo>
                    <a:pt x="49" y="791"/>
                  </a:lnTo>
                  <a:cubicBezTo>
                    <a:pt x="12" y="803"/>
                    <a:pt x="0" y="827"/>
                    <a:pt x="12" y="864"/>
                  </a:cubicBezTo>
                  <a:cubicBezTo>
                    <a:pt x="12" y="888"/>
                    <a:pt x="37" y="900"/>
                    <a:pt x="61" y="900"/>
                  </a:cubicBezTo>
                  <a:lnTo>
                    <a:pt x="85" y="900"/>
                  </a:lnTo>
                  <a:lnTo>
                    <a:pt x="779" y="693"/>
                  </a:lnTo>
                  <a:cubicBezTo>
                    <a:pt x="791" y="693"/>
                    <a:pt x="803" y="681"/>
                    <a:pt x="816" y="657"/>
                  </a:cubicBezTo>
                  <a:cubicBezTo>
                    <a:pt x="816" y="645"/>
                    <a:pt x="816" y="620"/>
                    <a:pt x="803" y="608"/>
                  </a:cubicBezTo>
                  <a:lnTo>
                    <a:pt x="268" y="12"/>
                  </a:lnTo>
                  <a:cubicBezTo>
                    <a:pt x="258" y="4"/>
                    <a:pt x="246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8" name="Google Shape;2448;p20"/>
          <p:cNvGrpSpPr/>
          <p:nvPr/>
        </p:nvGrpSpPr>
        <p:grpSpPr>
          <a:xfrm rot="2958256">
            <a:off x="98824" y="4698173"/>
            <a:ext cx="530757" cy="242869"/>
            <a:chOff x="710584" y="1805084"/>
            <a:chExt cx="316311" cy="144741"/>
          </a:xfrm>
        </p:grpSpPr>
        <p:sp>
          <p:nvSpPr>
            <p:cNvPr id="2449" name="Google Shape;2449;p20"/>
            <p:cNvSpPr/>
            <p:nvPr/>
          </p:nvSpPr>
          <p:spPr>
            <a:xfrm>
              <a:off x="710584" y="1805084"/>
              <a:ext cx="159732" cy="144741"/>
            </a:xfrm>
            <a:custGeom>
              <a:avLst/>
              <a:gdLst/>
              <a:ahLst/>
              <a:cxnLst/>
              <a:rect l="l" t="t" r="r" b="b"/>
              <a:pathLst>
                <a:path w="4358" h="3949" extrusionOk="0">
                  <a:moveTo>
                    <a:pt x="1253" y="1"/>
                  </a:moveTo>
                  <a:cubicBezTo>
                    <a:pt x="1130" y="1"/>
                    <a:pt x="1012" y="37"/>
                    <a:pt x="901" y="115"/>
                  </a:cubicBezTo>
                  <a:cubicBezTo>
                    <a:pt x="1" y="760"/>
                    <a:pt x="2289" y="3145"/>
                    <a:pt x="4358" y="3948"/>
                  </a:cubicBezTo>
                  <a:cubicBezTo>
                    <a:pt x="4358" y="3948"/>
                    <a:pt x="2541" y="1"/>
                    <a:pt x="1253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0"/>
            <p:cNvSpPr/>
            <p:nvPr/>
          </p:nvSpPr>
          <p:spPr>
            <a:xfrm>
              <a:off x="777072" y="1847858"/>
              <a:ext cx="64692" cy="65828"/>
            </a:xfrm>
            <a:custGeom>
              <a:avLst/>
              <a:gdLst/>
              <a:ahLst/>
              <a:cxnLst/>
              <a:rect l="l" t="t" r="r" b="b"/>
              <a:pathLst>
                <a:path w="1765" h="1796" extrusionOk="0">
                  <a:moveTo>
                    <a:pt x="67" y="0"/>
                  </a:moveTo>
                  <a:cubicBezTo>
                    <a:pt x="52" y="0"/>
                    <a:pt x="37" y="7"/>
                    <a:pt x="24" y="19"/>
                  </a:cubicBezTo>
                  <a:cubicBezTo>
                    <a:pt x="0" y="43"/>
                    <a:pt x="0" y="80"/>
                    <a:pt x="24" y="104"/>
                  </a:cubicBezTo>
                  <a:lnTo>
                    <a:pt x="1643" y="1771"/>
                  </a:lnTo>
                  <a:cubicBezTo>
                    <a:pt x="1655" y="1783"/>
                    <a:pt x="1667" y="1796"/>
                    <a:pt x="1692" y="1796"/>
                  </a:cubicBezTo>
                  <a:cubicBezTo>
                    <a:pt x="1740" y="1796"/>
                    <a:pt x="1765" y="1735"/>
                    <a:pt x="1728" y="1698"/>
                  </a:cubicBezTo>
                  <a:lnTo>
                    <a:pt x="110" y="19"/>
                  </a:lnTo>
                  <a:cubicBezTo>
                    <a:pt x="97" y="7"/>
                    <a:pt x="82" y="0"/>
                    <a:pt x="67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0"/>
            <p:cNvSpPr/>
            <p:nvPr/>
          </p:nvSpPr>
          <p:spPr>
            <a:xfrm>
              <a:off x="771537" y="1843606"/>
              <a:ext cx="35443" cy="34380"/>
            </a:xfrm>
            <a:custGeom>
              <a:avLst/>
              <a:gdLst/>
              <a:ahLst/>
              <a:cxnLst/>
              <a:rect l="l" t="t" r="r" b="b"/>
              <a:pathLst>
                <a:path w="967" h="938" extrusionOk="0">
                  <a:moveTo>
                    <a:pt x="662" y="1"/>
                  </a:moveTo>
                  <a:cubicBezTo>
                    <a:pt x="626" y="13"/>
                    <a:pt x="614" y="50"/>
                    <a:pt x="614" y="74"/>
                  </a:cubicBezTo>
                  <a:lnTo>
                    <a:pt x="820" y="792"/>
                  </a:lnTo>
                  <a:lnTo>
                    <a:pt x="102" y="548"/>
                  </a:lnTo>
                  <a:cubicBezTo>
                    <a:pt x="95" y="544"/>
                    <a:pt x="88" y="542"/>
                    <a:pt x="81" y="542"/>
                  </a:cubicBezTo>
                  <a:cubicBezTo>
                    <a:pt x="32" y="542"/>
                    <a:pt x="0" y="647"/>
                    <a:pt x="54" y="658"/>
                  </a:cubicBezTo>
                  <a:lnTo>
                    <a:pt x="893" y="938"/>
                  </a:lnTo>
                  <a:lnTo>
                    <a:pt x="906" y="938"/>
                  </a:lnTo>
                  <a:cubicBezTo>
                    <a:pt x="930" y="938"/>
                    <a:pt x="942" y="938"/>
                    <a:pt x="954" y="926"/>
                  </a:cubicBezTo>
                  <a:cubicBezTo>
                    <a:pt x="966" y="914"/>
                    <a:pt x="966" y="889"/>
                    <a:pt x="966" y="865"/>
                  </a:cubicBezTo>
                  <a:lnTo>
                    <a:pt x="723" y="50"/>
                  </a:lnTo>
                  <a:cubicBezTo>
                    <a:pt x="723" y="13"/>
                    <a:pt x="687" y="1"/>
                    <a:pt x="662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0"/>
            <p:cNvSpPr/>
            <p:nvPr/>
          </p:nvSpPr>
          <p:spPr>
            <a:xfrm>
              <a:off x="792686" y="1868273"/>
              <a:ext cx="32584" cy="29798"/>
            </a:xfrm>
            <a:custGeom>
              <a:avLst/>
              <a:gdLst/>
              <a:ahLst/>
              <a:cxnLst/>
              <a:rect l="l" t="t" r="r" b="b"/>
              <a:pathLst>
                <a:path w="889" h="813" extrusionOk="0">
                  <a:moveTo>
                    <a:pt x="697" y="1"/>
                  </a:moveTo>
                  <a:cubicBezTo>
                    <a:pt x="666" y="1"/>
                    <a:pt x="638" y="24"/>
                    <a:pt x="645" y="58"/>
                  </a:cubicBezTo>
                  <a:lnTo>
                    <a:pt x="755" y="679"/>
                  </a:lnTo>
                  <a:lnTo>
                    <a:pt x="73" y="496"/>
                  </a:lnTo>
                  <a:cubicBezTo>
                    <a:pt x="67" y="493"/>
                    <a:pt x="60" y="492"/>
                    <a:pt x="53" y="492"/>
                  </a:cubicBezTo>
                  <a:cubicBezTo>
                    <a:pt x="32" y="492"/>
                    <a:pt x="9" y="505"/>
                    <a:pt x="0" y="533"/>
                  </a:cubicBezTo>
                  <a:cubicBezTo>
                    <a:pt x="0" y="557"/>
                    <a:pt x="12" y="594"/>
                    <a:pt x="49" y="606"/>
                  </a:cubicBezTo>
                  <a:lnTo>
                    <a:pt x="803" y="813"/>
                  </a:lnTo>
                  <a:lnTo>
                    <a:pt x="828" y="813"/>
                  </a:lnTo>
                  <a:cubicBezTo>
                    <a:pt x="840" y="813"/>
                    <a:pt x="852" y="813"/>
                    <a:pt x="864" y="800"/>
                  </a:cubicBezTo>
                  <a:cubicBezTo>
                    <a:pt x="876" y="788"/>
                    <a:pt x="888" y="764"/>
                    <a:pt x="876" y="752"/>
                  </a:cubicBezTo>
                  <a:lnTo>
                    <a:pt x="755" y="46"/>
                  </a:lnTo>
                  <a:cubicBezTo>
                    <a:pt x="744" y="14"/>
                    <a:pt x="720" y="1"/>
                    <a:pt x="697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0"/>
            <p:cNvSpPr/>
            <p:nvPr/>
          </p:nvSpPr>
          <p:spPr>
            <a:xfrm>
              <a:off x="863608" y="1839537"/>
              <a:ext cx="163287" cy="110287"/>
            </a:xfrm>
            <a:custGeom>
              <a:avLst/>
              <a:gdLst/>
              <a:ahLst/>
              <a:cxnLst/>
              <a:rect l="l" t="t" r="r" b="b"/>
              <a:pathLst>
                <a:path w="4455" h="3009" extrusionOk="0">
                  <a:moveTo>
                    <a:pt x="3148" y="0"/>
                  </a:moveTo>
                  <a:cubicBezTo>
                    <a:pt x="2367" y="0"/>
                    <a:pt x="1052" y="1425"/>
                    <a:pt x="0" y="3008"/>
                  </a:cubicBezTo>
                  <a:cubicBezTo>
                    <a:pt x="0" y="3008"/>
                    <a:pt x="4454" y="1584"/>
                    <a:pt x="3602" y="258"/>
                  </a:cubicBezTo>
                  <a:cubicBezTo>
                    <a:pt x="3488" y="80"/>
                    <a:pt x="3333" y="0"/>
                    <a:pt x="3148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0"/>
            <p:cNvSpPr/>
            <p:nvPr/>
          </p:nvSpPr>
          <p:spPr>
            <a:xfrm>
              <a:off x="900627" y="1861419"/>
              <a:ext cx="69273" cy="60733"/>
            </a:xfrm>
            <a:custGeom>
              <a:avLst/>
              <a:gdLst/>
              <a:ahLst/>
              <a:cxnLst/>
              <a:rect l="l" t="t" r="r" b="b"/>
              <a:pathLst>
                <a:path w="1890" h="1657" extrusionOk="0">
                  <a:moveTo>
                    <a:pt x="1796" y="0"/>
                  </a:moveTo>
                  <a:cubicBezTo>
                    <a:pt x="1785" y="0"/>
                    <a:pt x="1774" y="4"/>
                    <a:pt x="1765" y="14"/>
                  </a:cubicBezTo>
                  <a:lnTo>
                    <a:pt x="25" y="1559"/>
                  </a:lnTo>
                  <a:cubicBezTo>
                    <a:pt x="0" y="1584"/>
                    <a:pt x="0" y="1620"/>
                    <a:pt x="25" y="1645"/>
                  </a:cubicBezTo>
                  <a:cubicBezTo>
                    <a:pt x="37" y="1645"/>
                    <a:pt x="49" y="1657"/>
                    <a:pt x="73" y="1657"/>
                  </a:cubicBezTo>
                  <a:cubicBezTo>
                    <a:pt x="85" y="1657"/>
                    <a:pt x="85" y="1657"/>
                    <a:pt x="98" y="1645"/>
                  </a:cubicBezTo>
                  <a:lnTo>
                    <a:pt x="1850" y="99"/>
                  </a:lnTo>
                  <a:cubicBezTo>
                    <a:pt x="1889" y="70"/>
                    <a:pt x="1841" y="0"/>
                    <a:pt x="1796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0"/>
            <p:cNvSpPr/>
            <p:nvPr/>
          </p:nvSpPr>
          <p:spPr>
            <a:xfrm>
              <a:off x="937646" y="1855848"/>
              <a:ext cx="35260" cy="33757"/>
            </a:xfrm>
            <a:custGeom>
              <a:avLst/>
              <a:gdLst/>
              <a:ahLst/>
              <a:cxnLst/>
              <a:rect l="l" t="t" r="r" b="b"/>
              <a:pathLst>
                <a:path w="962" h="921" extrusionOk="0">
                  <a:moveTo>
                    <a:pt x="381" y="1"/>
                  </a:moveTo>
                  <a:cubicBezTo>
                    <a:pt x="362" y="1"/>
                    <a:pt x="342" y="10"/>
                    <a:pt x="329" y="32"/>
                  </a:cubicBezTo>
                  <a:lnTo>
                    <a:pt x="12" y="847"/>
                  </a:lnTo>
                  <a:cubicBezTo>
                    <a:pt x="0" y="859"/>
                    <a:pt x="0" y="884"/>
                    <a:pt x="12" y="908"/>
                  </a:cubicBezTo>
                  <a:cubicBezTo>
                    <a:pt x="25" y="920"/>
                    <a:pt x="49" y="920"/>
                    <a:pt x="61" y="920"/>
                  </a:cubicBezTo>
                  <a:lnTo>
                    <a:pt x="73" y="920"/>
                  </a:lnTo>
                  <a:lnTo>
                    <a:pt x="913" y="726"/>
                  </a:lnTo>
                  <a:cubicBezTo>
                    <a:pt x="937" y="713"/>
                    <a:pt x="962" y="677"/>
                    <a:pt x="950" y="653"/>
                  </a:cubicBezTo>
                  <a:cubicBezTo>
                    <a:pt x="940" y="625"/>
                    <a:pt x="924" y="612"/>
                    <a:pt x="902" y="612"/>
                  </a:cubicBezTo>
                  <a:cubicBezTo>
                    <a:pt x="894" y="612"/>
                    <a:pt x="886" y="613"/>
                    <a:pt x="877" y="616"/>
                  </a:cubicBezTo>
                  <a:lnTo>
                    <a:pt x="158" y="786"/>
                  </a:lnTo>
                  <a:lnTo>
                    <a:pt x="438" y="68"/>
                  </a:lnTo>
                  <a:cubicBezTo>
                    <a:pt x="446" y="30"/>
                    <a:pt x="414" y="1"/>
                    <a:pt x="381" y="1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0"/>
            <p:cNvSpPr/>
            <p:nvPr/>
          </p:nvSpPr>
          <p:spPr>
            <a:xfrm>
              <a:off x="917121" y="1875127"/>
              <a:ext cx="30385" cy="31851"/>
            </a:xfrm>
            <a:custGeom>
              <a:avLst/>
              <a:gdLst/>
              <a:ahLst/>
              <a:cxnLst/>
              <a:rect l="l" t="t" r="r" b="b"/>
              <a:pathLst>
                <a:path w="829" h="869" extrusionOk="0">
                  <a:moveTo>
                    <a:pt x="295" y="0"/>
                  </a:moveTo>
                  <a:cubicBezTo>
                    <a:pt x="275" y="0"/>
                    <a:pt x="253" y="11"/>
                    <a:pt x="244" y="29"/>
                  </a:cubicBezTo>
                  <a:lnTo>
                    <a:pt x="0" y="796"/>
                  </a:lnTo>
                  <a:cubicBezTo>
                    <a:pt x="0" y="808"/>
                    <a:pt x="0" y="832"/>
                    <a:pt x="13" y="845"/>
                  </a:cubicBezTo>
                  <a:cubicBezTo>
                    <a:pt x="25" y="857"/>
                    <a:pt x="37" y="869"/>
                    <a:pt x="61" y="869"/>
                  </a:cubicBezTo>
                  <a:lnTo>
                    <a:pt x="779" y="759"/>
                  </a:lnTo>
                  <a:cubicBezTo>
                    <a:pt x="804" y="759"/>
                    <a:pt x="828" y="735"/>
                    <a:pt x="828" y="699"/>
                  </a:cubicBezTo>
                  <a:cubicBezTo>
                    <a:pt x="816" y="674"/>
                    <a:pt x="792" y="650"/>
                    <a:pt x="755" y="650"/>
                  </a:cubicBezTo>
                  <a:lnTo>
                    <a:pt x="134" y="735"/>
                  </a:lnTo>
                  <a:lnTo>
                    <a:pt x="134" y="735"/>
                  </a:lnTo>
                  <a:lnTo>
                    <a:pt x="353" y="66"/>
                  </a:lnTo>
                  <a:cubicBezTo>
                    <a:pt x="366" y="41"/>
                    <a:pt x="341" y="5"/>
                    <a:pt x="317" y="5"/>
                  </a:cubicBezTo>
                  <a:cubicBezTo>
                    <a:pt x="310" y="2"/>
                    <a:pt x="303" y="0"/>
                    <a:pt x="295" y="0"/>
                  </a:cubicBezTo>
                  <a:close/>
                </a:path>
              </a:pathLst>
            </a:custGeom>
            <a:solidFill>
              <a:srgbClr val="6AB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7" name="Google Shape;2457;p20"/>
          <p:cNvGrpSpPr/>
          <p:nvPr/>
        </p:nvGrpSpPr>
        <p:grpSpPr>
          <a:xfrm rot="3340579">
            <a:off x="423904" y="4703418"/>
            <a:ext cx="346030" cy="318902"/>
            <a:chOff x="1425001" y="1302519"/>
            <a:chExt cx="206231" cy="190063"/>
          </a:xfrm>
        </p:grpSpPr>
        <p:sp>
          <p:nvSpPr>
            <p:cNvPr id="2458" name="Google Shape;2458;p20"/>
            <p:cNvSpPr/>
            <p:nvPr/>
          </p:nvSpPr>
          <p:spPr>
            <a:xfrm rot="-1193377">
              <a:off x="1444014" y="1326918"/>
              <a:ext cx="168205" cy="141264"/>
            </a:xfrm>
            <a:custGeom>
              <a:avLst/>
              <a:gdLst/>
              <a:ahLst/>
              <a:cxnLst/>
              <a:rect l="l" t="t" r="r" b="b"/>
              <a:pathLst>
                <a:path w="4589" h="3854" extrusionOk="0">
                  <a:moveTo>
                    <a:pt x="3263" y="0"/>
                  </a:moveTo>
                  <a:cubicBezTo>
                    <a:pt x="2432" y="0"/>
                    <a:pt x="951" y="2066"/>
                    <a:pt x="0" y="3853"/>
                  </a:cubicBezTo>
                  <a:cubicBezTo>
                    <a:pt x="0" y="3853"/>
                    <a:pt x="4588" y="1407"/>
                    <a:pt x="3615" y="178"/>
                  </a:cubicBezTo>
                  <a:cubicBezTo>
                    <a:pt x="3518" y="56"/>
                    <a:pt x="3399" y="0"/>
                    <a:pt x="3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0"/>
            <p:cNvSpPr/>
            <p:nvPr/>
          </p:nvSpPr>
          <p:spPr>
            <a:xfrm rot="-1193377">
              <a:off x="1481453" y="1375800"/>
              <a:ext cx="62018" cy="67187"/>
            </a:xfrm>
            <a:custGeom>
              <a:avLst/>
              <a:gdLst/>
              <a:ahLst/>
              <a:cxnLst/>
              <a:rect l="l" t="t" r="r" b="b"/>
              <a:pathLst>
                <a:path w="1692" h="1833" extrusionOk="0">
                  <a:moveTo>
                    <a:pt x="1637" y="1"/>
                  </a:moveTo>
                  <a:cubicBezTo>
                    <a:pt x="1622" y="1"/>
                    <a:pt x="1607" y="7"/>
                    <a:pt x="1594" y="19"/>
                  </a:cubicBezTo>
                  <a:lnTo>
                    <a:pt x="12" y="1735"/>
                  </a:lnTo>
                  <a:cubicBezTo>
                    <a:pt x="0" y="1759"/>
                    <a:pt x="0" y="1796"/>
                    <a:pt x="12" y="1808"/>
                  </a:cubicBezTo>
                  <a:cubicBezTo>
                    <a:pt x="25" y="1820"/>
                    <a:pt x="37" y="1832"/>
                    <a:pt x="61" y="1832"/>
                  </a:cubicBezTo>
                  <a:cubicBezTo>
                    <a:pt x="73" y="1832"/>
                    <a:pt x="85" y="1820"/>
                    <a:pt x="98" y="1808"/>
                  </a:cubicBezTo>
                  <a:lnTo>
                    <a:pt x="1680" y="92"/>
                  </a:lnTo>
                  <a:cubicBezTo>
                    <a:pt x="1692" y="80"/>
                    <a:pt x="1692" y="43"/>
                    <a:pt x="1680" y="19"/>
                  </a:cubicBezTo>
                  <a:cubicBezTo>
                    <a:pt x="1667" y="7"/>
                    <a:pt x="1652" y="1"/>
                    <a:pt x="1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0"/>
            <p:cNvSpPr/>
            <p:nvPr/>
          </p:nvSpPr>
          <p:spPr>
            <a:xfrm rot="-1193377">
              <a:off x="1506836" y="1366050"/>
              <a:ext cx="33942" cy="35408"/>
            </a:xfrm>
            <a:custGeom>
              <a:avLst/>
              <a:gdLst/>
              <a:ahLst/>
              <a:cxnLst/>
              <a:rect l="l" t="t" r="r" b="b"/>
              <a:pathLst>
                <a:path w="926" h="966" extrusionOk="0">
                  <a:moveTo>
                    <a:pt x="291" y="1"/>
                  </a:moveTo>
                  <a:cubicBezTo>
                    <a:pt x="269" y="1"/>
                    <a:pt x="244" y="21"/>
                    <a:pt x="244" y="41"/>
                  </a:cubicBezTo>
                  <a:lnTo>
                    <a:pt x="1" y="893"/>
                  </a:lnTo>
                  <a:cubicBezTo>
                    <a:pt x="1" y="905"/>
                    <a:pt x="1" y="929"/>
                    <a:pt x="13" y="953"/>
                  </a:cubicBezTo>
                  <a:cubicBezTo>
                    <a:pt x="25" y="953"/>
                    <a:pt x="37" y="966"/>
                    <a:pt x="62" y="966"/>
                  </a:cubicBezTo>
                  <a:lnTo>
                    <a:pt x="74" y="966"/>
                  </a:lnTo>
                  <a:lnTo>
                    <a:pt x="877" y="674"/>
                  </a:lnTo>
                  <a:cubicBezTo>
                    <a:pt x="914" y="661"/>
                    <a:pt x="926" y="637"/>
                    <a:pt x="914" y="601"/>
                  </a:cubicBezTo>
                  <a:cubicBezTo>
                    <a:pt x="914" y="581"/>
                    <a:pt x="889" y="561"/>
                    <a:pt x="861" y="561"/>
                  </a:cubicBezTo>
                  <a:cubicBezTo>
                    <a:pt x="854" y="561"/>
                    <a:pt x="847" y="562"/>
                    <a:pt x="841" y="564"/>
                  </a:cubicBezTo>
                  <a:lnTo>
                    <a:pt x="135" y="820"/>
                  </a:lnTo>
                  <a:lnTo>
                    <a:pt x="135" y="820"/>
                  </a:lnTo>
                  <a:lnTo>
                    <a:pt x="342" y="77"/>
                  </a:lnTo>
                  <a:cubicBezTo>
                    <a:pt x="354" y="41"/>
                    <a:pt x="342" y="16"/>
                    <a:pt x="305" y="4"/>
                  </a:cubicBezTo>
                  <a:cubicBezTo>
                    <a:pt x="301" y="2"/>
                    <a:pt x="296" y="1"/>
                    <a:pt x="2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0"/>
            <p:cNvSpPr/>
            <p:nvPr/>
          </p:nvSpPr>
          <p:spPr>
            <a:xfrm rot="-1193377">
              <a:off x="1495912" y="1393915"/>
              <a:ext cx="29910" cy="32695"/>
            </a:xfrm>
            <a:custGeom>
              <a:avLst/>
              <a:gdLst/>
              <a:ahLst/>
              <a:cxnLst/>
              <a:rect l="l" t="t" r="r" b="b"/>
              <a:pathLst>
                <a:path w="816" h="892" extrusionOk="0">
                  <a:moveTo>
                    <a:pt x="225" y="0"/>
                  </a:moveTo>
                  <a:cubicBezTo>
                    <a:pt x="199" y="0"/>
                    <a:pt x="181" y="20"/>
                    <a:pt x="171" y="40"/>
                  </a:cubicBezTo>
                  <a:lnTo>
                    <a:pt x="13" y="819"/>
                  </a:lnTo>
                  <a:cubicBezTo>
                    <a:pt x="1" y="831"/>
                    <a:pt x="13" y="855"/>
                    <a:pt x="25" y="868"/>
                  </a:cubicBezTo>
                  <a:cubicBezTo>
                    <a:pt x="37" y="880"/>
                    <a:pt x="49" y="880"/>
                    <a:pt x="61" y="892"/>
                  </a:cubicBezTo>
                  <a:lnTo>
                    <a:pt x="74" y="892"/>
                  </a:lnTo>
                  <a:lnTo>
                    <a:pt x="767" y="709"/>
                  </a:lnTo>
                  <a:cubicBezTo>
                    <a:pt x="804" y="697"/>
                    <a:pt x="816" y="673"/>
                    <a:pt x="816" y="636"/>
                  </a:cubicBezTo>
                  <a:cubicBezTo>
                    <a:pt x="806" y="616"/>
                    <a:pt x="780" y="597"/>
                    <a:pt x="757" y="597"/>
                  </a:cubicBezTo>
                  <a:cubicBezTo>
                    <a:pt x="752" y="597"/>
                    <a:pt x="747" y="598"/>
                    <a:pt x="743" y="600"/>
                  </a:cubicBezTo>
                  <a:lnTo>
                    <a:pt x="134" y="758"/>
                  </a:lnTo>
                  <a:lnTo>
                    <a:pt x="281" y="64"/>
                  </a:lnTo>
                  <a:cubicBezTo>
                    <a:pt x="293" y="28"/>
                    <a:pt x="268" y="4"/>
                    <a:pt x="244" y="4"/>
                  </a:cubicBezTo>
                  <a:cubicBezTo>
                    <a:pt x="237" y="1"/>
                    <a:pt x="231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2" name="Google Shape;2462;p20"/>
          <p:cNvGrpSpPr/>
          <p:nvPr/>
        </p:nvGrpSpPr>
        <p:grpSpPr>
          <a:xfrm rot="2284485">
            <a:off x="335982" y="4693801"/>
            <a:ext cx="215607" cy="292048"/>
            <a:chOff x="853785" y="1204789"/>
            <a:chExt cx="128504" cy="174063"/>
          </a:xfrm>
        </p:grpSpPr>
        <p:sp>
          <p:nvSpPr>
            <p:cNvPr id="2463" name="Google Shape;2463;p20"/>
            <p:cNvSpPr/>
            <p:nvPr/>
          </p:nvSpPr>
          <p:spPr>
            <a:xfrm>
              <a:off x="853785" y="1204789"/>
              <a:ext cx="128504" cy="174063"/>
            </a:xfrm>
            <a:custGeom>
              <a:avLst/>
              <a:gdLst/>
              <a:ahLst/>
              <a:cxnLst/>
              <a:rect l="l" t="t" r="r" b="b"/>
              <a:pathLst>
                <a:path w="3506" h="4749" extrusionOk="0">
                  <a:moveTo>
                    <a:pt x="1933" y="0"/>
                  </a:moveTo>
                  <a:cubicBezTo>
                    <a:pt x="1088" y="0"/>
                    <a:pt x="311" y="2617"/>
                    <a:pt x="0" y="4749"/>
                  </a:cubicBezTo>
                  <a:cubicBezTo>
                    <a:pt x="0" y="4749"/>
                    <a:pt x="3505" y="903"/>
                    <a:pt x="2179" y="76"/>
                  </a:cubicBezTo>
                  <a:cubicBezTo>
                    <a:pt x="2096" y="24"/>
                    <a:pt x="2014" y="0"/>
                    <a:pt x="19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0"/>
            <p:cNvSpPr/>
            <p:nvPr/>
          </p:nvSpPr>
          <p:spPr>
            <a:xfrm>
              <a:off x="874311" y="1254637"/>
              <a:ext cx="37935" cy="82761"/>
            </a:xfrm>
            <a:custGeom>
              <a:avLst/>
              <a:gdLst/>
              <a:ahLst/>
              <a:cxnLst/>
              <a:rect l="l" t="t" r="r" b="b"/>
              <a:pathLst>
                <a:path w="1035" h="2258" extrusionOk="0">
                  <a:moveTo>
                    <a:pt x="977" y="1"/>
                  </a:moveTo>
                  <a:cubicBezTo>
                    <a:pt x="956" y="1"/>
                    <a:pt x="934" y="12"/>
                    <a:pt x="925" y="30"/>
                  </a:cubicBezTo>
                  <a:lnTo>
                    <a:pt x="12" y="2172"/>
                  </a:lnTo>
                  <a:cubicBezTo>
                    <a:pt x="0" y="2208"/>
                    <a:pt x="12" y="2245"/>
                    <a:pt x="37" y="2257"/>
                  </a:cubicBezTo>
                  <a:lnTo>
                    <a:pt x="61" y="2257"/>
                  </a:lnTo>
                  <a:cubicBezTo>
                    <a:pt x="85" y="2257"/>
                    <a:pt x="110" y="2245"/>
                    <a:pt x="122" y="2221"/>
                  </a:cubicBezTo>
                  <a:lnTo>
                    <a:pt x="1035" y="79"/>
                  </a:lnTo>
                  <a:cubicBezTo>
                    <a:pt x="1035" y="42"/>
                    <a:pt x="1022" y="18"/>
                    <a:pt x="998" y="6"/>
                  </a:cubicBezTo>
                  <a:cubicBezTo>
                    <a:pt x="992" y="2"/>
                    <a:pt x="984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0"/>
            <p:cNvSpPr/>
            <p:nvPr/>
          </p:nvSpPr>
          <p:spPr>
            <a:xfrm>
              <a:off x="891684" y="1255700"/>
              <a:ext cx="31265" cy="36176"/>
            </a:xfrm>
            <a:custGeom>
              <a:avLst/>
              <a:gdLst/>
              <a:ahLst/>
              <a:cxnLst/>
              <a:rect l="l" t="t" r="r" b="b"/>
              <a:pathLst>
                <a:path w="853" h="987" extrusionOk="0">
                  <a:moveTo>
                    <a:pt x="62" y="1"/>
                  </a:moveTo>
                  <a:cubicBezTo>
                    <a:pt x="25" y="1"/>
                    <a:pt x="1" y="37"/>
                    <a:pt x="1" y="62"/>
                  </a:cubicBezTo>
                  <a:lnTo>
                    <a:pt x="62" y="938"/>
                  </a:lnTo>
                  <a:cubicBezTo>
                    <a:pt x="62" y="962"/>
                    <a:pt x="74" y="975"/>
                    <a:pt x="98" y="987"/>
                  </a:cubicBezTo>
                  <a:lnTo>
                    <a:pt x="122" y="987"/>
                  </a:lnTo>
                  <a:cubicBezTo>
                    <a:pt x="135" y="987"/>
                    <a:pt x="147" y="987"/>
                    <a:pt x="159" y="975"/>
                  </a:cubicBezTo>
                  <a:lnTo>
                    <a:pt x="828" y="439"/>
                  </a:lnTo>
                  <a:cubicBezTo>
                    <a:pt x="853" y="415"/>
                    <a:pt x="853" y="378"/>
                    <a:pt x="828" y="354"/>
                  </a:cubicBezTo>
                  <a:cubicBezTo>
                    <a:pt x="821" y="340"/>
                    <a:pt x="806" y="334"/>
                    <a:pt x="789" y="334"/>
                  </a:cubicBezTo>
                  <a:cubicBezTo>
                    <a:pt x="778" y="334"/>
                    <a:pt x="765" y="337"/>
                    <a:pt x="755" y="342"/>
                  </a:cubicBezTo>
                  <a:lnTo>
                    <a:pt x="171" y="816"/>
                  </a:lnTo>
                  <a:lnTo>
                    <a:pt x="122" y="62"/>
                  </a:lnTo>
                  <a:cubicBezTo>
                    <a:pt x="110" y="25"/>
                    <a:pt x="86" y="1"/>
                    <a:pt x="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0"/>
            <p:cNvSpPr/>
            <p:nvPr/>
          </p:nvSpPr>
          <p:spPr>
            <a:xfrm>
              <a:off x="878746" y="1283702"/>
              <a:ext cx="30971" cy="32731"/>
            </a:xfrm>
            <a:custGeom>
              <a:avLst/>
              <a:gdLst/>
              <a:ahLst/>
              <a:cxnLst/>
              <a:rect l="l" t="t" r="r" b="b"/>
              <a:pathLst>
                <a:path w="845" h="893" extrusionOk="0">
                  <a:moveTo>
                    <a:pt x="68" y="0"/>
                  </a:moveTo>
                  <a:cubicBezTo>
                    <a:pt x="62" y="0"/>
                    <a:pt x="56" y="2"/>
                    <a:pt x="50" y="4"/>
                  </a:cubicBezTo>
                  <a:cubicBezTo>
                    <a:pt x="25" y="4"/>
                    <a:pt x="1" y="28"/>
                    <a:pt x="1" y="65"/>
                  </a:cubicBezTo>
                  <a:lnTo>
                    <a:pt x="110" y="843"/>
                  </a:lnTo>
                  <a:cubicBezTo>
                    <a:pt x="110" y="868"/>
                    <a:pt x="123" y="880"/>
                    <a:pt x="135" y="892"/>
                  </a:cubicBezTo>
                  <a:lnTo>
                    <a:pt x="196" y="892"/>
                  </a:lnTo>
                  <a:lnTo>
                    <a:pt x="792" y="490"/>
                  </a:lnTo>
                  <a:cubicBezTo>
                    <a:pt x="844" y="470"/>
                    <a:pt x="798" y="386"/>
                    <a:pt x="753" y="386"/>
                  </a:cubicBezTo>
                  <a:cubicBezTo>
                    <a:pt x="745" y="386"/>
                    <a:pt x="738" y="388"/>
                    <a:pt x="731" y="393"/>
                  </a:cubicBezTo>
                  <a:lnTo>
                    <a:pt x="208" y="746"/>
                  </a:lnTo>
                  <a:lnTo>
                    <a:pt x="110" y="52"/>
                  </a:lnTo>
                  <a:cubicBezTo>
                    <a:pt x="110" y="22"/>
                    <a:pt x="94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7" name="Google Shape;2467;p20"/>
          <p:cNvGrpSpPr/>
          <p:nvPr/>
        </p:nvGrpSpPr>
        <p:grpSpPr>
          <a:xfrm rot="2284485">
            <a:off x="8759398" y="4176837"/>
            <a:ext cx="330852" cy="288481"/>
            <a:chOff x="791330" y="1424521"/>
            <a:chExt cx="197190" cy="171937"/>
          </a:xfrm>
        </p:grpSpPr>
        <p:sp>
          <p:nvSpPr>
            <p:cNvPr id="2468" name="Google Shape;2468;p20"/>
            <p:cNvSpPr/>
            <p:nvPr/>
          </p:nvSpPr>
          <p:spPr>
            <a:xfrm>
              <a:off x="791330" y="1424521"/>
              <a:ext cx="197190" cy="171937"/>
            </a:xfrm>
            <a:custGeom>
              <a:avLst/>
              <a:gdLst/>
              <a:ahLst/>
              <a:cxnLst/>
              <a:rect l="l" t="t" r="r" b="b"/>
              <a:pathLst>
                <a:path w="5380" h="4691" extrusionOk="0">
                  <a:moveTo>
                    <a:pt x="2033" y="1"/>
                  </a:moveTo>
                  <a:cubicBezTo>
                    <a:pt x="1963" y="1"/>
                    <a:pt x="1889" y="18"/>
                    <a:pt x="1814" y="56"/>
                  </a:cubicBezTo>
                  <a:cubicBezTo>
                    <a:pt x="1364" y="287"/>
                    <a:pt x="1656" y="1139"/>
                    <a:pt x="1656" y="1139"/>
                  </a:cubicBezTo>
                  <a:cubicBezTo>
                    <a:pt x="1656" y="1139"/>
                    <a:pt x="1393" y="1066"/>
                    <a:pt x="1091" y="1066"/>
                  </a:cubicBezTo>
                  <a:cubicBezTo>
                    <a:pt x="842" y="1066"/>
                    <a:pt x="566" y="1116"/>
                    <a:pt x="390" y="1297"/>
                  </a:cubicBezTo>
                  <a:cubicBezTo>
                    <a:pt x="1" y="1699"/>
                    <a:pt x="1339" y="2356"/>
                    <a:pt x="1339" y="2356"/>
                  </a:cubicBezTo>
                  <a:cubicBezTo>
                    <a:pt x="1339" y="2356"/>
                    <a:pt x="378" y="2843"/>
                    <a:pt x="512" y="3403"/>
                  </a:cubicBezTo>
                  <a:cubicBezTo>
                    <a:pt x="557" y="3592"/>
                    <a:pt x="722" y="3655"/>
                    <a:pt x="921" y="3655"/>
                  </a:cubicBezTo>
                  <a:cubicBezTo>
                    <a:pt x="1309" y="3655"/>
                    <a:pt x="1826" y="3415"/>
                    <a:pt x="1826" y="3415"/>
                  </a:cubicBezTo>
                  <a:lnTo>
                    <a:pt x="1826" y="3415"/>
                  </a:lnTo>
                  <a:cubicBezTo>
                    <a:pt x="1826" y="3415"/>
                    <a:pt x="1668" y="4547"/>
                    <a:pt x="2422" y="4681"/>
                  </a:cubicBezTo>
                  <a:cubicBezTo>
                    <a:pt x="2458" y="4687"/>
                    <a:pt x="2492" y="4690"/>
                    <a:pt x="2524" y="4690"/>
                  </a:cubicBezTo>
                  <a:cubicBezTo>
                    <a:pt x="3148" y="4690"/>
                    <a:pt x="3104" y="3512"/>
                    <a:pt x="3104" y="3512"/>
                  </a:cubicBezTo>
                  <a:lnTo>
                    <a:pt x="3104" y="3512"/>
                  </a:lnTo>
                  <a:cubicBezTo>
                    <a:pt x="3104" y="3512"/>
                    <a:pt x="3568" y="4097"/>
                    <a:pt x="4101" y="4097"/>
                  </a:cubicBezTo>
                  <a:cubicBezTo>
                    <a:pt x="4225" y="4097"/>
                    <a:pt x="4353" y="4065"/>
                    <a:pt x="4479" y="3987"/>
                  </a:cubicBezTo>
                  <a:cubicBezTo>
                    <a:pt x="5063" y="3610"/>
                    <a:pt x="4041" y="2673"/>
                    <a:pt x="4041" y="2673"/>
                  </a:cubicBezTo>
                  <a:cubicBezTo>
                    <a:pt x="4041" y="2673"/>
                    <a:pt x="5380" y="2624"/>
                    <a:pt x="5161" y="1930"/>
                  </a:cubicBezTo>
                  <a:cubicBezTo>
                    <a:pt x="5014" y="1465"/>
                    <a:pt x="4538" y="1388"/>
                    <a:pt x="4241" y="1388"/>
                  </a:cubicBezTo>
                  <a:cubicBezTo>
                    <a:pt x="4095" y="1388"/>
                    <a:pt x="3992" y="1407"/>
                    <a:pt x="3992" y="1407"/>
                  </a:cubicBezTo>
                  <a:cubicBezTo>
                    <a:pt x="3992" y="1407"/>
                    <a:pt x="4601" y="555"/>
                    <a:pt x="3931" y="141"/>
                  </a:cubicBezTo>
                  <a:cubicBezTo>
                    <a:pt x="3890" y="114"/>
                    <a:pt x="3845" y="103"/>
                    <a:pt x="3799" y="103"/>
                  </a:cubicBezTo>
                  <a:cubicBezTo>
                    <a:pt x="3420" y="103"/>
                    <a:pt x="2909" y="884"/>
                    <a:pt x="2909" y="884"/>
                  </a:cubicBezTo>
                  <a:cubicBezTo>
                    <a:pt x="2909" y="884"/>
                    <a:pt x="2543" y="1"/>
                    <a:pt x="2033" y="1"/>
                  </a:cubicBezTo>
                  <a:close/>
                </a:path>
              </a:pathLst>
            </a:custGeom>
            <a:solidFill>
              <a:srgbClr val="FAB2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0"/>
            <p:cNvSpPr/>
            <p:nvPr/>
          </p:nvSpPr>
          <p:spPr>
            <a:xfrm>
              <a:off x="843083" y="1468431"/>
              <a:ext cx="96359" cy="83641"/>
            </a:xfrm>
            <a:custGeom>
              <a:avLst/>
              <a:gdLst/>
              <a:ahLst/>
              <a:cxnLst/>
              <a:rect l="l" t="t" r="r" b="b"/>
              <a:pathLst>
                <a:path w="2629" h="2282" extrusionOk="0">
                  <a:moveTo>
                    <a:pt x="986" y="1"/>
                  </a:moveTo>
                  <a:cubicBezTo>
                    <a:pt x="954" y="1"/>
                    <a:pt x="922" y="8"/>
                    <a:pt x="889" y="26"/>
                  </a:cubicBezTo>
                  <a:cubicBezTo>
                    <a:pt x="670" y="148"/>
                    <a:pt x="816" y="598"/>
                    <a:pt x="816" y="598"/>
                  </a:cubicBezTo>
                  <a:cubicBezTo>
                    <a:pt x="816" y="598"/>
                    <a:pt x="652" y="538"/>
                    <a:pt x="482" y="538"/>
                  </a:cubicBezTo>
                  <a:cubicBezTo>
                    <a:pt x="377" y="538"/>
                    <a:pt x="269" y="561"/>
                    <a:pt x="195" y="635"/>
                  </a:cubicBezTo>
                  <a:cubicBezTo>
                    <a:pt x="0" y="830"/>
                    <a:pt x="657" y="1146"/>
                    <a:pt x="657" y="1146"/>
                  </a:cubicBezTo>
                  <a:cubicBezTo>
                    <a:pt x="657" y="1146"/>
                    <a:pt x="146" y="1316"/>
                    <a:pt x="219" y="1596"/>
                  </a:cubicBezTo>
                  <a:cubicBezTo>
                    <a:pt x="244" y="1705"/>
                    <a:pt x="360" y="1738"/>
                    <a:pt x="488" y="1738"/>
                  </a:cubicBezTo>
                  <a:cubicBezTo>
                    <a:pt x="675" y="1738"/>
                    <a:pt x="889" y="1669"/>
                    <a:pt x="889" y="1669"/>
                  </a:cubicBezTo>
                  <a:lnTo>
                    <a:pt x="889" y="1669"/>
                  </a:lnTo>
                  <a:cubicBezTo>
                    <a:pt x="889" y="1669"/>
                    <a:pt x="816" y="2217"/>
                    <a:pt x="1181" y="2278"/>
                  </a:cubicBezTo>
                  <a:cubicBezTo>
                    <a:pt x="1197" y="2281"/>
                    <a:pt x="1212" y="2282"/>
                    <a:pt x="1227" y="2282"/>
                  </a:cubicBezTo>
                  <a:cubicBezTo>
                    <a:pt x="1533" y="2282"/>
                    <a:pt x="1521" y="1706"/>
                    <a:pt x="1521" y="1706"/>
                  </a:cubicBezTo>
                  <a:lnTo>
                    <a:pt x="1521" y="1706"/>
                  </a:lnTo>
                  <a:cubicBezTo>
                    <a:pt x="1522" y="1706"/>
                    <a:pt x="1745" y="1992"/>
                    <a:pt x="1997" y="1992"/>
                  </a:cubicBezTo>
                  <a:cubicBezTo>
                    <a:pt x="2057" y="1992"/>
                    <a:pt x="2118" y="1977"/>
                    <a:pt x="2179" y="1937"/>
                  </a:cubicBezTo>
                  <a:cubicBezTo>
                    <a:pt x="2471" y="1754"/>
                    <a:pt x="1972" y="1292"/>
                    <a:pt x="1972" y="1292"/>
                  </a:cubicBezTo>
                  <a:cubicBezTo>
                    <a:pt x="1972" y="1292"/>
                    <a:pt x="2629" y="1280"/>
                    <a:pt x="2519" y="939"/>
                  </a:cubicBezTo>
                  <a:cubicBezTo>
                    <a:pt x="2438" y="712"/>
                    <a:pt x="2211" y="674"/>
                    <a:pt x="2069" y="674"/>
                  </a:cubicBezTo>
                  <a:cubicBezTo>
                    <a:pt x="1997" y="674"/>
                    <a:pt x="1947" y="684"/>
                    <a:pt x="1947" y="684"/>
                  </a:cubicBezTo>
                  <a:cubicBezTo>
                    <a:pt x="1947" y="684"/>
                    <a:pt x="2240" y="270"/>
                    <a:pt x="1911" y="63"/>
                  </a:cubicBezTo>
                  <a:cubicBezTo>
                    <a:pt x="1893" y="51"/>
                    <a:pt x="1873" y="45"/>
                    <a:pt x="1853" y="45"/>
                  </a:cubicBezTo>
                  <a:cubicBezTo>
                    <a:pt x="1671" y="45"/>
                    <a:pt x="1424" y="489"/>
                    <a:pt x="1424" y="489"/>
                  </a:cubicBezTo>
                  <a:cubicBezTo>
                    <a:pt x="1424" y="489"/>
                    <a:pt x="1233" y="1"/>
                    <a:pt x="986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0"/>
            <p:cNvSpPr/>
            <p:nvPr/>
          </p:nvSpPr>
          <p:spPr>
            <a:xfrm>
              <a:off x="884574" y="1499695"/>
              <a:ext cx="6268" cy="6304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85" y="1"/>
                  </a:moveTo>
                  <a:cubicBezTo>
                    <a:pt x="37" y="1"/>
                    <a:pt x="0" y="37"/>
                    <a:pt x="0" y="86"/>
                  </a:cubicBezTo>
                  <a:cubicBezTo>
                    <a:pt x="0" y="135"/>
                    <a:pt x="37" y="171"/>
                    <a:pt x="85" y="171"/>
                  </a:cubicBezTo>
                  <a:cubicBezTo>
                    <a:pt x="134" y="171"/>
                    <a:pt x="170" y="135"/>
                    <a:pt x="170" y="86"/>
                  </a:cubicBezTo>
                  <a:cubicBezTo>
                    <a:pt x="170" y="37"/>
                    <a:pt x="134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0"/>
            <p:cNvSpPr/>
            <p:nvPr/>
          </p:nvSpPr>
          <p:spPr>
            <a:xfrm>
              <a:off x="877866" y="1509079"/>
              <a:ext cx="6744" cy="6268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98" y="0"/>
                  </a:moveTo>
                  <a:cubicBezTo>
                    <a:pt x="49" y="0"/>
                    <a:pt x="1" y="37"/>
                    <a:pt x="1" y="86"/>
                  </a:cubicBezTo>
                  <a:cubicBezTo>
                    <a:pt x="1" y="134"/>
                    <a:pt x="49" y="171"/>
                    <a:pt x="98" y="171"/>
                  </a:cubicBezTo>
                  <a:cubicBezTo>
                    <a:pt x="147" y="171"/>
                    <a:pt x="183" y="134"/>
                    <a:pt x="183" y="86"/>
                  </a:cubicBezTo>
                  <a:cubicBezTo>
                    <a:pt x="183" y="37"/>
                    <a:pt x="147" y="0"/>
                    <a:pt x="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0"/>
            <p:cNvSpPr/>
            <p:nvPr/>
          </p:nvSpPr>
          <p:spPr>
            <a:xfrm>
              <a:off x="890804" y="1509079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0"/>
            <p:cNvSpPr/>
            <p:nvPr/>
          </p:nvSpPr>
          <p:spPr>
            <a:xfrm>
              <a:off x="898831" y="1517985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86" y="1"/>
                  </a:moveTo>
                  <a:cubicBezTo>
                    <a:pt x="37" y="1"/>
                    <a:pt x="0" y="37"/>
                    <a:pt x="0" y="86"/>
                  </a:cubicBezTo>
                  <a:cubicBezTo>
                    <a:pt x="0" y="135"/>
                    <a:pt x="37" y="171"/>
                    <a:pt x="86" y="171"/>
                  </a:cubicBezTo>
                  <a:cubicBezTo>
                    <a:pt x="134" y="171"/>
                    <a:pt x="183" y="135"/>
                    <a:pt x="183" y="86"/>
                  </a:cubicBezTo>
                  <a:cubicBezTo>
                    <a:pt x="183" y="37"/>
                    <a:pt x="134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0"/>
            <p:cNvSpPr/>
            <p:nvPr/>
          </p:nvSpPr>
          <p:spPr>
            <a:xfrm>
              <a:off x="903303" y="1506843"/>
              <a:ext cx="6268" cy="6744"/>
            </a:xfrm>
            <a:custGeom>
              <a:avLst/>
              <a:gdLst/>
              <a:ahLst/>
              <a:cxnLst/>
              <a:rect l="l" t="t" r="r" b="b"/>
              <a:pathLst>
                <a:path w="171" h="184" extrusionOk="0">
                  <a:moveTo>
                    <a:pt x="85" y="1"/>
                  </a:moveTo>
                  <a:cubicBezTo>
                    <a:pt x="37" y="1"/>
                    <a:pt x="0" y="49"/>
                    <a:pt x="0" y="86"/>
                  </a:cubicBezTo>
                  <a:cubicBezTo>
                    <a:pt x="0" y="134"/>
                    <a:pt x="37" y="183"/>
                    <a:pt x="85" y="183"/>
                  </a:cubicBezTo>
                  <a:cubicBezTo>
                    <a:pt x="134" y="183"/>
                    <a:pt x="171" y="134"/>
                    <a:pt x="171" y="86"/>
                  </a:cubicBezTo>
                  <a:cubicBezTo>
                    <a:pt x="171" y="49"/>
                    <a:pt x="134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0"/>
            <p:cNvSpPr/>
            <p:nvPr/>
          </p:nvSpPr>
          <p:spPr>
            <a:xfrm>
              <a:off x="897035" y="1497936"/>
              <a:ext cx="6744" cy="6268"/>
            </a:xfrm>
            <a:custGeom>
              <a:avLst/>
              <a:gdLst/>
              <a:ahLst/>
              <a:cxnLst/>
              <a:rect l="l" t="t" r="r" b="b"/>
              <a:pathLst>
                <a:path w="184" h="171" extrusionOk="0">
                  <a:moveTo>
                    <a:pt x="86" y="0"/>
                  </a:moveTo>
                  <a:cubicBezTo>
                    <a:pt x="37" y="0"/>
                    <a:pt x="1" y="37"/>
                    <a:pt x="1" y="85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83" y="134"/>
                    <a:pt x="183" y="85"/>
                  </a:cubicBezTo>
                  <a:cubicBezTo>
                    <a:pt x="183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6" name="Google Shape;2476;p20"/>
          <p:cNvGrpSpPr/>
          <p:nvPr/>
        </p:nvGrpSpPr>
        <p:grpSpPr>
          <a:xfrm rot="2284485">
            <a:off x="224681" y="4139619"/>
            <a:ext cx="330852" cy="288850"/>
            <a:chOff x="427810" y="783249"/>
            <a:chExt cx="197190" cy="172157"/>
          </a:xfrm>
        </p:grpSpPr>
        <p:sp>
          <p:nvSpPr>
            <p:cNvPr id="2477" name="Google Shape;2477;p20"/>
            <p:cNvSpPr/>
            <p:nvPr/>
          </p:nvSpPr>
          <p:spPr>
            <a:xfrm>
              <a:off x="521017" y="858717"/>
              <a:ext cx="6268" cy="6304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86" y="1"/>
                  </a:moveTo>
                  <a:cubicBezTo>
                    <a:pt x="37" y="1"/>
                    <a:pt x="1" y="37"/>
                    <a:pt x="1" y="86"/>
                  </a:cubicBezTo>
                  <a:cubicBezTo>
                    <a:pt x="1" y="135"/>
                    <a:pt x="37" y="171"/>
                    <a:pt x="86" y="171"/>
                  </a:cubicBezTo>
                  <a:cubicBezTo>
                    <a:pt x="134" y="171"/>
                    <a:pt x="171" y="135"/>
                    <a:pt x="171" y="86"/>
                  </a:cubicBezTo>
                  <a:cubicBezTo>
                    <a:pt x="171" y="37"/>
                    <a:pt x="134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0"/>
            <p:cNvSpPr/>
            <p:nvPr/>
          </p:nvSpPr>
          <p:spPr>
            <a:xfrm>
              <a:off x="427810" y="783249"/>
              <a:ext cx="197190" cy="172157"/>
            </a:xfrm>
            <a:custGeom>
              <a:avLst/>
              <a:gdLst/>
              <a:ahLst/>
              <a:cxnLst/>
              <a:rect l="l" t="t" r="r" b="b"/>
              <a:pathLst>
                <a:path w="5380" h="4697" extrusionOk="0">
                  <a:moveTo>
                    <a:pt x="2025" y="0"/>
                  </a:moveTo>
                  <a:cubicBezTo>
                    <a:pt x="1957" y="0"/>
                    <a:pt x="1886" y="16"/>
                    <a:pt x="1813" y="52"/>
                  </a:cubicBezTo>
                  <a:cubicBezTo>
                    <a:pt x="1363" y="283"/>
                    <a:pt x="1655" y="1135"/>
                    <a:pt x="1655" y="1135"/>
                  </a:cubicBezTo>
                  <a:cubicBezTo>
                    <a:pt x="1655" y="1135"/>
                    <a:pt x="1404" y="1069"/>
                    <a:pt x="1111" y="1069"/>
                  </a:cubicBezTo>
                  <a:cubicBezTo>
                    <a:pt x="857" y="1069"/>
                    <a:pt x="570" y="1119"/>
                    <a:pt x="389" y="1305"/>
                  </a:cubicBezTo>
                  <a:cubicBezTo>
                    <a:pt x="0" y="1707"/>
                    <a:pt x="1339" y="2352"/>
                    <a:pt x="1339" y="2352"/>
                  </a:cubicBezTo>
                  <a:cubicBezTo>
                    <a:pt x="1339" y="2352"/>
                    <a:pt x="377" y="2839"/>
                    <a:pt x="511" y="3411"/>
                  </a:cubicBezTo>
                  <a:cubicBezTo>
                    <a:pt x="556" y="3600"/>
                    <a:pt x="721" y="3663"/>
                    <a:pt x="920" y="3663"/>
                  </a:cubicBezTo>
                  <a:cubicBezTo>
                    <a:pt x="1309" y="3663"/>
                    <a:pt x="1825" y="3423"/>
                    <a:pt x="1826" y="3423"/>
                  </a:cubicBezTo>
                  <a:lnTo>
                    <a:pt x="1826" y="3423"/>
                  </a:lnTo>
                  <a:cubicBezTo>
                    <a:pt x="1826" y="3423"/>
                    <a:pt x="1667" y="4555"/>
                    <a:pt x="2422" y="4688"/>
                  </a:cubicBezTo>
                  <a:cubicBezTo>
                    <a:pt x="2455" y="4694"/>
                    <a:pt x="2487" y="4697"/>
                    <a:pt x="2517" y="4697"/>
                  </a:cubicBezTo>
                  <a:cubicBezTo>
                    <a:pt x="3160" y="4697"/>
                    <a:pt x="3116" y="3520"/>
                    <a:pt x="3116" y="3520"/>
                  </a:cubicBezTo>
                  <a:lnTo>
                    <a:pt x="3116" y="3520"/>
                  </a:lnTo>
                  <a:cubicBezTo>
                    <a:pt x="3116" y="3520"/>
                    <a:pt x="3567" y="4098"/>
                    <a:pt x="4093" y="4098"/>
                  </a:cubicBezTo>
                  <a:cubicBezTo>
                    <a:pt x="4219" y="4098"/>
                    <a:pt x="4349" y="4065"/>
                    <a:pt x="4479" y="3983"/>
                  </a:cubicBezTo>
                  <a:cubicBezTo>
                    <a:pt x="5063" y="3618"/>
                    <a:pt x="4040" y="2668"/>
                    <a:pt x="4040" y="2668"/>
                  </a:cubicBezTo>
                  <a:cubicBezTo>
                    <a:pt x="4040" y="2668"/>
                    <a:pt x="5379" y="2620"/>
                    <a:pt x="5160" y="1938"/>
                  </a:cubicBezTo>
                  <a:cubicBezTo>
                    <a:pt x="5010" y="1462"/>
                    <a:pt x="4521" y="1387"/>
                    <a:pt x="4229" y="1387"/>
                  </a:cubicBezTo>
                  <a:cubicBezTo>
                    <a:pt x="4096" y="1387"/>
                    <a:pt x="4004" y="1403"/>
                    <a:pt x="4004" y="1403"/>
                  </a:cubicBezTo>
                  <a:cubicBezTo>
                    <a:pt x="4004" y="1403"/>
                    <a:pt x="4600" y="563"/>
                    <a:pt x="3931" y="137"/>
                  </a:cubicBezTo>
                  <a:cubicBezTo>
                    <a:pt x="3891" y="113"/>
                    <a:pt x="3849" y="102"/>
                    <a:pt x="3804" y="102"/>
                  </a:cubicBezTo>
                  <a:cubicBezTo>
                    <a:pt x="3425" y="102"/>
                    <a:pt x="2909" y="891"/>
                    <a:pt x="2909" y="891"/>
                  </a:cubicBezTo>
                  <a:cubicBezTo>
                    <a:pt x="2909" y="891"/>
                    <a:pt x="2539" y="0"/>
                    <a:pt x="2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0"/>
            <p:cNvSpPr/>
            <p:nvPr/>
          </p:nvSpPr>
          <p:spPr>
            <a:xfrm>
              <a:off x="479527" y="827122"/>
              <a:ext cx="96396" cy="84044"/>
            </a:xfrm>
            <a:custGeom>
              <a:avLst/>
              <a:gdLst/>
              <a:ahLst/>
              <a:cxnLst/>
              <a:rect l="l" t="t" r="r" b="b"/>
              <a:pathLst>
                <a:path w="2630" h="2293" extrusionOk="0">
                  <a:moveTo>
                    <a:pt x="992" y="1"/>
                  </a:moveTo>
                  <a:cubicBezTo>
                    <a:pt x="962" y="1"/>
                    <a:pt x="932" y="8"/>
                    <a:pt x="901" y="23"/>
                  </a:cubicBezTo>
                  <a:cubicBezTo>
                    <a:pt x="682" y="145"/>
                    <a:pt x="828" y="595"/>
                    <a:pt x="828" y="595"/>
                  </a:cubicBezTo>
                  <a:cubicBezTo>
                    <a:pt x="828" y="595"/>
                    <a:pt x="673" y="537"/>
                    <a:pt x="504" y="537"/>
                  </a:cubicBezTo>
                  <a:cubicBezTo>
                    <a:pt x="393" y="537"/>
                    <a:pt x="277" y="562"/>
                    <a:pt x="195" y="644"/>
                  </a:cubicBezTo>
                  <a:cubicBezTo>
                    <a:pt x="1" y="838"/>
                    <a:pt x="658" y="1155"/>
                    <a:pt x="658" y="1155"/>
                  </a:cubicBezTo>
                  <a:cubicBezTo>
                    <a:pt x="658" y="1155"/>
                    <a:pt x="159" y="1325"/>
                    <a:pt x="220" y="1605"/>
                  </a:cubicBezTo>
                  <a:cubicBezTo>
                    <a:pt x="248" y="1710"/>
                    <a:pt x="360" y="1742"/>
                    <a:pt x="484" y="1742"/>
                  </a:cubicBezTo>
                  <a:cubicBezTo>
                    <a:pt x="677" y="1742"/>
                    <a:pt x="901" y="1666"/>
                    <a:pt x="901" y="1666"/>
                  </a:cubicBezTo>
                  <a:lnTo>
                    <a:pt x="901" y="1666"/>
                  </a:lnTo>
                  <a:cubicBezTo>
                    <a:pt x="901" y="1666"/>
                    <a:pt x="828" y="2226"/>
                    <a:pt x="1193" y="2287"/>
                  </a:cubicBezTo>
                  <a:cubicBezTo>
                    <a:pt x="1212" y="2291"/>
                    <a:pt x="1230" y="2292"/>
                    <a:pt x="1247" y="2292"/>
                  </a:cubicBezTo>
                  <a:cubicBezTo>
                    <a:pt x="1544" y="2292"/>
                    <a:pt x="1522" y="1715"/>
                    <a:pt x="1522" y="1715"/>
                  </a:cubicBezTo>
                  <a:lnTo>
                    <a:pt x="1522" y="1715"/>
                  </a:lnTo>
                  <a:cubicBezTo>
                    <a:pt x="1522" y="1715"/>
                    <a:pt x="1745" y="2001"/>
                    <a:pt x="2004" y="2001"/>
                  </a:cubicBezTo>
                  <a:cubicBezTo>
                    <a:pt x="2065" y="2001"/>
                    <a:pt x="2129" y="1985"/>
                    <a:pt x="2191" y="1946"/>
                  </a:cubicBezTo>
                  <a:cubicBezTo>
                    <a:pt x="2471" y="1763"/>
                    <a:pt x="1972" y="1301"/>
                    <a:pt x="1972" y="1301"/>
                  </a:cubicBezTo>
                  <a:cubicBezTo>
                    <a:pt x="1972" y="1301"/>
                    <a:pt x="2629" y="1289"/>
                    <a:pt x="2520" y="948"/>
                  </a:cubicBezTo>
                  <a:cubicBezTo>
                    <a:pt x="2447" y="721"/>
                    <a:pt x="2217" y="683"/>
                    <a:pt x="2072" y="683"/>
                  </a:cubicBezTo>
                  <a:cubicBezTo>
                    <a:pt x="1999" y="683"/>
                    <a:pt x="1948" y="692"/>
                    <a:pt x="1948" y="692"/>
                  </a:cubicBezTo>
                  <a:cubicBezTo>
                    <a:pt x="1948" y="692"/>
                    <a:pt x="2252" y="279"/>
                    <a:pt x="1924" y="72"/>
                  </a:cubicBezTo>
                  <a:cubicBezTo>
                    <a:pt x="1905" y="60"/>
                    <a:pt x="1886" y="54"/>
                    <a:pt x="1866" y="54"/>
                  </a:cubicBezTo>
                  <a:cubicBezTo>
                    <a:pt x="1683" y="54"/>
                    <a:pt x="1437" y="498"/>
                    <a:pt x="1437" y="498"/>
                  </a:cubicBezTo>
                  <a:cubicBezTo>
                    <a:pt x="1437" y="498"/>
                    <a:pt x="1242" y="1"/>
                    <a:pt x="992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0"/>
            <p:cNvSpPr/>
            <p:nvPr/>
          </p:nvSpPr>
          <p:spPr>
            <a:xfrm>
              <a:off x="514786" y="868100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0"/>
            <p:cNvSpPr/>
            <p:nvPr/>
          </p:nvSpPr>
          <p:spPr>
            <a:xfrm>
              <a:off x="521017" y="878802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0"/>
            <p:cNvSpPr/>
            <p:nvPr/>
          </p:nvSpPr>
          <p:spPr>
            <a:xfrm>
              <a:off x="527248" y="868100"/>
              <a:ext cx="6304" cy="6268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0"/>
            <p:cNvSpPr/>
            <p:nvPr/>
          </p:nvSpPr>
          <p:spPr>
            <a:xfrm>
              <a:off x="535275" y="877006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0"/>
            <p:cNvSpPr/>
            <p:nvPr/>
          </p:nvSpPr>
          <p:spPr>
            <a:xfrm>
              <a:off x="539747" y="865864"/>
              <a:ext cx="6304" cy="6744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0"/>
            <p:cNvSpPr/>
            <p:nvPr/>
          </p:nvSpPr>
          <p:spPr>
            <a:xfrm>
              <a:off x="533956" y="856957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6" name="Google Shape;2486;p20"/>
          <p:cNvGrpSpPr/>
          <p:nvPr/>
        </p:nvGrpSpPr>
        <p:grpSpPr>
          <a:xfrm rot="2284485">
            <a:off x="537151" y="4435307"/>
            <a:ext cx="330852" cy="288850"/>
            <a:chOff x="427810" y="783249"/>
            <a:chExt cx="197190" cy="172157"/>
          </a:xfrm>
        </p:grpSpPr>
        <p:sp>
          <p:nvSpPr>
            <p:cNvPr id="2487" name="Google Shape;2487;p20"/>
            <p:cNvSpPr/>
            <p:nvPr/>
          </p:nvSpPr>
          <p:spPr>
            <a:xfrm>
              <a:off x="521017" y="858717"/>
              <a:ext cx="6268" cy="6304"/>
            </a:xfrm>
            <a:custGeom>
              <a:avLst/>
              <a:gdLst/>
              <a:ahLst/>
              <a:cxnLst/>
              <a:rect l="l" t="t" r="r" b="b"/>
              <a:pathLst>
                <a:path w="171" h="172" extrusionOk="0">
                  <a:moveTo>
                    <a:pt x="86" y="1"/>
                  </a:moveTo>
                  <a:cubicBezTo>
                    <a:pt x="37" y="1"/>
                    <a:pt x="1" y="37"/>
                    <a:pt x="1" y="86"/>
                  </a:cubicBezTo>
                  <a:cubicBezTo>
                    <a:pt x="1" y="135"/>
                    <a:pt x="37" y="171"/>
                    <a:pt x="86" y="171"/>
                  </a:cubicBezTo>
                  <a:cubicBezTo>
                    <a:pt x="134" y="171"/>
                    <a:pt x="171" y="135"/>
                    <a:pt x="171" y="86"/>
                  </a:cubicBezTo>
                  <a:cubicBezTo>
                    <a:pt x="171" y="37"/>
                    <a:pt x="134" y="1"/>
                    <a:pt x="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0"/>
            <p:cNvSpPr/>
            <p:nvPr/>
          </p:nvSpPr>
          <p:spPr>
            <a:xfrm>
              <a:off x="427810" y="783249"/>
              <a:ext cx="197190" cy="172157"/>
            </a:xfrm>
            <a:custGeom>
              <a:avLst/>
              <a:gdLst/>
              <a:ahLst/>
              <a:cxnLst/>
              <a:rect l="l" t="t" r="r" b="b"/>
              <a:pathLst>
                <a:path w="5380" h="4697" extrusionOk="0">
                  <a:moveTo>
                    <a:pt x="2025" y="0"/>
                  </a:moveTo>
                  <a:cubicBezTo>
                    <a:pt x="1957" y="0"/>
                    <a:pt x="1886" y="16"/>
                    <a:pt x="1813" y="52"/>
                  </a:cubicBezTo>
                  <a:cubicBezTo>
                    <a:pt x="1363" y="283"/>
                    <a:pt x="1655" y="1135"/>
                    <a:pt x="1655" y="1135"/>
                  </a:cubicBezTo>
                  <a:cubicBezTo>
                    <a:pt x="1655" y="1135"/>
                    <a:pt x="1404" y="1069"/>
                    <a:pt x="1111" y="1069"/>
                  </a:cubicBezTo>
                  <a:cubicBezTo>
                    <a:pt x="857" y="1069"/>
                    <a:pt x="570" y="1119"/>
                    <a:pt x="389" y="1305"/>
                  </a:cubicBezTo>
                  <a:cubicBezTo>
                    <a:pt x="0" y="1707"/>
                    <a:pt x="1339" y="2352"/>
                    <a:pt x="1339" y="2352"/>
                  </a:cubicBezTo>
                  <a:cubicBezTo>
                    <a:pt x="1339" y="2352"/>
                    <a:pt x="377" y="2839"/>
                    <a:pt x="511" y="3411"/>
                  </a:cubicBezTo>
                  <a:cubicBezTo>
                    <a:pt x="556" y="3600"/>
                    <a:pt x="721" y="3663"/>
                    <a:pt x="920" y="3663"/>
                  </a:cubicBezTo>
                  <a:cubicBezTo>
                    <a:pt x="1309" y="3663"/>
                    <a:pt x="1825" y="3423"/>
                    <a:pt x="1826" y="3423"/>
                  </a:cubicBezTo>
                  <a:lnTo>
                    <a:pt x="1826" y="3423"/>
                  </a:lnTo>
                  <a:cubicBezTo>
                    <a:pt x="1826" y="3423"/>
                    <a:pt x="1667" y="4555"/>
                    <a:pt x="2422" y="4688"/>
                  </a:cubicBezTo>
                  <a:cubicBezTo>
                    <a:pt x="2455" y="4694"/>
                    <a:pt x="2487" y="4697"/>
                    <a:pt x="2517" y="4697"/>
                  </a:cubicBezTo>
                  <a:cubicBezTo>
                    <a:pt x="3160" y="4697"/>
                    <a:pt x="3116" y="3520"/>
                    <a:pt x="3116" y="3520"/>
                  </a:cubicBezTo>
                  <a:lnTo>
                    <a:pt x="3116" y="3520"/>
                  </a:lnTo>
                  <a:cubicBezTo>
                    <a:pt x="3116" y="3520"/>
                    <a:pt x="3567" y="4098"/>
                    <a:pt x="4093" y="4098"/>
                  </a:cubicBezTo>
                  <a:cubicBezTo>
                    <a:pt x="4219" y="4098"/>
                    <a:pt x="4349" y="4065"/>
                    <a:pt x="4479" y="3983"/>
                  </a:cubicBezTo>
                  <a:cubicBezTo>
                    <a:pt x="5063" y="3618"/>
                    <a:pt x="4040" y="2668"/>
                    <a:pt x="4040" y="2668"/>
                  </a:cubicBezTo>
                  <a:cubicBezTo>
                    <a:pt x="4040" y="2668"/>
                    <a:pt x="5379" y="2620"/>
                    <a:pt x="5160" y="1938"/>
                  </a:cubicBezTo>
                  <a:cubicBezTo>
                    <a:pt x="5010" y="1462"/>
                    <a:pt x="4521" y="1387"/>
                    <a:pt x="4229" y="1387"/>
                  </a:cubicBezTo>
                  <a:cubicBezTo>
                    <a:pt x="4096" y="1387"/>
                    <a:pt x="4004" y="1403"/>
                    <a:pt x="4004" y="1403"/>
                  </a:cubicBezTo>
                  <a:cubicBezTo>
                    <a:pt x="4004" y="1403"/>
                    <a:pt x="4600" y="563"/>
                    <a:pt x="3931" y="137"/>
                  </a:cubicBezTo>
                  <a:cubicBezTo>
                    <a:pt x="3891" y="113"/>
                    <a:pt x="3849" y="102"/>
                    <a:pt x="3804" y="102"/>
                  </a:cubicBezTo>
                  <a:cubicBezTo>
                    <a:pt x="3425" y="102"/>
                    <a:pt x="2909" y="891"/>
                    <a:pt x="2909" y="891"/>
                  </a:cubicBezTo>
                  <a:cubicBezTo>
                    <a:pt x="2909" y="891"/>
                    <a:pt x="2539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0"/>
            <p:cNvSpPr/>
            <p:nvPr/>
          </p:nvSpPr>
          <p:spPr>
            <a:xfrm>
              <a:off x="479527" y="827122"/>
              <a:ext cx="96396" cy="84044"/>
            </a:xfrm>
            <a:custGeom>
              <a:avLst/>
              <a:gdLst/>
              <a:ahLst/>
              <a:cxnLst/>
              <a:rect l="l" t="t" r="r" b="b"/>
              <a:pathLst>
                <a:path w="2630" h="2293" extrusionOk="0">
                  <a:moveTo>
                    <a:pt x="992" y="1"/>
                  </a:moveTo>
                  <a:cubicBezTo>
                    <a:pt x="962" y="1"/>
                    <a:pt x="932" y="8"/>
                    <a:pt x="901" y="23"/>
                  </a:cubicBezTo>
                  <a:cubicBezTo>
                    <a:pt x="682" y="145"/>
                    <a:pt x="828" y="595"/>
                    <a:pt x="828" y="595"/>
                  </a:cubicBezTo>
                  <a:cubicBezTo>
                    <a:pt x="828" y="595"/>
                    <a:pt x="673" y="537"/>
                    <a:pt x="504" y="537"/>
                  </a:cubicBezTo>
                  <a:cubicBezTo>
                    <a:pt x="393" y="537"/>
                    <a:pt x="277" y="562"/>
                    <a:pt x="195" y="644"/>
                  </a:cubicBezTo>
                  <a:cubicBezTo>
                    <a:pt x="1" y="838"/>
                    <a:pt x="658" y="1155"/>
                    <a:pt x="658" y="1155"/>
                  </a:cubicBezTo>
                  <a:cubicBezTo>
                    <a:pt x="658" y="1155"/>
                    <a:pt x="159" y="1325"/>
                    <a:pt x="220" y="1605"/>
                  </a:cubicBezTo>
                  <a:cubicBezTo>
                    <a:pt x="248" y="1710"/>
                    <a:pt x="360" y="1742"/>
                    <a:pt x="484" y="1742"/>
                  </a:cubicBezTo>
                  <a:cubicBezTo>
                    <a:pt x="677" y="1742"/>
                    <a:pt x="901" y="1666"/>
                    <a:pt x="901" y="1666"/>
                  </a:cubicBezTo>
                  <a:lnTo>
                    <a:pt x="901" y="1666"/>
                  </a:lnTo>
                  <a:cubicBezTo>
                    <a:pt x="901" y="1666"/>
                    <a:pt x="828" y="2226"/>
                    <a:pt x="1193" y="2287"/>
                  </a:cubicBezTo>
                  <a:cubicBezTo>
                    <a:pt x="1212" y="2291"/>
                    <a:pt x="1230" y="2292"/>
                    <a:pt x="1247" y="2292"/>
                  </a:cubicBezTo>
                  <a:cubicBezTo>
                    <a:pt x="1544" y="2292"/>
                    <a:pt x="1522" y="1715"/>
                    <a:pt x="1522" y="1715"/>
                  </a:cubicBezTo>
                  <a:lnTo>
                    <a:pt x="1522" y="1715"/>
                  </a:lnTo>
                  <a:cubicBezTo>
                    <a:pt x="1522" y="1715"/>
                    <a:pt x="1745" y="2001"/>
                    <a:pt x="2004" y="2001"/>
                  </a:cubicBezTo>
                  <a:cubicBezTo>
                    <a:pt x="2065" y="2001"/>
                    <a:pt x="2129" y="1985"/>
                    <a:pt x="2191" y="1946"/>
                  </a:cubicBezTo>
                  <a:cubicBezTo>
                    <a:pt x="2471" y="1763"/>
                    <a:pt x="1972" y="1301"/>
                    <a:pt x="1972" y="1301"/>
                  </a:cubicBezTo>
                  <a:cubicBezTo>
                    <a:pt x="1972" y="1301"/>
                    <a:pt x="2629" y="1289"/>
                    <a:pt x="2520" y="948"/>
                  </a:cubicBezTo>
                  <a:cubicBezTo>
                    <a:pt x="2447" y="721"/>
                    <a:pt x="2217" y="683"/>
                    <a:pt x="2072" y="683"/>
                  </a:cubicBezTo>
                  <a:cubicBezTo>
                    <a:pt x="1999" y="683"/>
                    <a:pt x="1948" y="692"/>
                    <a:pt x="1948" y="692"/>
                  </a:cubicBezTo>
                  <a:cubicBezTo>
                    <a:pt x="1948" y="692"/>
                    <a:pt x="2252" y="279"/>
                    <a:pt x="1924" y="72"/>
                  </a:cubicBezTo>
                  <a:cubicBezTo>
                    <a:pt x="1905" y="60"/>
                    <a:pt x="1886" y="54"/>
                    <a:pt x="1866" y="54"/>
                  </a:cubicBezTo>
                  <a:cubicBezTo>
                    <a:pt x="1683" y="54"/>
                    <a:pt x="1437" y="498"/>
                    <a:pt x="1437" y="498"/>
                  </a:cubicBezTo>
                  <a:cubicBezTo>
                    <a:pt x="1437" y="498"/>
                    <a:pt x="1242" y="1"/>
                    <a:pt x="992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0"/>
            <p:cNvSpPr/>
            <p:nvPr/>
          </p:nvSpPr>
          <p:spPr>
            <a:xfrm>
              <a:off x="514786" y="868100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0"/>
            <p:cNvSpPr/>
            <p:nvPr/>
          </p:nvSpPr>
          <p:spPr>
            <a:xfrm>
              <a:off x="521017" y="878802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0"/>
            <p:cNvSpPr/>
            <p:nvPr/>
          </p:nvSpPr>
          <p:spPr>
            <a:xfrm>
              <a:off x="527248" y="868100"/>
              <a:ext cx="6304" cy="6268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0"/>
            <p:cNvSpPr/>
            <p:nvPr/>
          </p:nvSpPr>
          <p:spPr>
            <a:xfrm>
              <a:off x="535275" y="877006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0"/>
            <p:cNvSpPr/>
            <p:nvPr/>
          </p:nvSpPr>
          <p:spPr>
            <a:xfrm>
              <a:off x="539747" y="865864"/>
              <a:ext cx="6304" cy="6744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0"/>
            <p:cNvSpPr/>
            <p:nvPr/>
          </p:nvSpPr>
          <p:spPr>
            <a:xfrm>
              <a:off x="533956" y="856957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6" name="Google Shape;2496;p20"/>
          <p:cNvGrpSpPr/>
          <p:nvPr/>
        </p:nvGrpSpPr>
        <p:grpSpPr>
          <a:xfrm rot="-2917165">
            <a:off x="107859" y="4276649"/>
            <a:ext cx="144088" cy="253406"/>
            <a:chOff x="1064251" y="1478116"/>
            <a:chExt cx="85873" cy="151024"/>
          </a:xfrm>
        </p:grpSpPr>
        <p:sp>
          <p:nvSpPr>
            <p:cNvPr id="2497" name="Google Shape;2497;p20"/>
            <p:cNvSpPr/>
            <p:nvPr/>
          </p:nvSpPr>
          <p:spPr>
            <a:xfrm>
              <a:off x="1064251" y="1478116"/>
              <a:ext cx="66296" cy="151024"/>
            </a:xfrm>
            <a:custGeom>
              <a:avLst/>
              <a:gdLst/>
              <a:ahLst/>
              <a:cxnLst/>
              <a:rect l="l" t="t" r="r" b="b"/>
              <a:pathLst>
                <a:path w="999" h="2276" extrusionOk="0">
                  <a:moveTo>
                    <a:pt x="950" y="0"/>
                  </a:moveTo>
                  <a:cubicBezTo>
                    <a:pt x="926" y="0"/>
                    <a:pt x="889" y="12"/>
                    <a:pt x="877" y="37"/>
                  </a:cubicBezTo>
                  <a:lnTo>
                    <a:pt x="13" y="2203"/>
                  </a:lnTo>
                  <a:cubicBezTo>
                    <a:pt x="1" y="2227"/>
                    <a:pt x="13" y="2264"/>
                    <a:pt x="50" y="2276"/>
                  </a:cubicBezTo>
                  <a:lnTo>
                    <a:pt x="62" y="2276"/>
                  </a:lnTo>
                  <a:cubicBezTo>
                    <a:pt x="86" y="2276"/>
                    <a:pt x="111" y="2264"/>
                    <a:pt x="123" y="2239"/>
                  </a:cubicBezTo>
                  <a:lnTo>
                    <a:pt x="987" y="73"/>
                  </a:lnTo>
                  <a:cubicBezTo>
                    <a:pt x="999" y="49"/>
                    <a:pt x="987" y="12"/>
                    <a:pt x="9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0"/>
            <p:cNvSpPr/>
            <p:nvPr/>
          </p:nvSpPr>
          <p:spPr>
            <a:xfrm>
              <a:off x="1090929" y="1482163"/>
              <a:ext cx="59195" cy="63834"/>
            </a:xfrm>
            <a:custGeom>
              <a:avLst/>
              <a:gdLst/>
              <a:ahLst/>
              <a:cxnLst/>
              <a:rect l="l" t="t" r="r" b="b"/>
              <a:pathLst>
                <a:path w="892" h="962" extrusionOk="0">
                  <a:moveTo>
                    <a:pt x="61" y="0"/>
                  </a:moveTo>
                  <a:cubicBezTo>
                    <a:pt x="25" y="12"/>
                    <a:pt x="1" y="37"/>
                    <a:pt x="13" y="61"/>
                  </a:cubicBezTo>
                  <a:lnTo>
                    <a:pt x="98" y="913"/>
                  </a:lnTo>
                  <a:cubicBezTo>
                    <a:pt x="98" y="937"/>
                    <a:pt x="122" y="961"/>
                    <a:pt x="134" y="961"/>
                  </a:cubicBezTo>
                  <a:lnTo>
                    <a:pt x="159" y="961"/>
                  </a:lnTo>
                  <a:cubicBezTo>
                    <a:pt x="171" y="961"/>
                    <a:pt x="183" y="961"/>
                    <a:pt x="195" y="949"/>
                  </a:cubicBezTo>
                  <a:lnTo>
                    <a:pt x="852" y="377"/>
                  </a:lnTo>
                  <a:cubicBezTo>
                    <a:pt x="892" y="338"/>
                    <a:pt x="859" y="282"/>
                    <a:pt x="813" y="282"/>
                  </a:cubicBezTo>
                  <a:cubicBezTo>
                    <a:pt x="802" y="282"/>
                    <a:pt x="791" y="285"/>
                    <a:pt x="779" y="292"/>
                  </a:cubicBezTo>
                  <a:lnTo>
                    <a:pt x="207" y="791"/>
                  </a:lnTo>
                  <a:lnTo>
                    <a:pt x="122" y="49"/>
                  </a:lnTo>
                  <a:cubicBezTo>
                    <a:pt x="110" y="24"/>
                    <a:pt x="86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0"/>
            <p:cNvSpPr/>
            <p:nvPr/>
          </p:nvSpPr>
          <p:spPr>
            <a:xfrm>
              <a:off x="1070755" y="1538433"/>
              <a:ext cx="59793" cy="53615"/>
            </a:xfrm>
            <a:custGeom>
              <a:avLst/>
              <a:gdLst/>
              <a:ahLst/>
              <a:cxnLst/>
              <a:rect l="l" t="t" r="r" b="b"/>
              <a:pathLst>
                <a:path w="901" h="808" extrusionOk="0">
                  <a:moveTo>
                    <a:pt x="63" y="1"/>
                  </a:moveTo>
                  <a:cubicBezTo>
                    <a:pt x="58" y="1"/>
                    <a:pt x="53" y="2"/>
                    <a:pt x="49" y="4"/>
                  </a:cubicBezTo>
                  <a:cubicBezTo>
                    <a:pt x="13" y="4"/>
                    <a:pt x="0" y="40"/>
                    <a:pt x="0" y="65"/>
                  </a:cubicBezTo>
                  <a:lnTo>
                    <a:pt x="159" y="771"/>
                  </a:lnTo>
                  <a:cubicBezTo>
                    <a:pt x="159" y="783"/>
                    <a:pt x="171" y="807"/>
                    <a:pt x="195" y="807"/>
                  </a:cubicBezTo>
                  <a:lnTo>
                    <a:pt x="207" y="807"/>
                  </a:lnTo>
                  <a:cubicBezTo>
                    <a:pt x="219" y="807"/>
                    <a:pt x="232" y="807"/>
                    <a:pt x="244" y="795"/>
                  </a:cubicBezTo>
                  <a:lnTo>
                    <a:pt x="877" y="308"/>
                  </a:lnTo>
                  <a:cubicBezTo>
                    <a:pt x="901" y="296"/>
                    <a:pt x="901" y="260"/>
                    <a:pt x="877" y="235"/>
                  </a:cubicBezTo>
                  <a:cubicBezTo>
                    <a:pt x="869" y="220"/>
                    <a:pt x="852" y="210"/>
                    <a:pt x="835" y="210"/>
                  </a:cubicBezTo>
                  <a:cubicBezTo>
                    <a:pt x="824" y="210"/>
                    <a:pt x="813" y="214"/>
                    <a:pt x="804" y="223"/>
                  </a:cubicBezTo>
                  <a:lnTo>
                    <a:pt x="244" y="649"/>
                  </a:lnTo>
                  <a:lnTo>
                    <a:pt x="122" y="40"/>
                  </a:lnTo>
                  <a:cubicBezTo>
                    <a:pt x="112" y="21"/>
                    <a:pt x="86" y="1"/>
                    <a:pt x="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0" name="Google Shape;2500;p20"/>
          <p:cNvGrpSpPr/>
          <p:nvPr/>
        </p:nvGrpSpPr>
        <p:grpSpPr>
          <a:xfrm rot="-1419816">
            <a:off x="44799" y="4671043"/>
            <a:ext cx="144075" cy="253384"/>
            <a:chOff x="1064251" y="1478116"/>
            <a:chExt cx="85873" cy="151024"/>
          </a:xfrm>
        </p:grpSpPr>
        <p:sp>
          <p:nvSpPr>
            <p:cNvPr id="2501" name="Google Shape;2501;p20"/>
            <p:cNvSpPr/>
            <p:nvPr/>
          </p:nvSpPr>
          <p:spPr>
            <a:xfrm>
              <a:off x="1064251" y="1478116"/>
              <a:ext cx="66296" cy="151024"/>
            </a:xfrm>
            <a:custGeom>
              <a:avLst/>
              <a:gdLst/>
              <a:ahLst/>
              <a:cxnLst/>
              <a:rect l="l" t="t" r="r" b="b"/>
              <a:pathLst>
                <a:path w="999" h="2276" extrusionOk="0">
                  <a:moveTo>
                    <a:pt x="950" y="0"/>
                  </a:moveTo>
                  <a:cubicBezTo>
                    <a:pt x="926" y="0"/>
                    <a:pt x="889" y="12"/>
                    <a:pt x="877" y="37"/>
                  </a:cubicBezTo>
                  <a:lnTo>
                    <a:pt x="13" y="2203"/>
                  </a:lnTo>
                  <a:cubicBezTo>
                    <a:pt x="1" y="2227"/>
                    <a:pt x="13" y="2264"/>
                    <a:pt x="50" y="2276"/>
                  </a:cubicBezTo>
                  <a:lnTo>
                    <a:pt x="62" y="2276"/>
                  </a:lnTo>
                  <a:cubicBezTo>
                    <a:pt x="86" y="2276"/>
                    <a:pt x="111" y="2264"/>
                    <a:pt x="123" y="2239"/>
                  </a:cubicBezTo>
                  <a:lnTo>
                    <a:pt x="987" y="73"/>
                  </a:lnTo>
                  <a:cubicBezTo>
                    <a:pt x="999" y="49"/>
                    <a:pt x="987" y="12"/>
                    <a:pt x="9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0"/>
            <p:cNvSpPr/>
            <p:nvPr/>
          </p:nvSpPr>
          <p:spPr>
            <a:xfrm>
              <a:off x="1090929" y="1482163"/>
              <a:ext cx="59195" cy="63834"/>
            </a:xfrm>
            <a:custGeom>
              <a:avLst/>
              <a:gdLst/>
              <a:ahLst/>
              <a:cxnLst/>
              <a:rect l="l" t="t" r="r" b="b"/>
              <a:pathLst>
                <a:path w="892" h="962" extrusionOk="0">
                  <a:moveTo>
                    <a:pt x="61" y="0"/>
                  </a:moveTo>
                  <a:cubicBezTo>
                    <a:pt x="25" y="12"/>
                    <a:pt x="1" y="37"/>
                    <a:pt x="13" y="61"/>
                  </a:cubicBezTo>
                  <a:lnTo>
                    <a:pt x="98" y="913"/>
                  </a:lnTo>
                  <a:cubicBezTo>
                    <a:pt x="98" y="937"/>
                    <a:pt x="122" y="961"/>
                    <a:pt x="134" y="961"/>
                  </a:cubicBezTo>
                  <a:lnTo>
                    <a:pt x="159" y="961"/>
                  </a:lnTo>
                  <a:cubicBezTo>
                    <a:pt x="171" y="961"/>
                    <a:pt x="183" y="961"/>
                    <a:pt x="195" y="949"/>
                  </a:cubicBezTo>
                  <a:lnTo>
                    <a:pt x="852" y="377"/>
                  </a:lnTo>
                  <a:cubicBezTo>
                    <a:pt x="892" y="338"/>
                    <a:pt x="859" y="282"/>
                    <a:pt x="813" y="282"/>
                  </a:cubicBezTo>
                  <a:cubicBezTo>
                    <a:pt x="802" y="282"/>
                    <a:pt x="791" y="285"/>
                    <a:pt x="779" y="292"/>
                  </a:cubicBezTo>
                  <a:lnTo>
                    <a:pt x="207" y="791"/>
                  </a:lnTo>
                  <a:lnTo>
                    <a:pt x="122" y="49"/>
                  </a:lnTo>
                  <a:cubicBezTo>
                    <a:pt x="110" y="24"/>
                    <a:pt x="86" y="0"/>
                    <a:pt x="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0"/>
            <p:cNvSpPr/>
            <p:nvPr/>
          </p:nvSpPr>
          <p:spPr>
            <a:xfrm>
              <a:off x="1070755" y="1538433"/>
              <a:ext cx="59793" cy="53615"/>
            </a:xfrm>
            <a:custGeom>
              <a:avLst/>
              <a:gdLst/>
              <a:ahLst/>
              <a:cxnLst/>
              <a:rect l="l" t="t" r="r" b="b"/>
              <a:pathLst>
                <a:path w="901" h="808" extrusionOk="0">
                  <a:moveTo>
                    <a:pt x="63" y="1"/>
                  </a:moveTo>
                  <a:cubicBezTo>
                    <a:pt x="58" y="1"/>
                    <a:pt x="53" y="2"/>
                    <a:pt x="49" y="4"/>
                  </a:cubicBezTo>
                  <a:cubicBezTo>
                    <a:pt x="13" y="4"/>
                    <a:pt x="0" y="40"/>
                    <a:pt x="0" y="65"/>
                  </a:cubicBezTo>
                  <a:lnTo>
                    <a:pt x="159" y="771"/>
                  </a:lnTo>
                  <a:cubicBezTo>
                    <a:pt x="159" y="783"/>
                    <a:pt x="171" y="807"/>
                    <a:pt x="195" y="807"/>
                  </a:cubicBezTo>
                  <a:lnTo>
                    <a:pt x="207" y="807"/>
                  </a:lnTo>
                  <a:cubicBezTo>
                    <a:pt x="219" y="807"/>
                    <a:pt x="232" y="807"/>
                    <a:pt x="244" y="795"/>
                  </a:cubicBezTo>
                  <a:lnTo>
                    <a:pt x="877" y="308"/>
                  </a:lnTo>
                  <a:cubicBezTo>
                    <a:pt x="901" y="296"/>
                    <a:pt x="901" y="260"/>
                    <a:pt x="877" y="235"/>
                  </a:cubicBezTo>
                  <a:cubicBezTo>
                    <a:pt x="869" y="220"/>
                    <a:pt x="852" y="210"/>
                    <a:pt x="835" y="210"/>
                  </a:cubicBezTo>
                  <a:cubicBezTo>
                    <a:pt x="824" y="210"/>
                    <a:pt x="813" y="214"/>
                    <a:pt x="804" y="223"/>
                  </a:cubicBezTo>
                  <a:lnTo>
                    <a:pt x="244" y="649"/>
                  </a:lnTo>
                  <a:lnTo>
                    <a:pt x="122" y="40"/>
                  </a:lnTo>
                  <a:cubicBezTo>
                    <a:pt x="112" y="21"/>
                    <a:pt x="86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20"/>
          <p:cNvGrpSpPr/>
          <p:nvPr/>
        </p:nvGrpSpPr>
        <p:grpSpPr>
          <a:xfrm rot="4157245">
            <a:off x="585571" y="4273561"/>
            <a:ext cx="105680" cy="95051"/>
            <a:chOff x="514786" y="856957"/>
            <a:chExt cx="31265" cy="28112"/>
          </a:xfrm>
        </p:grpSpPr>
        <p:sp>
          <p:nvSpPr>
            <p:cNvPr id="2505" name="Google Shape;2505;p20"/>
            <p:cNvSpPr/>
            <p:nvPr/>
          </p:nvSpPr>
          <p:spPr>
            <a:xfrm>
              <a:off x="514786" y="868100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0"/>
            <p:cNvSpPr/>
            <p:nvPr/>
          </p:nvSpPr>
          <p:spPr>
            <a:xfrm>
              <a:off x="521017" y="878802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0"/>
            <p:cNvSpPr/>
            <p:nvPr/>
          </p:nvSpPr>
          <p:spPr>
            <a:xfrm>
              <a:off x="527248" y="868100"/>
              <a:ext cx="6304" cy="6268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0"/>
            <p:cNvSpPr/>
            <p:nvPr/>
          </p:nvSpPr>
          <p:spPr>
            <a:xfrm>
              <a:off x="535275" y="877006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0"/>
            <p:cNvSpPr/>
            <p:nvPr/>
          </p:nvSpPr>
          <p:spPr>
            <a:xfrm>
              <a:off x="539747" y="865864"/>
              <a:ext cx="6304" cy="6744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0"/>
            <p:cNvSpPr/>
            <p:nvPr/>
          </p:nvSpPr>
          <p:spPr>
            <a:xfrm>
              <a:off x="533956" y="856957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1" name="Google Shape;2511;p20"/>
          <p:cNvGrpSpPr/>
          <p:nvPr/>
        </p:nvGrpSpPr>
        <p:grpSpPr>
          <a:xfrm rot="-3115673">
            <a:off x="32924" y="4475819"/>
            <a:ext cx="105680" cy="95049"/>
            <a:chOff x="514786" y="856957"/>
            <a:chExt cx="31265" cy="28112"/>
          </a:xfrm>
        </p:grpSpPr>
        <p:sp>
          <p:nvSpPr>
            <p:cNvPr id="2512" name="Google Shape;2512;p20"/>
            <p:cNvSpPr/>
            <p:nvPr/>
          </p:nvSpPr>
          <p:spPr>
            <a:xfrm>
              <a:off x="514786" y="868100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0"/>
            <p:cNvSpPr/>
            <p:nvPr/>
          </p:nvSpPr>
          <p:spPr>
            <a:xfrm>
              <a:off x="521017" y="878802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0"/>
            <p:cNvSpPr/>
            <p:nvPr/>
          </p:nvSpPr>
          <p:spPr>
            <a:xfrm>
              <a:off x="527248" y="868100"/>
              <a:ext cx="6304" cy="6268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0"/>
            <p:cNvSpPr/>
            <p:nvPr/>
          </p:nvSpPr>
          <p:spPr>
            <a:xfrm>
              <a:off x="535275" y="877006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0"/>
            <p:cNvSpPr/>
            <p:nvPr/>
          </p:nvSpPr>
          <p:spPr>
            <a:xfrm>
              <a:off x="539747" y="865864"/>
              <a:ext cx="6304" cy="6744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0"/>
            <p:cNvSpPr/>
            <p:nvPr/>
          </p:nvSpPr>
          <p:spPr>
            <a:xfrm>
              <a:off x="533956" y="856957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8" name="Google Shape;2518;p20"/>
          <p:cNvGrpSpPr/>
          <p:nvPr/>
        </p:nvGrpSpPr>
        <p:grpSpPr>
          <a:xfrm rot="-3115673">
            <a:off x="775975" y="4804511"/>
            <a:ext cx="105680" cy="95049"/>
            <a:chOff x="514786" y="856957"/>
            <a:chExt cx="31265" cy="28112"/>
          </a:xfrm>
        </p:grpSpPr>
        <p:sp>
          <p:nvSpPr>
            <p:cNvPr id="2519" name="Google Shape;2519;p20"/>
            <p:cNvSpPr/>
            <p:nvPr/>
          </p:nvSpPr>
          <p:spPr>
            <a:xfrm>
              <a:off x="514786" y="868100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0"/>
            <p:cNvSpPr/>
            <p:nvPr/>
          </p:nvSpPr>
          <p:spPr>
            <a:xfrm>
              <a:off x="521017" y="878802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0"/>
            <p:cNvSpPr/>
            <p:nvPr/>
          </p:nvSpPr>
          <p:spPr>
            <a:xfrm>
              <a:off x="527248" y="868100"/>
              <a:ext cx="6304" cy="6268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0"/>
            <p:cNvSpPr/>
            <p:nvPr/>
          </p:nvSpPr>
          <p:spPr>
            <a:xfrm>
              <a:off x="535275" y="877006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0"/>
            <p:cNvSpPr/>
            <p:nvPr/>
          </p:nvSpPr>
          <p:spPr>
            <a:xfrm>
              <a:off x="539747" y="865864"/>
              <a:ext cx="6304" cy="6744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0"/>
            <p:cNvSpPr/>
            <p:nvPr/>
          </p:nvSpPr>
          <p:spPr>
            <a:xfrm>
              <a:off x="533956" y="856957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5" name="Google Shape;2525;p20"/>
          <p:cNvGrpSpPr/>
          <p:nvPr/>
        </p:nvGrpSpPr>
        <p:grpSpPr>
          <a:xfrm>
            <a:off x="8369429" y="4509914"/>
            <a:ext cx="717984" cy="575648"/>
            <a:chOff x="6903179" y="1976514"/>
            <a:chExt cx="717984" cy="575648"/>
          </a:xfrm>
        </p:grpSpPr>
        <p:grpSp>
          <p:nvGrpSpPr>
            <p:cNvPr id="2526" name="Google Shape;2526;p20"/>
            <p:cNvGrpSpPr/>
            <p:nvPr/>
          </p:nvGrpSpPr>
          <p:grpSpPr>
            <a:xfrm>
              <a:off x="7301050" y="2138409"/>
              <a:ext cx="158046" cy="413754"/>
              <a:chOff x="5797750" y="3448475"/>
              <a:chExt cx="128775" cy="337125"/>
            </a:xfrm>
          </p:grpSpPr>
          <p:sp>
            <p:nvSpPr>
              <p:cNvPr id="2527" name="Google Shape;2527;p20"/>
              <p:cNvSpPr/>
              <p:nvPr/>
            </p:nvSpPr>
            <p:spPr>
              <a:xfrm>
                <a:off x="5797750" y="3448475"/>
                <a:ext cx="128775" cy="277025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11081" extrusionOk="0">
                    <a:moveTo>
                      <a:pt x="3513" y="1"/>
                    </a:moveTo>
                    <a:lnTo>
                      <a:pt x="3473" y="27"/>
                    </a:lnTo>
                    <a:cubicBezTo>
                      <a:pt x="3434" y="53"/>
                      <a:pt x="3394" y="80"/>
                      <a:pt x="3354" y="106"/>
                    </a:cubicBezTo>
                    <a:cubicBezTo>
                      <a:pt x="3302" y="133"/>
                      <a:pt x="3249" y="185"/>
                      <a:pt x="3183" y="225"/>
                    </a:cubicBezTo>
                    <a:cubicBezTo>
                      <a:pt x="3117" y="278"/>
                      <a:pt x="3038" y="331"/>
                      <a:pt x="2958" y="397"/>
                    </a:cubicBezTo>
                    <a:cubicBezTo>
                      <a:pt x="2800" y="529"/>
                      <a:pt x="2615" y="687"/>
                      <a:pt x="2417" y="872"/>
                    </a:cubicBezTo>
                    <a:cubicBezTo>
                      <a:pt x="2219" y="1070"/>
                      <a:pt x="2021" y="1282"/>
                      <a:pt x="1836" y="1493"/>
                    </a:cubicBezTo>
                    <a:cubicBezTo>
                      <a:pt x="1426" y="2008"/>
                      <a:pt x="1083" y="2563"/>
                      <a:pt x="806" y="3144"/>
                    </a:cubicBezTo>
                    <a:cubicBezTo>
                      <a:pt x="225" y="4425"/>
                      <a:pt x="0" y="5825"/>
                      <a:pt x="145" y="7211"/>
                    </a:cubicBezTo>
                    <a:cubicBezTo>
                      <a:pt x="277" y="8387"/>
                      <a:pt x="674" y="9522"/>
                      <a:pt x="1307" y="10513"/>
                    </a:cubicBezTo>
                    <a:cubicBezTo>
                      <a:pt x="1360" y="10605"/>
                      <a:pt x="1426" y="10684"/>
                      <a:pt x="1466" y="10751"/>
                    </a:cubicBezTo>
                    <a:cubicBezTo>
                      <a:pt x="1519" y="10817"/>
                      <a:pt x="1558" y="10883"/>
                      <a:pt x="1598" y="10922"/>
                    </a:cubicBezTo>
                    <a:cubicBezTo>
                      <a:pt x="1624" y="10975"/>
                      <a:pt x="1664" y="11015"/>
                      <a:pt x="1677" y="11041"/>
                    </a:cubicBezTo>
                    <a:lnTo>
                      <a:pt x="1717" y="11081"/>
                    </a:lnTo>
                    <a:lnTo>
                      <a:pt x="1743" y="11054"/>
                    </a:lnTo>
                    <a:cubicBezTo>
                      <a:pt x="1770" y="11028"/>
                      <a:pt x="1823" y="11001"/>
                      <a:pt x="1862" y="10975"/>
                    </a:cubicBezTo>
                    <a:cubicBezTo>
                      <a:pt x="1915" y="10935"/>
                      <a:pt x="1968" y="10896"/>
                      <a:pt x="2034" y="10856"/>
                    </a:cubicBezTo>
                    <a:cubicBezTo>
                      <a:pt x="2113" y="10803"/>
                      <a:pt x="2179" y="10751"/>
                      <a:pt x="2258" y="10684"/>
                    </a:cubicBezTo>
                    <a:cubicBezTo>
                      <a:pt x="3737" y="9496"/>
                      <a:pt x="4715" y="7805"/>
                      <a:pt x="5018" y="5943"/>
                    </a:cubicBezTo>
                    <a:cubicBezTo>
                      <a:pt x="5137" y="5257"/>
                      <a:pt x="5151" y="4557"/>
                      <a:pt x="5085" y="3857"/>
                    </a:cubicBezTo>
                    <a:cubicBezTo>
                      <a:pt x="5018" y="3210"/>
                      <a:pt x="4860" y="2576"/>
                      <a:pt x="4636" y="1968"/>
                    </a:cubicBezTo>
                    <a:cubicBezTo>
                      <a:pt x="4530" y="1691"/>
                      <a:pt x="4411" y="1427"/>
                      <a:pt x="4292" y="1176"/>
                    </a:cubicBezTo>
                    <a:cubicBezTo>
                      <a:pt x="4173" y="965"/>
                      <a:pt x="4054" y="753"/>
                      <a:pt x="3936" y="555"/>
                    </a:cubicBezTo>
                    <a:cubicBezTo>
                      <a:pt x="3870" y="476"/>
                      <a:pt x="3817" y="397"/>
                      <a:pt x="3764" y="331"/>
                    </a:cubicBezTo>
                    <a:cubicBezTo>
                      <a:pt x="3724" y="251"/>
                      <a:pt x="3671" y="199"/>
                      <a:pt x="3632" y="146"/>
                    </a:cubicBezTo>
                    <a:cubicBezTo>
                      <a:pt x="3605" y="106"/>
                      <a:pt x="3566" y="67"/>
                      <a:pt x="3553" y="40"/>
                    </a:cubicBezTo>
                    <a:lnTo>
                      <a:pt x="351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20"/>
              <p:cNvSpPr/>
              <p:nvPr/>
            </p:nvSpPr>
            <p:spPr>
              <a:xfrm>
                <a:off x="5806325" y="3567575"/>
                <a:ext cx="7300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8721" extrusionOk="0">
                    <a:moveTo>
                      <a:pt x="2782" y="1"/>
                    </a:moveTo>
                    <a:cubicBezTo>
                      <a:pt x="2728" y="1"/>
                      <a:pt x="2675" y="37"/>
                      <a:pt x="2668" y="110"/>
                    </a:cubicBezTo>
                    <a:cubicBezTo>
                      <a:pt x="2668" y="2236"/>
                      <a:pt x="2232" y="4349"/>
                      <a:pt x="1361" y="6290"/>
                    </a:cubicBezTo>
                    <a:cubicBezTo>
                      <a:pt x="991" y="7149"/>
                      <a:pt x="529" y="7954"/>
                      <a:pt x="0" y="8720"/>
                    </a:cubicBezTo>
                    <a:lnTo>
                      <a:pt x="278" y="8720"/>
                    </a:lnTo>
                    <a:cubicBezTo>
                      <a:pt x="859" y="7888"/>
                      <a:pt x="1334" y="6990"/>
                      <a:pt x="1717" y="6066"/>
                    </a:cubicBezTo>
                    <a:cubicBezTo>
                      <a:pt x="2510" y="4177"/>
                      <a:pt x="2919" y="2143"/>
                      <a:pt x="2906" y="110"/>
                    </a:cubicBezTo>
                    <a:cubicBezTo>
                      <a:pt x="2893" y="37"/>
                      <a:pt x="2836" y="1"/>
                      <a:pt x="2782" y="1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9" name="Google Shape;2529;p20"/>
            <p:cNvGrpSpPr/>
            <p:nvPr/>
          </p:nvGrpSpPr>
          <p:grpSpPr>
            <a:xfrm>
              <a:off x="6903179" y="1976514"/>
              <a:ext cx="419742" cy="575636"/>
              <a:chOff x="6469300" y="3083975"/>
              <a:chExt cx="487675" cy="668800"/>
            </a:xfrm>
          </p:grpSpPr>
          <p:sp>
            <p:nvSpPr>
              <p:cNvPr id="2530" name="Google Shape;2530;p20"/>
              <p:cNvSpPr/>
              <p:nvPr/>
            </p:nvSpPr>
            <p:spPr>
              <a:xfrm>
                <a:off x="6469300" y="3158275"/>
                <a:ext cx="210000" cy="258850"/>
              </a:xfrm>
              <a:custGeom>
                <a:avLst/>
                <a:gdLst/>
                <a:ahLst/>
                <a:cxnLst/>
                <a:rect l="l" t="t" r="r" b="b"/>
                <a:pathLst>
                  <a:path w="8400" h="10354" extrusionOk="0">
                    <a:moveTo>
                      <a:pt x="6326" y="0"/>
                    </a:moveTo>
                    <a:lnTo>
                      <a:pt x="6326" y="0"/>
                    </a:lnTo>
                    <a:cubicBezTo>
                      <a:pt x="6326" y="0"/>
                      <a:pt x="4332" y="1915"/>
                      <a:pt x="5626" y="4609"/>
                    </a:cubicBezTo>
                    <a:cubicBezTo>
                      <a:pt x="4768" y="3671"/>
                      <a:pt x="3870" y="2298"/>
                      <a:pt x="3896" y="700"/>
                    </a:cubicBezTo>
                    <a:lnTo>
                      <a:pt x="3896" y="700"/>
                    </a:lnTo>
                    <a:cubicBezTo>
                      <a:pt x="3526" y="2166"/>
                      <a:pt x="3804" y="3711"/>
                      <a:pt x="4649" y="4952"/>
                    </a:cubicBezTo>
                    <a:cubicBezTo>
                      <a:pt x="4370" y="4907"/>
                      <a:pt x="4091" y="4885"/>
                      <a:pt x="3813" y="4885"/>
                    </a:cubicBezTo>
                    <a:cubicBezTo>
                      <a:pt x="2381" y="4885"/>
                      <a:pt x="996" y="5473"/>
                      <a:pt x="0" y="6524"/>
                    </a:cubicBezTo>
                    <a:lnTo>
                      <a:pt x="0" y="6524"/>
                    </a:lnTo>
                    <a:cubicBezTo>
                      <a:pt x="858" y="5958"/>
                      <a:pt x="1856" y="5770"/>
                      <a:pt x="2794" y="5770"/>
                    </a:cubicBezTo>
                    <a:cubicBezTo>
                      <a:pt x="3299" y="5770"/>
                      <a:pt x="3787" y="5825"/>
                      <a:pt x="4226" y="5903"/>
                    </a:cubicBezTo>
                    <a:cubicBezTo>
                      <a:pt x="1242" y="6247"/>
                      <a:pt x="700" y="8954"/>
                      <a:pt x="700" y="8954"/>
                    </a:cubicBezTo>
                    <a:lnTo>
                      <a:pt x="700" y="8954"/>
                    </a:lnTo>
                    <a:cubicBezTo>
                      <a:pt x="1519" y="7422"/>
                      <a:pt x="3328" y="7092"/>
                      <a:pt x="4583" y="7052"/>
                    </a:cubicBezTo>
                    <a:lnTo>
                      <a:pt x="4583" y="7052"/>
                    </a:lnTo>
                    <a:cubicBezTo>
                      <a:pt x="1981" y="8069"/>
                      <a:pt x="2391" y="10354"/>
                      <a:pt x="2391" y="10354"/>
                    </a:cubicBezTo>
                    <a:lnTo>
                      <a:pt x="2391" y="10354"/>
                    </a:lnTo>
                    <a:cubicBezTo>
                      <a:pt x="2641" y="8928"/>
                      <a:pt x="5151" y="7884"/>
                      <a:pt x="5151" y="7884"/>
                    </a:cubicBezTo>
                    <a:cubicBezTo>
                      <a:pt x="5045" y="5177"/>
                      <a:pt x="7462" y="4266"/>
                      <a:pt x="7766" y="4160"/>
                    </a:cubicBezTo>
                    <a:cubicBezTo>
                      <a:pt x="7686" y="3553"/>
                      <a:pt x="7515" y="1624"/>
                      <a:pt x="8333" y="766"/>
                    </a:cubicBezTo>
                    <a:cubicBezTo>
                      <a:pt x="8360" y="740"/>
                      <a:pt x="8373" y="713"/>
                      <a:pt x="8399" y="687"/>
                    </a:cubicBezTo>
                    <a:lnTo>
                      <a:pt x="8399" y="687"/>
                    </a:lnTo>
                    <a:cubicBezTo>
                      <a:pt x="8347" y="700"/>
                      <a:pt x="8294" y="740"/>
                      <a:pt x="8241" y="766"/>
                    </a:cubicBezTo>
                    <a:cubicBezTo>
                      <a:pt x="8228" y="766"/>
                      <a:pt x="8215" y="779"/>
                      <a:pt x="8215" y="779"/>
                    </a:cubicBezTo>
                    <a:cubicBezTo>
                      <a:pt x="7700" y="1070"/>
                      <a:pt x="6366" y="2073"/>
                      <a:pt x="6801" y="4292"/>
                    </a:cubicBezTo>
                    <a:cubicBezTo>
                      <a:pt x="6154" y="3222"/>
                      <a:pt x="5481" y="1519"/>
                      <a:pt x="6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20"/>
              <p:cNvSpPr/>
              <p:nvPr/>
            </p:nvSpPr>
            <p:spPr>
              <a:xfrm>
                <a:off x="6674650" y="3083975"/>
                <a:ext cx="282325" cy="151575"/>
              </a:xfrm>
              <a:custGeom>
                <a:avLst/>
                <a:gdLst/>
                <a:ahLst/>
                <a:cxnLst/>
                <a:rect l="l" t="t" r="r" b="b"/>
                <a:pathLst>
                  <a:path w="11293" h="6063" extrusionOk="0">
                    <a:moveTo>
                      <a:pt x="2470" y="1"/>
                    </a:moveTo>
                    <a:lnTo>
                      <a:pt x="2470" y="1"/>
                    </a:lnTo>
                    <a:cubicBezTo>
                      <a:pt x="3817" y="833"/>
                      <a:pt x="4478" y="2351"/>
                      <a:pt x="4795" y="3580"/>
                    </a:cubicBezTo>
                    <a:cubicBezTo>
                      <a:pt x="3761" y="1866"/>
                      <a:pt x="2213" y="1582"/>
                      <a:pt x="1302" y="1582"/>
                    </a:cubicBezTo>
                    <a:cubicBezTo>
                      <a:pt x="851" y="1582"/>
                      <a:pt x="555" y="1651"/>
                      <a:pt x="555" y="1651"/>
                    </a:cubicBezTo>
                    <a:cubicBezTo>
                      <a:pt x="2285" y="1757"/>
                      <a:pt x="3342" y="3263"/>
                      <a:pt x="3897" y="4385"/>
                    </a:cubicBezTo>
                    <a:cubicBezTo>
                      <a:pt x="3049" y="3562"/>
                      <a:pt x="2218" y="3324"/>
                      <a:pt x="1542" y="3324"/>
                    </a:cubicBezTo>
                    <a:cubicBezTo>
                      <a:pt x="732" y="3324"/>
                      <a:pt x="143" y="3665"/>
                      <a:pt x="14" y="3751"/>
                    </a:cubicBezTo>
                    <a:cubicBezTo>
                      <a:pt x="14" y="3751"/>
                      <a:pt x="1" y="3764"/>
                      <a:pt x="1" y="3764"/>
                    </a:cubicBezTo>
                    <a:cubicBezTo>
                      <a:pt x="40" y="3751"/>
                      <a:pt x="80" y="3738"/>
                      <a:pt x="119" y="3738"/>
                    </a:cubicBezTo>
                    <a:cubicBezTo>
                      <a:pt x="208" y="3723"/>
                      <a:pt x="299" y="3716"/>
                      <a:pt x="391" y="3716"/>
                    </a:cubicBezTo>
                    <a:cubicBezTo>
                      <a:pt x="1740" y="3716"/>
                      <a:pt x="3395" y="5244"/>
                      <a:pt x="3395" y="5244"/>
                    </a:cubicBezTo>
                    <a:cubicBezTo>
                      <a:pt x="3996" y="4941"/>
                      <a:pt x="4561" y="4825"/>
                      <a:pt x="5074" y="4825"/>
                    </a:cubicBezTo>
                    <a:cubicBezTo>
                      <a:pt x="6625" y="4825"/>
                      <a:pt x="7703" y="5884"/>
                      <a:pt x="7872" y="6062"/>
                    </a:cubicBezTo>
                    <a:cubicBezTo>
                      <a:pt x="8302" y="5794"/>
                      <a:pt x="9555" y="5078"/>
                      <a:pt x="10611" y="5078"/>
                    </a:cubicBezTo>
                    <a:cubicBezTo>
                      <a:pt x="10853" y="5078"/>
                      <a:pt x="11084" y="5116"/>
                      <a:pt x="11292" y="5204"/>
                    </a:cubicBezTo>
                    <a:cubicBezTo>
                      <a:pt x="11249" y="5169"/>
                      <a:pt x="10519" y="4517"/>
                      <a:pt x="9394" y="4517"/>
                    </a:cubicBezTo>
                    <a:cubicBezTo>
                      <a:pt x="8802" y="4517"/>
                      <a:pt x="8100" y="4697"/>
                      <a:pt x="7330" y="5244"/>
                    </a:cubicBezTo>
                    <a:cubicBezTo>
                      <a:pt x="8010" y="4262"/>
                      <a:pt x="9194" y="3016"/>
                      <a:pt x="10802" y="3016"/>
                    </a:cubicBezTo>
                    <a:cubicBezTo>
                      <a:pt x="10880" y="3016"/>
                      <a:pt x="10960" y="3019"/>
                      <a:pt x="11041" y="3025"/>
                    </a:cubicBezTo>
                    <a:cubicBezTo>
                      <a:pt x="11041" y="3025"/>
                      <a:pt x="10484" y="2807"/>
                      <a:pt x="9696" y="2807"/>
                    </a:cubicBezTo>
                    <a:cubicBezTo>
                      <a:pt x="8793" y="2807"/>
                      <a:pt x="7586" y="3093"/>
                      <a:pt x="6564" y="4319"/>
                    </a:cubicBezTo>
                    <a:cubicBezTo>
                      <a:pt x="7053" y="3144"/>
                      <a:pt x="7925" y="1744"/>
                      <a:pt x="9390" y="1110"/>
                    </a:cubicBezTo>
                    <a:lnTo>
                      <a:pt x="9390" y="1110"/>
                    </a:lnTo>
                    <a:cubicBezTo>
                      <a:pt x="7911" y="1387"/>
                      <a:pt x="6617" y="2285"/>
                      <a:pt x="5838" y="3580"/>
                    </a:cubicBezTo>
                    <a:cubicBezTo>
                      <a:pt x="5376" y="1902"/>
                      <a:pt x="4108" y="555"/>
                      <a:pt x="2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20"/>
              <p:cNvSpPr/>
              <p:nvPr/>
            </p:nvSpPr>
            <p:spPr>
              <a:xfrm>
                <a:off x="6595425" y="3204325"/>
                <a:ext cx="355075" cy="548450"/>
              </a:xfrm>
              <a:custGeom>
                <a:avLst/>
                <a:gdLst/>
                <a:ahLst/>
                <a:cxnLst/>
                <a:rect l="l" t="t" r="r" b="b"/>
                <a:pathLst>
                  <a:path w="14203" h="21938" extrusionOk="0">
                    <a:moveTo>
                      <a:pt x="8243" y="0"/>
                    </a:moveTo>
                    <a:cubicBezTo>
                      <a:pt x="7732" y="0"/>
                      <a:pt x="7171" y="116"/>
                      <a:pt x="6577" y="416"/>
                    </a:cubicBezTo>
                    <a:cubicBezTo>
                      <a:pt x="6577" y="416"/>
                      <a:pt x="7171" y="1975"/>
                      <a:pt x="8558" y="2239"/>
                    </a:cubicBezTo>
                    <a:lnTo>
                      <a:pt x="8650" y="2252"/>
                    </a:lnTo>
                    <a:cubicBezTo>
                      <a:pt x="9060" y="5593"/>
                      <a:pt x="9720" y="8895"/>
                      <a:pt x="10645" y="12130"/>
                    </a:cubicBezTo>
                    <a:cubicBezTo>
                      <a:pt x="8690" y="9001"/>
                      <a:pt x="6022" y="6333"/>
                      <a:pt x="2773" y="4642"/>
                    </a:cubicBezTo>
                    <a:cubicBezTo>
                      <a:pt x="3275" y="3559"/>
                      <a:pt x="2747" y="2305"/>
                      <a:pt x="2747" y="2305"/>
                    </a:cubicBezTo>
                    <a:lnTo>
                      <a:pt x="2721" y="2318"/>
                    </a:lnTo>
                    <a:cubicBezTo>
                      <a:pt x="2417" y="2424"/>
                      <a:pt x="0" y="3335"/>
                      <a:pt x="106" y="6042"/>
                    </a:cubicBezTo>
                    <a:cubicBezTo>
                      <a:pt x="106" y="6042"/>
                      <a:pt x="142" y="6044"/>
                      <a:pt x="206" y="6044"/>
                    </a:cubicBezTo>
                    <a:cubicBezTo>
                      <a:pt x="561" y="6044"/>
                      <a:pt x="1768" y="5978"/>
                      <a:pt x="2483" y="5118"/>
                    </a:cubicBezTo>
                    <a:cubicBezTo>
                      <a:pt x="6326" y="7086"/>
                      <a:pt x="9403" y="10612"/>
                      <a:pt x="11384" y="14640"/>
                    </a:cubicBezTo>
                    <a:cubicBezTo>
                      <a:pt x="12044" y="16806"/>
                      <a:pt x="12784" y="18958"/>
                      <a:pt x="13524" y="21045"/>
                    </a:cubicBezTo>
                    <a:cubicBezTo>
                      <a:pt x="13563" y="21283"/>
                      <a:pt x="13603" y="21507"/>
                      <a:pt x="13642" y="21732"/>
                    </a:cubicBezTo>
                    <a:cubicBezTo>
                      <a:pt x="13664" y="21876"/>
                      <a:pt x="13763" y="21938"/>
                      <a:pt x="13870" y="21938"/>
                    </a:cubicBezTo>
                    <a:cubicBezTo>
                      <a:pt x="14028" y="21938"/>
                      <a:pt x="14202" y="21804"/>
                      <a:pt x="14171" y="21599"/>
                    </a:cubicBezTo>
                    <a:cubicBezTo>
                      <a:pt x="14144" y="21428"/>
                      <a:pt x="14118" y="21269"/>
                      <a:pt x="14091" y="21098"/>
                    </a:cubicBezTo>
                    <a:cubicBezTo>
                      <a:pt x="14105" y="21058"/>
                      <a:pt x="14091" y="21005"/>
                      <a:pt x="14078" y="20952"/>
                    </a:cubicBezTo>
                    <a:cubicBezTo>
                      <a:pt x="14078" y="20939"/>
                      <a:pt x="14065" y="20913"/>
                      <a:pt x="14065" y="20900"/>
                    </a:cubicBezTo>
                    <a:cubicBezTo>
                      <a:pt x="13642" y="18602"/>
                      <a:pt x="12903" y="16370"/>
                      <a:pt x="11860" y="14283"/>
                    </a:cubicBezTo>
                    <a:cubicBezTo>
                      <a:pt x="10658" y="10348"/>
                      <a:pt x="9667" y="6293"/>
                      <a:pt x="9205" y="2252"/>
                    </a:cubicBezTo>
                    <a:cubicBezTo>
                      <a:pt x="10275" y="2133"/>
                      <a:pt x="11067" y="1275"/>
                      <a:pt x="11067" y="1275"/>
                    </a:cubicBezTo>
                    <a:lnTo>
                      <a:pt x="11054" y="1248"/>
                    </a:lnTo>
                    <a:cubicBezTo>
                      <a:pt x="10885" y="1069"/>
                      <a:pt x="9796" y="0"/>
                      <a:pt x="8243" y="0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3" name="Google Shape;2533;p20"/>
            <p:cNvGrpSpPr/>
            <p:nvPr/>
          </p:nvGrpSpPr>
          <p:grpSpPr>
            <a:xfrm>
              <a:off x="7476913" y="2288125"/>
              <a:ext cx="144250" cy="225875"/>
              <a:chOff x="7531063" y="2200588"/>
              <a:chExt cx="144250" cy="225875"/>
            </a:xfrm>
          </p:grpSpPr>
          <p:sp>
            <p:nvSpPr>
              <p:cNvPr id="2534" name="Google Shape;2534;p20"/>
              <p:cNvSpPr/>
              <p:nvPr/>
            </p:nvSpPr>
            <p:spPr>
              <a:xfrm>
                <a:off x="7531063" y="2329088"/>
                <a:ext cx="294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730" extrusionOk="0">
                    <a:moveTo>
                      <a:pt x="400" y="0"/>
                    </a:moveTo>
                    <a:cubicBezTo>
                      <a:pt x="368" y="0"/>
                      <a:pt x="336" y="4"/>
                      <a:pt x="304" y="13"/>
                    </a:cubicBezTo>
                    <a:cubicBezTo>
                      <a:pt x="106" y="66"/>
                      <a:pt x="1" y="277"/>
                      <a:pt x="54" y="475"/>
                    </a:cubicBezTo>
                    <a:lnTo>
                      <a:pt x="410" y="1466"/>
                    </a:lnTo>
                    <a:cubicBezTo>
                      <a:pt x="454" y="1621"/>
                      <a:pt x="610" y="1729"/>
                      <a:pt x="776" y="1729"/>
                    </a:cubicBezTo>
                    <a:cubicBezTo>
                      <a:pt x="808" y="1729"/>
                      <a:pt x="840" y="1725"/>
                      <a:pt x="872" y="1717"/>
                    </a:cubicBezTo>
                    <a:cubicBezTo>
                      <a:pt x="1057" y="1664"/>
                      <a:pt x="1176" y="1466"/>
                      <a:pt x="1123" y="1268"/>
                    </a:cubicBezTo>
                    <a:lnTo>
                      <a:pt x="767" y="277"/>
                    </a:lnTo>
                    <a:cubicBezTo>
                      <a:pt x="711" y="111"/>
                      <a:pt x="563" y="0"/>
                      <a:pt x="400" y="0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20"/>
              <p:cNvSpPr/>
              <p:nvPr/>
            </p:nvSpPr>
            <p:spPr>
              <a:xfrm>
                <a:off x="7556813" y="2292388"/>
                <a:ext cx="333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110" extrusionOk="0">
                    <a:moveTo>
                      <a:pt x="420" y="1"/>
                    </a:moveTo>
                    <a:cubicBezTo>
                      <a:pt x="297" y="1"/>
                      <a:pt x="176" y="65"/>
                      <a:pt x="107" y="187"/>
                    </a:cubicBezTo>
                    <a:cubicBezTo>
                      <a:pt x="1" y="358"/>
                      <a:pt x="67" y="583"/>
                      <a:pt x="239" y="689"/>
                    </a:cubicBezTo>
                    <a:lnTo>
                      <a:pt x="727" y="1058"/>
                    </a:lnTo>
                    <a:cubicBezTo>
                      <a:pt x="788" y="1093"/>
                      <a:pt x="853" y="1109"/>
                      <a:pt x="917" y="1109"/>
                    </a:cubicBezTo>
                    <a:cubicBezTo>
                      <a:pt x="1047" y="1109"/>
                      <a:pt x="1171" y="1042"/>
                      <a:pt x="1242" y="926"/>
                    </a:cubicBezTo>
                    <a:cubicBezTo>
                      <a:pt x="1335" y="755"/>
                      <a:pt x="1282" y="530"/>
                      <a:pt x="1110" y="424"/>
                    </a:cubicBezTo>
                    <a:lnTo>
                      <a:pt x="608" y="55"/>
                    </a:lnTo>
                    <a:cubicBezTo>
                      <a:pt x="549" y="18"/>
                      <a:pt x="484" y="1"/>
                      <a:pt x="420" y="1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20"/>
              <p:cNvSpPr/>
              <p:nvPr/>
            </p:nvSpPr>
            <p:spPr>
              <a:xfrm>
                <a:off x="7575638" y="2255113"/>
                <a:ext cx="409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741" extrusionOk="0">
                    <a:moveTo>
                      <a:pt x="476" y="0"/>
                    </a:moveTo>
                    <a:cubicBezTo>
                      <a:pt x="1" y="0"/>
                      <a:pt x="1" y="740"/>
                      <a:pt x="476" y="740"/>
                    </a:cubicBezTo>
                    <a:lnTo>
                      <a:pt x="1163" y="740"/>
                    </a:lnTo>
                    <a:cubicBezTo>
                      <a:pt x="1638" y="740"/>
                      <a:pt x="1638" y="0"/>
                      <a:pt x="1163" y="0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20"/>
              <p:cNvSpPr/>
              <p:nvPr/>
            </p:nvSpPr>
            <p:spPr>
              <a:xfrm>
                <a:off x="7595813" y="2200588"/>
                <a:ext cx="43200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878" extrusionOk="0">
                    <a:moveTo>
                      <a:pt x="1215" y="1"/>
                    </a:moveTo>
                    <a:cubicBezTo>
                      <a:pt x="1170" y="1"/>
                      <a:pt x="1121" y="10"/>
                      <a:pt x="1069" y="29"/>
                    </a:cubicBezTo>
                    <a:lnTo>
                      <a:pt x="448" y="148"/>
                    </a:lnTo>
                    <a:cubicBezTo>
                      <a:pt x="1" y="269"/>
                      <a:pt x="129" y="877"/>
                      <a:pt x="529" y="877"/>
                    </a:cubicBezTo>
                    <a:cubicBezTo>
                      <a:pt x="566" y="877"/>
                      <a:pt x="605" y="872"/>
                      <a:pt x="646" y="861"/>
                    </a:cubicBezTo>
                    <a:lnTo>
                      <a:pt x="633" y="861"/>
                    </a:lnTo>
                    <a:lnTo>
                      <a:pt x="1254" y="742"/>
                    </a:lnTo>
                    <a:cubicBezTo>
                      <a:pt x="1727" y="647"/>
                      <a:pt x="1607" y="1"/>
                      <a:pt x="1215" y="1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20"/>
              <p:cNvSpPr/>
              <p:nvPr/>
            </p:nvSpPr>
            <p:spPr>
              <a:xfrm>
                <a:off x="7573988" y="2381613"/>
                <a:ext cx="36175" cy="30900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36" extrusionOk="0">
                    <a:moveTo>
                      <a:pt x="418" y="0"/>
                    </a:moveTo>
                    <a:cubicBezTo>
                      <a:pt x="357" y="0"/>
                      <a:pt x="295" y="17"/>
                      <a:pt x="238" y="51"/>
                    </a:cubicBezTo>
                    <a:cubicBezTo>
                      <a:pt x="67" y="157"/>
                      <a:pt x="1" y="381"/>
                      <a:pt x="106" y="553"/>
                    </a:cubicBezTo>
                    <a:cubicBezTo>
                      <a:pt x="238" y="831"/>
                      <a:pt x="463" y="1042"/>
                      <a:pt x="727" y="1187"/>
                    </a:cubicBezTo>
                    <a:cubicBezTo>
                      <a:pt x="791" y="1221"/>
                      <a:pt x="853" y="1236"/>
                      <a:pt x="912" y="1236"/>
                    </a:cubicBezTo>
                    <a:cubicBezTo>
                      <a:pt x="1240" y="1236"/>
                      <a:pt x="1446" y="764"/>
                      <a:pt x="1110" y="540"/>
                    </a:cubicBezTo>
                    <a:cubicBezTo>
                      <a:pt x="1057" y="527"/>
                      <a:pt x="1017" y="500"/>
                      <a:pt x="978" y="474"/>
                    </a:cubicBezTo>
                    <a:cubicBezTo>
                      <a:pt x="975" y="472"/>
                      <a:pt x="973" y="471"/>
                      <a:pt x="970" y="470"/>
                    </a:cubicBezTo>
                    <a:lnTo>
                      <a:pt x="970" y="470"/>
                    </a:lnTo>
                    <a:cubicBezTo>
                      <a:pt x="969" y="466"/>
                      <a:pt x="964" y="460"/>
                      <a:pt x="951" y="448"/>
                    </a:cubicBezTo>
                    <a:lnTo>
                      <a:pt x="899" y="395"/>
                    </a:lnTo>
                    <a:lnTo>
                      <a:pt x="833" y="342"/>
                    </a:lnTo>
                    <a:cubicBezTo>
                      <a:pt x="822" y="328"/>
                      <a:pt x="819" y="323"/>
                      <a:pt x="820" y="323"/>
                    </a:cubicBezTo>
                    <a:lnTo>
                      <a:pt x="820" y="323"/>
                    </a:lnTo>
                    <a:cubicBezTo>
                      <a:pt x="821" y="323"/>
                      <a:pt x="837" y="340"/>
                      <a:pt x="839" y="340"/>
                    </a:cubicBezTo>
                    <a:cubicBezTo>
                      <a:pt x="840" y="340"/>
                      <a:pt x="838" y="337"/>
                      <a:pt x="833" y="329"/>
                    </a:cubicBezTo>
                    <a:cubicBezTo>
                      <a:pt x="806" y="289"/>
                      <a:pt x="767" y="236"/>
                      <a:pt x="740" y="183"/>
                    </a:cubicBezTo>
                    <a:cubicBezTo>
                      <a:pt x="669" y="68"/>
                      <a:pt x="545" y="0"/>
                      <a:pt x="418" y="0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20"/>
              <p:cNvSpPr/>
              <p:nvPr/>
            </p:nvSpPr>
            <p:spPr>
              <a:xfrm>
                <a:off x="7597663" y="2324713"/>
                <a:ext cx="335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049" extrusionOk="0">
                    <a:moveTo>
                      <a:pt x="527" y="1"/>
                    </a:moveTo>
                    <a:cubicBezTo>
                      <a:pt x="241" y="1"/>
                      <a:pt x="1" y="362"/>
                      <a:pt x="255" y="637"/>
                    </a:cubicBezTo>
                    <a:lnTo>
                      <a:pt x="572" y="941"/>
                    </a:lnTo>
                    <a:cubicBezTo>
                      <a:pt x="651" y="1016"/>
                      <a:pt x="738" y="1048"/>
                      <a:pt x="822" y="1048"/>
                    </a:cubicBezTo>
                    <a:cubicBezTo>
                      <a:pt x="1102" y="1048"/>
                      <a:pt x="1342" y="687"/>
                      <a:pt x="1087" y="412"/>
                    </a:cubicBezTo>
                    <a:lnTo>
                      <a:pt x="784" y="109"/>
                    </a:lnTo>
                    <a:cubicBezTo>
                      <a:pt x="702" y="33"/>
                      <a:pt x="612" y="1"/>
                      <a:pt x="527" y="1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20"/>
              <p:cNvSpPr/>
              <p:nvPr/>
            </p:nvSpPr>
            <p:spPr>
              <a:xfrm>
                <a:off x="7625163" y="2281538"/>
                <a:ext cx="34375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924" extrusionOk="0">
                    <a:moveTo>
                      <a:pt x="420" y="1"/>
                    </a:moveTo>
                    <a:cubicBezTo>
                      <a:pt x="254" y="1"/>
                      <a:pt x="98" y="111"/>
                      <a:pt x="53" y="277"/>
                    </a:cubicBezTo>
                    <a:cubicBezTo>
                      <a:pt x="1" y="475"/>
                      <a:pt x="119" y="673"/>
                      <a:pt x="318" y="726"/>
                    </a:cubicBezTo>
                    <a:lnTo>
                      <a:pt x="872" y="911"/>
                    </a:lnTo>
                    <a:cubicBezTo>
                      <a:pt x="904" y="920"/>
                      <a:pt x="936" y="924"/>
                      <a:pt x="968" y="924"/>
                    </a:cubicBezTo>
                    <a:cubicBezTo>
                      <a:pt x="1131" y="924"/>
                      <a:pt x="1277" y="815"/>
                      <a:pt x="1321" y="660"/>
                    </a:cubicBezTo>
                    <a:cubicBezTo>
                      <a:pt x="1374" y="462"/>
                      <a:pt x="1255" y="251"/>
                      <a:pt x="1070" y="198"/>
                    </a:cubicBezTo>
                    <a:lnTo>
                      <a:pt x="516" y="13"/>
                    </a:lnTo>
                    <a:cubicBezTo>
                      <a:pt x="484" y="5"/>
                      <a:pt x="452" y="1"/>
                      <a:pt x="420" y="1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20"/>
              <p:cNvSpPr/>
              <p:nvPr/>
            </p:nvSpPr>
            <p:spPr>
              <a:xfrm>
                <a:off x="7637063" y="2239588"/>
                <a:ext cx="300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992" extrusionOk="0">
                    <a:moveTo>
                      <a:pt x="489" y="1"/>
                    </a:moveTo>
                    <a:cubicBezTo>
                      <a:pt x="159" y="1"/>
                      <a:pt x="0" y="397"/>
                      <a:pt x="225" y="635"/>
                    </a:cubicBezTo>
                    <a:lnTo>
                      <a:pt x="542" y="886"/>
                    </a:lnTo>
                    <a:cubicBezTo>
                      <a:pt x="608" y="952"/>
                      <a:pt x="700" y="991"/>
                      <a:pt x="806" y="991"/>
                    </a:cubicBezTo>
                    <a:cubicBezTo>
                      <a:pt x="898" y="991"/>
                      <a:pt x="991" y="952"/>
                      <a:pt x="1057" y="886"/>
                    </a:cubicBezTo>
                    <a:cubicBezTo>
                      <a:pt x="1202" y="740"/>
                      <a:pt x="1202" y="503"/>
                      <a:pt x="1057" y="357"/>
                    </a:cubicBezTo>
                    <a:lnTo>
                      <a:pt x="753" y="106"/>
                    </a:lnTo>
                    <a:cubicBezTo>
                      <a:pt x="687" y="40"/>
                      <a:pt x="594" y="1"/>
                      <a:pt x="489" y="1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20"/>
              <p:cNvSpPr/>
              <p:nvPr/>
            </p:nvSpPr>
            <p:spPr>
              <a:xfrm>
                <a:off x="7627813" y="2387963"/>
                <a:ext cx="28425" cy="38500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540" extrusionOk="0">
                    <a:moveTo>
                      <a:pt x="400" y="0"/>
                    </a:moveTo>
                    <a:cubicBezTo>
                      <a:pt x="373" y="0"/>
                      <a:pt x="345" y="3"/>
                      <a:pt x="317" y="9"/>
                    </a:cubicBezTo>
                    <a:cubicBezTo>
                      <a:pt x="119" y="61"/>
                      <a:pt x="0" y="273"/>
                      <a:pt x="53" y="471"/>
                    </a:cubicBezTo>
                    <a:lnTo>
                      <a:pt x="66" y="471"/>
                    </a:lnTo>
                    <a:lnTo>
                      <a:pt x="370" y="1276"/>
                    </a:lnTo>
                    <a:cubicBezTo>
                      <a:pt x="425" y="1431"/>
                      <a:pt x="573" y="1540"/>
                      <a:pt x="737" y="1540"/>
                    </a:cubicBezTo>
                    <a:cubicBezTo>
                      <a:pt x="768" y="1540"/>
                      <a:pt x="800" y="1536"/>
                      <a:pt x="832" y="1527"/>
                    </a:cubicBezTo>
                    <a:cubicBezTo>
                      <a:pt x="1017" y="1475"/>
                      <a:pt x="1136" y="1276"/>
                      <a:pt x="1083" y="1078"/>
                    </a:cubicBezTo>
                    <a:lnTo>
                      <a:pt x="779" y="273"/>
                    </a:lnTo>
                    <a:cubicBezTo>
                      <a:pt x="723" y="102"/>
                      <a:pt x="568" y="0"/>
                      <a:pt x="400" y="0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20"/>
              <p:cNvSpPr/>
              <p:nvPr/>
            </p:nvSpPr>
            <p:spPr>
              <a:xfrm>
                <a:off x="7644088" y="2346863"/>
                <a:ext cx="3122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138" extrusionOk="0">
                    <a:moveTo>
                      <a:pt x="522" y="0"/>
                    </a:moveTo>
                    <a:cubicBezTo>
                      <a:pt x="261" y="0"/>
                      <a:pt x="0" y="286"/>
                      <a:pt x="208" y="583"/>
                    </a:cubicBezTo>
                    <a:lnTo>
                      <a:pt x="445" y="966"/>
                    </a:lnTo>
                    <a:cubicBezTo>
                      <a:pt x="526" y="1087"/>
                      <a:pt x="639" y="1138"/>
                      <a:pt x="750" y="1138"/>
                    </a:cubicBezTo>
                    <a:cubicBezTo>
                      <a:pt x="1003" y="1138"/>
                      <a:pt x="1248" y="876"/>
                      <a:pt x="1093" y="583"/>
                    </a:cubicBezTo>
                    <a:lnTo>
                      <a:pt x="842" y="213"/>
                    </a:lnTo>
                    <a:cubicBezTo>
                      <a:pt x="766" y="62"/>
                      <a:pt x="644" y="0"/>
                      <a:pt x="522" y="0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4" name="Google Shape;2544;p20"/>
            <p:cNvGrpSpPr/>
            <p:nvPr/>
          </p:nvGrpSpPr>
          <p:grpSpPr>
            <a:xfrm flipH="1">
              <a:off x="7020913" y="2288125"/>
              <a:ext cx="144250" cy="225875"/>
              <a:chOff x="7531063" y="2200588"/>
              <a:chExt cx="144250" cy="225875"/>
            </a:xfrm>
          </p:grpSpPr>
          <p:sp>
            <p:nvSpPr>
              <p:cNvPr id="2545" name="Google Shape;2545;p20"/>
              <p:cNvSpPr/>
              <p:nvPr/>
            </p:nvSpPr>
            <p:spPr>
              <a:xfrm>
                <a:off x="7531063" y="2329088"/>
                <a:ext cx="29425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730" extrusionOk="0">
                    <a:moveTo>
                      <a:pt x="400" y="0"/>
                    </a:moveTo>
                    <a:cubicBezTo>
                      <a:pt x="368" y="0"/>
                      <a:pt x="336" y="4"/>
                      <a:pt x="304" y="13"/>
                    </a:cubicBezTo>
                    <a:cubicBezTo>
                      <a:pt x="106" y="66"/>
                      <a:pt x="1" y="277"/>
                      <a:pt x="54" y="475"/>
                    </a:cubicBezTo>
                    <a:lnTo>
                      <a:pt x="410" y="1466"/>
                    </a:lnTo>
                    <a:cubicBezTo>
                      <a:pt x="454" y="1621"/>
                      <a:pt x="610" y="1729"/>
                      <a:pt x="776" y="1729"/>
                    </a:cubicBezTo>
                    <a:cubicBezTo>
                      <a:pt x="808" y="1729"/>
                      <a:pt x="840" y="1725"/>
                      <a:pt x="872" y="1717"/>
                    </a:cubicBezTo>
                    <a:cubicBezTo>
                      <a:pt x="1057" y="1664"/>
                      <a:pt x="1176" y="1466"/>
                      <a:pt x="1123" y="1268"/>
                    </a:cubicBezTo>
                    <a:lnTo>
                      <a:pt x="767" y="277"/>
                    </a:lnTo>
                    <a:cubicBezTo>
                      <a:pt x="711" y="111"/>
                      <a:pt x="563" y="0"/>
                      <a:pt x="400" y="0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20"/>
              <p:cNvSpPr/>
              <p:nvPr/>
            </p:nvSpPr>
            <p:spPr>
              <a:xfrm>
                <a:off x="7556813" y="2292388"/>
                <a:ext cx="333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110" extrusionOk="0">
                    <a:moveTo>
                      <a:pt x="420" y="1"/>
                    </a:moveTo>
                    <a:cubicBezTo>
                      <a:pt x="297" y="1"/>
                      <a:pt x="176" y="65"/>
                      <a:pt x="107" y="187"/>
                    </a:cubicBezTo>
                    <a:cubicBezTo>
                      <a:pt x="1" y="358"/>
                      <a:pt x="67" y="583"/>
                      <a:pt x="239" y="689"/>
                    </a:cubicBezTo>
                    <a:lnTo>
                      <a:pt x="727" y="1058"/>
                    </a:lnTo>
                    <a:cubicBezTo>
                      <a:pt x="788" y="1093"/>
                      <a:pt x="853" y="1109"/>
                      <a:pt x="917" y="1109"/>
                    </a:cubicBezTo>
                    <a:cubicBezTo>
                      <a:pt x="1047" y="1109"/>
                      <a:pt x="1171" y="1042"/>
                      <a:pt x="1242" y="926"/>
                    </a:cubicBezTo>
                    <a:cubicBezTo>
                      <a:pt x="1335" y="755"/>
                      <a:pt x="1282" y="530"/>
                      <a:pt x="1110" y="424"/>
                    </a:cubicBezTo>
                    <a:lnTo>
                      <a:pt x="608" y="55"/>
                    </a:lnTo>
                    <a:cubicBezTo>
                      <a:pt x="549" y="18"/>
                      <a:pt x="484" y="1"/>
                      <a:pt x="420" y="1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20"/>
              <p:cNvSpPr/>
              <p:nvPr/>
            </p:nvSpPr>
            <p:spPr>
              <a:xfrm>
                <a:off x="7575638" y="2255113"/>
                <a:ext cx="40975" cy="18525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741" extrusionOk="0">
                    <a:moveTo>
                      <a:pt x="476" y="0"/>
                    </a:moveTo>
                    <a:cubicBezTo>
                      <a:pt x="1" y="0"/>
                      <a:pt x="1" y="740"/>
                      <a:pt x="476" y="740"/>
                    </a:cubicBezTo>
                    <a:lnTo>
                      <a:pt x="1163" y="740"/>
                    </a:lnTo>
                    <a:cubicBezTo>
                      <a:pt x="1638" y="740"/>
                      <a:pt x="1638" y="0"/>
                      <a:pt x="1163" y="0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20"/>
              <p:cNvSpPr/>
              <p:nvPr/>
            </p:nvSpPr>
            <p:spPr>
              <a:xfrm>
                <a:off x="7595813" y="2200588"/>
                <a:ext cx="43200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878" extrusionOk="0">
                    <a:moveTo>
                      <a:pt x="1215" y="1"/>
                    </a:moveTo>
                    <a:cubicBezTo>
                      <a:pt x="1170" y="1"/>
                      <a:pt x="1121" y="10"/>
                      <a:pt x="1069" y="29"/>
                    </a:cubicBezTo>
                    <a:lnTo>
                      <a:pt x="448" y="148"/>
                    </a:lnTo>
                    <a:cubicBezTo>
                      <a:pt x="1" y="269"/>
                      <a:pt x="129" y="877"/>
                      <a:pt x="529" y="877"/>
                    </a:cubicBezTo>
                    <a:cubicBezTo>
                      <a:pt x="566" y="877"/>
                      <a:pt x="605" y="872"/>
                      <a:pt x="646" y="861"/>
                    </a:cubicBezTo>
                    <a:lnTo>
                      <a:pt x="633" y="861"/>
                    </a:lnTo>
                    <a:lnTo>
                      <a:pt x="1254" y="742"/>
                    </a:lnTo>
                    <a:cubicBezTo>
                      <a:pt x="1727" y="647"/>
                      <a:pt x="1607" y="1"/>
                      <a:pt x="1215" y="1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20"/>
              <p:cNvSpPr/>
              <p:nvPr/>
            </p:nvSpPr>
            <p:spPr>
              <a:xfrm>
                <a:off x="7573988" y="2381613"/>
                <a:ext cx="36175" cy="30900"/>
              </a:xfrm>
              <a:custGeom>
                <a:avLst/>
                <a:gdLst/>
                <a:ahLst/>
                <a:cxnLst/>
                <a:rect l="l" t="t" r="r" b="b"/>
                <a:pathLst>
                  <a:path w="1447" h="1236" extrusionOk="0">
                    <a:moveTo>
                      <a:pt x="418" y="0"/>
                    </a:moveTo>
                    <a:cubicBezTo>
                      <a:pt x="357" y="0"/>
                      <a:pt x="295" y="17"/>
                      <a:pt x="238" y="51"/>
                    </a:cubicBezTo>
                    <a:cubicBezTo>
                      <a:pt x="67" y="157"/>
                      <a:pt x="1" y="381"/>
                      <a:pt x="106" y="553"/>
                    </a:cubicBezTo>
                    <a:cubicBezTo>
                      <a:pt x="238" y="831"/>
                      <a:pt x="463" y="1042"/>
                      <a:pt x="727" y="1187"/>
                    </a:cubicBezTo>
                    <a:cubicBezTo>
                      <a:pt x="791" y="1221"/>
                      <a:pt x="853" y="1236"/>
                      <a:pt x="912" y="1236"/>
                    </a:cubicBezTo>
                    <a:cubicBezTo>
                      <a:pt x="1240" y="1236"/>
                      <a:pt x="1446" y="764"/>
                      <a:pt x="1110" y="540"/>
                    </a:cubicBezTo>
                    <a:cubicBezTo>
                      <a:pt x="1057" y="527"/>
                      <a:pt x="1017" y="500"/>
                      <a:pt x="978" y="474"/>
                    </a:cubicBezTo>
                    <a:cubicBezTo>
                      <a:pt x="975" y="472"/>
                      <a:pt x="973" y="471"/>
                      <a:pt x="970" y="470"/>
                    </a:cubicBezTo>
                    <a:lnTo>
                      <a:pt x="970" y="470"/>
                    </a:lnTo>
                    <a:cubicBezTo>
                      <a:pt x="969" y="466"/>
                      <a:pt x="964" y="460"/>
                      <a:pt x="951" y="448"/>
                    </a:cubicBezTo>
                    <a:lnTo>
                      <a:pt x="899" y="395"/>
                    </a:lnTo>
                    <a:lnTo>
                      <a:pt x="833" y="342"/>
                    </a:lnTo>
                    <a:cubicBezTo>
                      <a:pt x="822" y="328"/>
                      <a:pt x="819" y="323"/>
                      <a:pt x="820" y="323"/>
                    </a:cubicBezTo>
                    <a:lnTo>
                      <a:pt x="820" y="323"/>
                    </a:lnTo>
                    <a:cubicBezTo>
                      <a:pt x="821" y="323"/>
                      <a:pt x="837" y="340"/>
                      <a:pt x="839" y="340"/>
                    </a:cubicBezTo>
                    <a:cubicBezTo>
                      <a:pt x="840" y="340"/>
                      <a:pt x="838" y="337"/>
                      <a:pt x="833" y="329"/>
                    </a:cubicBezTo>
                    <a:cubicBezTo>
                      <a:pt x="806" y="289"/>
                      <a:pt x="767" y="236"/>
                      <a:pt x="740" y="183"/>
                    </a:cubicBezTo>
                    <a:cubicBezTo>
                      <a:pt x="669" y="68"/>
                      <a:pt x="545" y="0"/>
                      <a:pt x="418" y="0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20"/>
              <p:cNvSpPr/>
              <p:nvPr/>
            </p:nvSpPr>
            <p:spPr>
              <a:xfrm>
                <a:off x="7597663" y="2324713"/>
                <a:ext cx="335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049" extrusionOk="0">
                    <a:moveTo>
                      <a:pt x="527" y="1"/>
                    </a:moveTo>
                    <a:cubicBezTo>
                      <a:pt x="241" y="1"/>
                      <a:pt x="1" y="362"/>
                      <a:pt x="255" y="637"/>
                    </a:cubicBezTo>
                    <a:lnTo>
                      <a:pt x="572" y="941"/>
                    </a:lnTo>
                    <a:cubicBezTo>
                      <a:pt x="651" y="1016"/>
                      <a:pt x="738" y="1048"/>
                      <a:pt x="822" y="1048"/>
                    </a:cubicBezTo>
                    <a:cubicBezTo>
                      <a:pt x="1102" y="1048"/>
                      <a:pt x="1342" y="687"/>
                      <a:pt x="1087" y="412"/>
                    </a:cubicBezTo>
                    <a:lnTo>
                      <a:pt x="784" y="109"/>
                    </a:lnTo>
                    <a:cubicBezTo>
                      <a:pt x="702" y="33"/>
                      <a:pt x="612" y="1"/>
                      <a:pt x="527" y="1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20"/>
              <p:cNvSpPr/>
              <p:nvPr/>
            </p:nvSpPr>
            <p:spPr>
              <a:xfrm>
                <a:off x="7625163" y="2281538"/>
                <a:ext cx="34375" cy="23100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924" extrusionOk="0">
                    <a:moveTo>
                      <a:pt x="420" y="1"/>
                    </a:moveTo>
                    <a:cubicBezTo>
                      <a:pt x="254" y="1"/>
                      <a:pt x="98" y="111"/>
                      <a:pt x="53" y="277"/>
                    </a:cubicBezTo>
                    <a:cubicBezTo>
                      <a:pt x="1" y="475"/>
                      <a:pt x="119" y="673"/>
                      <a:pt x="318" y="726"/>
                    </a:cubicBezTo>
                    <a:lnTo>
                      <a:pt x="872" y="911"/>
                    </a:lnTo>
                    <a:cubicBezTo>
                      <a:pt x="904" y="920"/>
                      <a:pt x="936" y="924"/>
                      <a:pt x="968" y="924"/>
                    </a:cubicBezTo>
                    <a:cubicBezTo>
                      <a:pt x="1131" y="924"/>
                      <a:pt x="1277" y="815"/>
                      <a:pt x="1321" y="660"/>
                    </a:cubicBezTo>
                    <a:cubicBezTo>
                      <a:pt x="1374" y="462"/>
                      <a:pt x="1255" y="251"/>
                      <a:pt x="1070" y="198"/>
                    </a:cubicBezTo>
                    <a:lnTo>
                      <a:pt x="516" y="13"/>
                    </a:lnTo>
                    <a:cubicBezTo>
                      <a:pt x="484" y="5"/>
                      <a:pt x="452" y="1"/>
                      <a:pt x="420" y="1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20"/>
              <p:cNvSpPr/>
              <p:nvPr/>
            </p:nvSpPr>
            <p:spPr>
              <a:xfrm>
                <a:off x="7637063" y="2239588"/>
                <a:ext cx="30050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992" extrusionOk="0">
                    <a:moveTo>
                      <a:pt x="489" y="1"/>
                    </a:moveTo>
                    <a:cubicBezTo>
                      <a:pt x="159" y="1"/>
                      <a:pt x="0" y="397"/>
                      <a:pt x="225" y="635"/>
                    </a:cubicBezTo>
                    <a:lnTo>
                      <a:pt x="542" y="886"/>
                    </a:lnTo>
                    <a:cubicBezTo>
                      <a:pt x="608" y="952"/>
                      <a:pt x="700" y="991"/>
                      <a:pt x="806" y="991"/>
                    </a:cubicBezTo>
                    <a:cubicBezTo>
                      <a:pt x="898" y="991"/>
                      <a:pt x="991" y="952"/>
                      <a:pt x="1057" y="886"/>
                    </a:cubicBezTo>
                    <a:cubicBezTo>
                      <a:pt x="1202" y="740"/>
                      <a:pt x="1202" y="503"/>
                      <a:pt x="1057" y="357"/>
                    </a:cubicBezTo>
                    <a:lnTo>
                      <a:pt x="753" y="106"/>
                    </a:lnTo>
                    <a:cubicBezTo>
                      <a:pt x="687" y="40"/>
                      <a:pt x="594" y="1"/>
                      <a:pt x="489" y="1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20"/>
              <p:cNvSpPr/>
              <p:nvPr/>
            </p:nvSpPr>
            <p:spPr>
              <a:xfrm>
                <a:off x="7627813" y="2387963"/>
                <a:ext cx="28425" cy="38500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1540" extrusionOk="0">
                    <a:moveTo>
                      <a:pt x="400" y="0"/>
                    </a:moveTo>
                    <a:cubicBezTo>
                      <a:pt x="373" y="0"/>
                      <a:pt x="345" y="3"/>
                      <a:pt x="317" y="9"/>
                    </a:cubicBezTo>
                    <a:cubicBezTo>
                      <a:pt x="119" y="61"/>
                      <a:pt x="0" y="273"/>
                      <a:pt x="53" y="471"/>
                    </a:cubicBezTo>
                    <a:lnTo>
                      <a:pt x="66" y="471"/>
                    </a:lnTo>
                    <a:lnTo>
                      <a:pt x="370" y="1276"/>
                    </a:lnTo>
                    <a:cubicBezTo>
                      <a:pt x="425" y="1431"/>
                      <a:pt x="573" y="1540"/>
                      <a:pt x="737" y="1540"/>
                    </a:cubicBezTo>
                    <a:cubicBezTo>
                      <a:pt x="768" y="1540"/>
                      <a:pt x="800" y="1536"/>
                      <a:pt x="832" y="1527"/>
                    </a:cubicBezTo>
                    <a:cubicBezTo>
                      <a:pt x="1017" y="1475"/>
                      <a:pt x="1136" y="1276"/>
                      <a:pt x="1083" y="1078"/>
                    </a:cubicBezTo>
                    <a:lnTo>
                      <a:pt x="779" y="273"/>
                    </a:lnTo>
                    <a:cubicBezTo>
                      <a:pt x="723" y="102"/>
                      <a:pt x="568" y="0"/>
                      <a:pt x="400" y="0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20"/>
              <p:cNvSpPr/>
              <p:nvPr/>
            </p:nvSpPr>
            <p:spPr>
              <a:xfrm>
                <a:off x="7644088" y="2346863"/>
                <a:ext cx="31225" cy="2845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1138" extrusionOk="0">
                    <a:moveTo>
                      <a:pt x="522" y="0"/>
                    </a:moveTo>
                    <a:cubicBezTo>
                      <a:pt x="261" y="0"/>
                      <a:pt x="0" y="286"/>
                      <a:pt x="208" y="583"/>
                    </a:cubicBezTo>
                    <a:lnTo>
                      <a:pt x="445" y="966"/>
                    </a:lnTo>
                    <a:cubicBezTo>
                      <a:pt x="526" y="1087"/>
                      <a:pt x="639" y="1138"/>
                      <a:pt x="750" y="1138"/>
                    </a:cubicBezTo>
                    <a:cubicBezTo>
                      <a:pt x="1003" y="1138"/>
                      <a:pt x="1248" y="876"/>
                      <a:pt x="1093" y="583"/>
                    </a:cubicBezTo>
                    <a:lnTo>
                      <a:pt x="842" y="213"/>
                    </a:lnTo>
                    <a:cubicBezTo>
                      <a:pt x="766" y="62"/>
                      <a:pt x="644" y="0"/>
                      <a:pt x="522" y="0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55" name="Google Shape;2555;p20"/>
          <p:cNvGrpSpPr/>
          <p:nvPr/>
        </p:nvGrpSpPr>
        <p:grpSpPr>
          <a:xfrm rot="-5400000">
            <a:off x="8642175" y="550825"/>
            <a:ext cx="610900" cy="166625"/>
            <a:chOff x="5560575" y="2594050"/>
            <a:chExt cx="610900" cy="166625"/>
          </a:xfrm>
        </p:grpSpPr>
        <p:sp>
          <p:nvSpPr>
            <p:cNvPr id="2556" name="Google Shape;2556;p20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0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0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0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0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0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0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0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0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0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0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0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0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0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0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0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0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0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0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0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0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0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0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0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0" name="Google Shape;2580;p20"/>
          <p:cNvGrpSpPr/>
          <p:nvPr/>
        </p:nvGrpSpPr>
        <p:grpSpPr>
          <a:xfrm rot="5400000" flipH="1">
            <a:off x="-132950" y="487450"/>
            <a:ext cx="610900" cy="166625"/>
            <a:chOff x="5560575" y="2594050"/>
            <a:chExt cx="610900" cy="166625"/>
          </a:xfrm>
        </p:grpSpPr>
        <p:sp>
          <p:nvSpPr>
            <p:cNvPr id="2581" name="Google Shape;2581;p20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0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0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0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0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0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0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0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0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0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0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0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0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0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0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0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0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0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0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0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0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0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0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0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5" name="Google Shape;2605;p20"/>
          <p:cNvGrpSpPr/>
          <p:nvPr/>
        </p:nvGrpSpPr>
        <p:grpSpPr>
          <a:xfrm rot="10800000">
            <a:off x="8372400" y="98688"/>
            <a:ext cx="610900" cy="166625"/>
            <a:chOff x="5560575" y="2594050"/>
            <a:chExt cx="610900" cy="166625"/>
          </a:xfrm>
        </p:grpSpPr>
        <p:sp>
          <p:nvSpPr>
            <p:cNvPr id="2606" name="Google Shape;2606;p20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0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0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0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0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0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0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0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0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0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0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0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0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0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0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0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0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0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0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0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0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0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0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0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0" name="Google Shape;2630;p20"/>
          <p:cNvGrpSpPr/>
          <p:nvPr/>
        </p:nvGrpSpPr>
        <p:grpSpPr>
          <a:xfrm rot="10800000" flipH="1">
            <a:off x="255825" y="98700"/>
            <a:ext cx="610900" cy="166625"/>
            <a:chOff x="5560575" y="2594050"/>
            <a:chExt cx="610900" cy="166625"/>
          </a:xfrm>
        </p:grpSpPr>
        <p:sp>
          <p:nvSpPr>
            <p:cNvPr id="2631" name="Google Shape;2631;p20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0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0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0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0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0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0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0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0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0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0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0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0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0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0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0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0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0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0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0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0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0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0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0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75025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6"/>
          <p:cNvSpPr/>
          <p:nvPr/>
        </p:nvSpPr>
        <p:spPr>
          <a:xfrm rot="5400000">
            <a:off x="126763" y="26094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6"/>
          <p:cNvSpPr/>
          <p:nvPr/>
        </p:nvSpPr>
        <p:spPr>
          <a:xfrm rot="5400000">
            <a:off x="95588" y="264277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6"/>
          <p:cNvSpPr/>
          <p:nvPr/>
        </p:nvSpPr>
        <p:spPr>
          <a:xfrm rot="5400000">
            <a:off x="74738" y="26897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6"/>
          <p:cNvSpPr/>
          <p:nvPr/>
        </p:nvSpPr>
        <p:spPr>
          <a:xfrm rot="5400000">
            <a:off x="48100" y="276281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6"/>
          <p:cNvSpPr/>
          <p:nvPr/>
        </p:nvSpPr>
        <p:spPr>
          <a:xfrm rot="5400000">
            <a:off x="56438" y="281570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6"/>
          <p:cNvSpPr/>
          <p:nvPr/>
        </p:nvSpPr>
        <p:spPr>
          <a:xfrm rot="5400000">
            <a:off x="77563" y="28555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16"/>
          <p:cNvSpPr/>
          <p:nvPr/>
        </p:nvSpPr>
        <p:spPr>
          <a:xfrm rot="5400000">
            <a:off x="103250" y="289453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16"/>
          <p:cNvSpPr/>
          <p:nvPr/>
        </p:nvSpPr>
        <p:spPr>
          <a:xfrm rot="5400000">
            <a:off x="97300" y="29819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16"/>
          <p:cNvSpPr/>
          <p:nvPr/>
        </p:nvSpPr>
        <p:spPr>
          <a:xfrm rot="5400000">
            <a:off x="78738" y="30132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16"/>
          <p:cNvSpPr/>
          <p:nvPr/>
        </p:nvSpPr>
        <p:spPr>
          <a:xfrm rot="5400000">
            <a:off x="39575" y="306023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16"/>
          <p:cNvSpPr/>
          <p:nvPr/>
        </p:nvSpPr>
        <p:spPr>
          <a:xfrm rot="5400000">
            <a:off x="7825" y="30974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16"/>
          <p:cNvSpPr/>
          <p:nvPr/>
        </p:nvSpPr>
        <p:spPr>
          <a:xfrm rot="5400000">
            <a:off x="69388" y="25423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16"/>
          <p:cNvSpPr/>
          <p:nvPr/>
        </p:nvSpPr>
        <p:spPr>
          <a:xfrm rot="5400000">
            <a:off x="64288" y="25828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16"/>
          <p:cNvSpPr/>
          <p:nvPr/>
        </p:nvSpPr>
        <p:spPr>
          <a:xfrm rot="5400000">
            <a:off x="28625" y="26429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16"/>
          <p:cNvSpPr/>
          <p:nvPr/>
        </p:nvSpPr>
        <p:spPr>
          <a:xfrm rot="5400000">
            <a:off x="4200" y="27075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16"/>
          <p:cNvSpPr/>
          <p:nvPr/>
        </p:nvSpPr>
        <p:spPr>
          <a:xfrm rot="5400000">
            <a:off x="3625" y="276758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16"/>
          <p:cNvSpPr/>
          <p:nvPr/>
        </p:nvSpPr>
        <p:spPr>
          <a:xfrm rot="5400000">
            <a:off x="213" y="28187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16"/>
          <p:cNvSpPr/>
          <p:nvPr/>
        </p:nvSpPr>
        <p:spPr>
          <a:xfrm rot="5400000">
            <a:off x="19825" y="285643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16"/>
          <p:cNvSpPr/>
          <p:nvPr/>
        </p:nvSpPr>
        <p:spPr>
          <a:xfrm rot="5400000">
            <a:off x="33088" y="288705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16"/>
          <p:cNvSpPr/>
          <p:nvPr/>
        </p:nvSpPr>
        <p:spPr>
          <a:xfrm rot="5400000">
            <a:off x="19000" y="29740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16"/>
          <p:cNvSpPr/>
          <p:nvPr/>
        </p:nvSpPr>
        <p:spPr>
          <a:xfrm rot="5400000">
            <a:off x="10013" y="301540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16"/>
          <p:cNvSpPr/>
          <p:nvPr/>
        </p:nvSpPr>
        <p:spPr>
          <a:xfrm rot="5400000">
            <a:off x="7988" y="25203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16"/>
          <p:cNvSpPr/>
          <p:nvPr/>
        </p:nvSpPr>
        <p:spPr>
          <a:xfrm rot="5400000">
            <a:off x="15588" y="25538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16"/>
          <p:cNvSpPr/>
          <p:nvPr/>
        </p:nvSpPr>
        <p:spPr>
          <a:xfrm rot="5400000">
            <a:off x="13238" y="260095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16"/>
          <p:cNvSpPr/>
          <p:nvPr/>
        </p:nvSpPr>
        <p:spPr>
          <a:xfrm rot="5400000">
            <a:off x="126763" y="20119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6"/>
          <p:cNvSpPr/>
          <p:nvPr/>
        </p:nvSpPr>
        <p:spPr>
          <a:xfrm rot="5400000">
            <a:off x="95588" y="204527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16"/>
          <p:cNvSpPr/>
          <p:nvPr/>
        </p:nvSpPr>
        <p:spPr>
          <a:xfrm rot="5400000">
            <a:off x="74738" y="20922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16"/>
          <p:cNvSpPr/>
          <p:nvPr/>
        </p:nvSpPr>
        <p:spPr>
          <a:xfrm rot="5400000">
            <a:off x="48100" y="216531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16"/>
          <p:cNvSpPr/>
          <p:nvPr/>
        </p:nvSpPr>
        <p:spPr>
          <a:xfrm rot="5400000">
            <a:off x="56438" y="221820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16"/>
          <p:cNvSpPr/>
          <p:nvPr/>
        </p:nvSpPr>
        <p:spPr>
          <a:xfrm rot="5400000">
            <a:off x="77563" y="22580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16"/>
          <p:cNvSpPr/>
          <p:nvPr/>
        </p:nvSpPr>
        <p:spPr>
          <a:xfrm rot="5400000">
            <a:off x="103250" y="229703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16"/>
          <p:cNvSpPr/>
          <p:nvPr/>
        </p:nvSpPr>
        <p:spPr>
          <a:xfrm rot="5400000">
            <a:off x="97300" y="23844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16"/>
          <p:cNvSpPr/>
          <p:nvPr/>
        </p:nvSpPr>
        <p:spPr>
          <a:xfrm rot="5400000">
            <a:off x="78738" y="24157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16"/>
          <p:cNvSpPr/>
          <p:nvPr/>
        </p:nvSpPr>
        <p:spPr>
          <a:xfrm rot="5400000">
            <a:off x="39575" y="246273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16"/>
          <p:cNvSpPr/>
          <p:nvPr/>
        </p:nvSpPr>
        <p:spPr>
          <a:xfrm rot="5400000">
            <a:off x="7825" y="24999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16"/>
          <p:cNvSpPr/>
          <p:nvPr/>
        </p:nvSpPr>
        <p:spPr>
          <a:xfrm rot="5400000">
            <a:off x="69388" y="19448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16"/>
          <p:cNvSpPr/>
          <p:nvPr/>
        </p:nvSpPr>
        <p:spPr>
          <a:xfrm rot="5400000">
            <a:off x="64288" y="19853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16"/>
          <p:cNvSpPr/>
          <p:nvPr/>
        </p:nvSpPr>
        <p:spPr>
          <a:xfrm rot="5400000">
            <a:off x="28625" y="20454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16"/>
          <p:cNvSpPr/>
          <p:nvPr/>
        </p:nvSpPr>
        <p:spPr>
          <a:xfrm rot="5400000">
            <a:off x="4200" y="21100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16"/>
          <p:cNvSpPr/>
          <p:nvPr/>
        </p:nvSpPr>
        <p:spPr>
          <a:xfrm rot="5400000">
            <a:off x="3625" y="217008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16"/>
          <p:cNvSpPr/>
          <p:nvPr/>
        </p:nvSpPr>
        <p:spPr>
          <a:xfrm rot="5400000">
            <a:off x="213" y="22212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16"/>
          <p:cNvSpPr/>
          <p:nvPr/>
        </p:nvSpPr>
        <p:spPr>
          <a:xfrm rot="5400000">
            <a:off x="19825" y="225893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16"/>
          <p:cNvSpPr/>
          <p:nvPr/>
        </p:nvSpPr>
        <p:spPr>
          <a:xfrm rot="5400000">
            <a:off x="33088" y="228955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16"/>
          <p:cNvSpPr/>
          <p:nvPr/>
        </p:nvSpPr>
        <p:spPr>
          <a:xfrm rot="5400000">
            <a:off x="19000" y="23765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6"/>
          <p:cNvSpPr/>
          <p:nvPr/>
        </p:nvSpPr>
        <p:spPr>
          <a:xfrm rot="5400000">
            <a:off x="10013" y="241790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16"/>
          <p:cNvSpPr/>
          <p:nvPr/>
        </p:nvSpPr>
        <p:spPr>
          <a:xfrm rot="5400000">
            <a:off x="7988" y="19228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16"/>
          <p:cNvSpPr/>
          <p:nvPr/>
        </p:nvSpPr>
        <p:spPr>
          <a:xfrm rot="5400000">
            <a:off x="15588" y="19563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16"/>
          <p:cNvSpPr/>
          <p:nvPr/>
        </p:nvSpPr>
        <p:spPr>
          <a:xfrm rot="5400000">
            <a:off x="13238" y="200345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16"/>
          <p:cNvSpPr/>
          <p:nvPr/>
        </p:nvSpPr>
        <p:spPr>
          <a:xfrm rot="5400000" flipH="1">
            <a:off x="126763" y="3607975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16"/>
          <p:cNvSpPr/>
          <p:nvPr/>
        </p:nvSpPr>
        <p:spPr>
          <a:xfrm rot="5400000" flipH="1">
            <a:off x="95588" y="3580300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16"/>
          <p:cNvSpPr/>
          <p:nvPr/>
        </p:nvSpPr>
        <p:spPr>
          <a:xfrm rot="5400000" flipH="1">
            <a:off x="74738" y="35277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16"/>
          <p:cNvSpPr/>
          <p:nvPr/>
        </p:nvSpPr>
        <p:spPr>
          <a:xfrm rot="5400000" flipH="1">
            <a:off x="48100" y="3455638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16"/>
          <p:cNvSpPr/>
          <p:nvPr/>
        </p:nvSpPr>
        <p:spPr>
          <a:xfrm rot="5400000" flipH="1">
            <a:off x="56438" y="3403425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16"/>
          <p:cNvSpPr/>
          <p:nvPr/>
        </p:nvSpPr>
        <p:spPr>
          <a:xfrm rot="5400000" flipH="1">
            <a:off x="77563" y="3360300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16"/>
          <p:cNvSpPr/>
          <p:nvPr/>
        </p:nvSpPr>
        <p:spPr>
          <a:xfrm rot="5400000" flipH="1">
            <a:off x="103250" y="332938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16"/>
          <p:cNvSpPr/>
          <p:nvPr/>
        </p:nvSpPr>
        <p:spPr>
          <a:xfrm rot="5400000" flipH="1">
            <a:off x="97300" y="3240563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16"/>
          <p:cNvSpPr/>
          <p:nvPr/>
        </p:nvSpPr>
        <p:spPr>
          <a:xfrm rot="5400000" flipH="1">
            <a:off x="78738" y="31955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16"/>
          <p:cNvSpPr/>
          <p:nvPr/>
        </p:nvSpPr>
        <p:spPr>
          <a:xfrm rot="5400000" flipH="1">
            <a:off x="39575" y="316098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16"/>
          <p:cNvSpPr/>
          <p:nvPr/>
        </p:nvSpPr>
        <p:spPr>
          <a:xfrm rot="5400000" flipH="1">
            <a:off x="7825" y="3129788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16"/>
          <p:cNvSpPr/>
          <p:nvPr/>
        </p:nvSpPr>
        <p:spPr>
          <a:xfrm rot="5400000" flipH="1">
            <a:off x="69388" y="36814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16"/>
          <p:cNvSpPr/>
          <p:nvPr/>
        </p:nvSpPr>
        <p:spPr>
          <a:xfrm rot="5400000" flipH="1">
            <a:off x="64288" y="3631800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16"/>
          <p:cNvSpPr/>
          <p:nvPr/>
        </p:nvSpPr>
        <p:spPr>
          <a:xfrm rot="5400000" flipH="1">
            <a:off x="28625" y="3568388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16"/>
          <p:cNvSpPr/>
          <p:nvPr/>
        </p:nvSpPr>
        <p:spPr>
          <a:xfrm rot="5400000" flipH="1">
            <a:off x="4200" y="35148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16"/>
          <p:cNvSpPr/>
          <p:nvPr/>
        </p:nvSpPr>
        <p:spPr>
          <a:xfrm rot="5400000" flipH="1">
            <a:off x="3625" y="3458313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16"/>
          <p:cNvSpPr/>
          <p:nvPr/>
        </p:nvSpPr>
        <p:spPr>
          <a:xfrm rot="5400000" flipH="1">
            <a:off x="213" y="3403325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16"/>
          <p:cNvSpPr/>
          <p:nvPr/>
        </p:nvSpPr>
        <p:spPr>
          <a:xfrm rot="5400000" flipH="1">
            <a:off x="19825" y="3369063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16"/>
          <p:cNvSpPr/>
          <p:nvPr/>
        </p:nvSpPr>
        <p:spPr>
          <a:xfrm rot="5400000" flipH="1">
            <a:off x="33088" y="3324575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16"/>
          <p:cNvSpPr/>
          <p:nvPr/>
        </p:nvSpPr>
        <p:spPr>
          <a:xfrm rot="5400000" flipH="1">
            <a:off x="19000" y="3240513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16"/>
          <p:cNvSpPr/>
          <p:nvPr/>
        </p:nvSpPr>
        <p:spPr>
          <a:xfrm rot="5400000" flipH="1">
            <a:off x="10013" y="320725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16"/>
          <p:cNvSpPr/>
          <p:nvPr/>
        </p:nvSpPr>
        <p:spPr>
          <a:xfrm rot="5400000" flipH="1">
            <a:off x="7988" y="37074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16"/>
          <p:cNvSpPr/>
          <p:nvPr/>
        </p:nvSpPr>
        <p:spPr>
          <a:xfrm rot="5400000" flipH="1">
            <a:off x="15588" y="3668875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16"/>
          <p:cNvSpPr/>
          <p:nvPr/>
        </p:nvSpPr>
        <p:spPr>
          <a:xfrm rot="5400000" flipH="1">
            <a:off x="13238" y="36182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16"/>
          <p:cNvSpPr/>
          <p:nvPr/>
        </p:nvSpPr>
        <p:spPr>
          <a:xfrm rot="5400000">
            <a:off x="126763" y="13936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16"/>
          <p:cNvSpPr/>
          <p:nvPr/>
        </p:nvSpPr>
        <p:spPr>
          <a:xfrm rot="5400000">
            <a:off x="95588" y="142697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16"/>
          <p:cNvSpPr/>
          <p:nvPr/>
        </p:nvSpPr>
        <p:spPr>
          <a:xfrm rot="5400000">
            <a:off x="74738" y="14739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16"/>
          <p:cNvSpPr/>
          <p:nvPr/>
        </p:nvSpPr>
        <p:spPr>
          <a:xfrm rot="5400000">
            <a:off x="48100" y="154701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16"/>
          <p:cNvSpPr/>
          <p:nvPr/>
        </p:nvSpPr>
        <p:spPr>
          <a:xfrm rot="5400000">
            <a:off x="56438" y="159990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16"/>
          <p:cNvSpPr/>
          <p:nvPr/>
        </p:nvSpPr>
        <p:spPr>
          <a:xfrm rot="5400000">
            <a:off x="77563" y="16397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16"/>
          <p:cNvSpPr/>
          <p:nvPr/>
        </p:nvSpPr>
        <p:spPr>
          <a:xfrm rot="5400000">
            <a:off x="103250" y="167873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16"/>
          <p:cNvSpPr/>
          <p:nvPr/>
        </p:nvSpPr>
        <p:spPr>
          <a:xfrm rot="5400000">
            <a:off x="97300" y="17661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16"/>
          <p:cNvSpPr/>
          <p:nvPr/>
        </p:nvSpPr>
        <p:spPr>
          <a:xfrm rot="5400000">
            <a:off x="78738" y="17974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16"/>
          <p:cNvSpPr/>
          <p:nvPr/>
        </p:nvSpPr>
        <p:spPr>
          <a:xfrm rot="5400000">
            <a:off x="39575" y="184443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16"/>
          <p:cNvSpPr/>
          <p:nvPr/>
        </p:nvSpPr>
        <p:spPr>
          <a:xfrm rot="5400000">
            <a:off x="7825" y="18816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16"/>
          <p:cNvSpPr/>
          <p:nvPr/>
        </p:nvSpPr>
        <p:spPr>
          <a:xfrm rot="5400000">
            <a:off x="69388" y="13265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16"/>
          <p:cNvSpPr/>
          <p:nvPr/>
        </p:nvSpPr>
        <p:spPr>
          <a:xfrm rot="5400000">
            <a:off x="64288" y="13670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16"/>
          <p:cNvSpPr/>
          <p:nvPr/>
        </p:nvSpPr>
        <p:spPr>
          <a:xfrm rot="5400000">
            <a:off x="28625" y="14271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16"/>
          <p:cNvSpPr/>
          <p:nvPr/>
        </p:nvSpPr>
        <p:spPr>
          <a:xfrm rot="5400000">
            <a:off x="4200" y="14917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16"/>
          <p:cNvSpPr/>
          <p:nvPr/>
        </p:nvSpPr>
        <p:spPr>
          <a:xfrm rot="5400000">
            <a:off x="3625" y="155178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16"/>
          <p:cNvSpPr/>
          <p:nvPr/>
        </p:nvSpPr>
        <p:spPr>
          <a:xfrm rot="5400000">
            <a:off x="213" y="16029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16"/>
          <p:cNvSpPr/>
          <p:nvPr/>
        </p:nvSpPr>
        <p:spPr>
          <a:xfrm rot="5400000">
            <a:off x="19825" y="164063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16"/>
          <p:cNvSpPr/>
          <p:nvPr/>
        </p:nvSpPr>
        <p:spPr>
          <a:xfrm rot="5400000">
            <a:off x="33088" y="167125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16"/>
          <p:cNvSpPr/>
          <p:nvPr/>
        </p:nvSpPr>
        <p:spPr>
          <a:xfrm rot="5400000">
            <a:off x="19000" y="17582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16"/>
          <p:cNvSpPr/>
          <p:nvPr/>
        </p:nvSpPr>
        <p:spPr>
          <a:xfrm rot="5400000">
            <a:off x="10013" y="179960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16"/>
          <p:cNvSpPr/>
          <p:nvPr/>
        </p:nvSpPr>
        <p:spPr>
          <a:xfrm rot="5400000">
            <a:off x="7988" y="13045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16"/>
          <p:cNvSpPr/>
          <p:nvPr/>
        </p:nvSpPr>
        <p:spPr>
          <a:xfrm rot="5400000">
            <a:off x="15588" y="13380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16"/>
          <p:cNvSpPr/>
          <p:nvPr/>
        </p:nvSpPr>
        <p:spPr>
          <a:xfrm rot="5400000">
            <a:off x="13238" y="138515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16"/>
          <p:cNvSpPr/>
          <p:nvPr/>
        </p:nvSpPr>
        <p:spPr>
          <a:xfrm rot="5400000">
            <a:off x="69388" y="12396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16"/>
          <p:cNvSpPr/>
          <p:nvPr/>
        </p:nvSpPr>
        <p:spPr>
          <a:xfrm rot="5400000">
            <a:off x="7988" y="121755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16"/>
          <p:cNvSpPr/>
          <p:nvPr/>
        </p:nvSpPr>
        <p:spPr>
          <a:xfrm rot="5400000">
            <a:off x="15588" y="12510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16"/>
          <p:cNvSpPr/>
          <p:nvPr/>
        </p:nvSpPr>
        <p:spPr>
          <a:xfrm rot="5400000">
            <a:off x="126763" y="70915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16"/>
          <p:cNvSpPr/>
          <p:nvPr/>
        </p:nvSpPr>
        <p:spPr>
          <a:xfrm rot="5400000">
            <a:off x="95588" y="7425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16"/>
          <p:cNvSpPr/>
          <p:nvPr/>
        </p:nvSpPr>
        <p:spPr>
          <a:xfrm rot="5400000">
            <a:off x="74738" y="78950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16"/>
          <p:cNvSpPr/>
          <p:nvPr/>
        </p:nvSpPr>
        <p:spPr>
          <a:xfrm rot="5400000">
            <a:off x="48100" y="86256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16"/>
          <p:cNvSpPr/>
          <p:nvPr/>
        </p:nvSpPr>
        <p:spPr>
          <a:xfrm rot="5400000">
            <a:off x="56438" y="91545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16"/>
          <p:cNvSpPr/>
          <p:nvPr/>
        </p:nvSpPr>
        <p:spPr>
          <a:xfrm rot="5400000">
            <a:off x="77563" y="95527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16"/>
          <p:cNvSpPr/>
          <p:nvPr/>
        </p:nvSpPr>
        <p:spPr>
          <a:xfrm rot="5400000">
            <a:off x="103250" y="99428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16"/>
          <p:cNvSpPr/>
          <p:nvPr/>
        </p:nvSpPr>
        <p:spPr>
          <a:xfrm rot="5400000">
            <a:off x="97300" y="108173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16"/>
          <p:cNvSpPr/>
          <p:nvPr/>
        </p:nvSpPr>
        <p:spPr>
          <a:xfrm rot="5400000">
            <a:off x="78738" y="111295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16"/>
          <p:cNvSpPr/>
          <p:nvPr/>
        </p:nvSpPr>
        <p:spPr>
          <a:xfrm rot="5400000">
            <a:off x="39575" y="115998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16"/>
          <p:cNvSpPr/>
          <p:nvPr/>
        </p:nvSpPr>
        <p:spPr>
          <a:xfrm rot="5400000">
            <a:off x="7825" y="119716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16"/>
          <p:cNvSpPr/>
          <p:nvPr/>
        </p:nvSpPr>
        <p:spPr>
          <a:xfrm rot="5400000">
            <a:off x="69388" y="6421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16"/>
          <p:cNvSpPr/>
          <p:nvPr/>
        </p:nvSpPr>
        <p:spPr>
          <a:xfrm rot="5400000">
            <a:off x="64288" y="68257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16"/>
          <p:cNvSpPr/>
          <p:nvPr/>
        </p:nvSpPr>
        <p:spPr>
          <a:xfrm rot="5400000">
            <a:off x="28625" y="74266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16"/>
          <p:cNvSpPr/>
          <p:nvPr/>
        </p:nvSpPr>
        <p:spPr>
          <a:xfrm rot="5400000">
            <a:off x="4200" y="80728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16"/>
          <p:cNvSpPr/>
          <p:nvPr/>
        </p:nvSpPr>
        <p:spPr>
          <a:xfrm rot="5400000">
            <a:off x="3625" y="86733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16"/>
          <p:cNvSpPr/>
          <p:nvPr/>
        </p:nvSpPr>
        <p:spPr>
          <a:xfrm rot="5400000">
            <a:off x="213" y="91850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16"/>
          <p:cNvSpPr/>
          <p:nvPr/>
        </p:nvSpPr>
        <p:spPr>
          <a:xfrm rot="5400000">
            <a:off x="19825" y="95618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16"/>
          <p:cNvSpPr/>
          <p:nvPr/>
        </p:nvSpPr>
        <p:spPr>
          <a:xfrm rot="5400000">
            <a:off x="33088" y="98680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6"/>
          <p:cNvSpPr/>
          <p:nvPr/>
        </p:nvSpPr>
        <p:spPr>
          <a:xfrm rot="5400000">
            <a:off x="19000" y="107378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6"/>
          <p:cNvSpPr/>
          <p:nvPr/>
        </p:nvSpPr>
        <p:spPr>
          <a:xfrm rot="5400000">
            <a:off x="10013" y="111515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16"/>
          <p:cNvSpPr/>
          <p:nvPr/>
        </p:nvSpPr>
        <p:spPr>
          <a:xfrm rot="5400000">
            <a:off x="7988" y="62005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16"/>
          <p:cNvSpPr/>
          <p:nvPr/>
        </p:nvSpPr>
        <p:spPr>
          <a:xfrm rot="5400000">
            <a:off x="15588" y="6535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16"/>
          <p:cNvSpPr/>
          <p:nvPr/>
        </p:nvSpPr>
        <p:spPr>
          <a:xfrm rot="5400000">
            <a:off x="13238" y="7007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16"/>
          <p:cNvSpPr/>
          <p:nvPr/>
        </p:nvSpPr>
        <p:spPr>
          <a:xfrm rot="5400000">
            <a:off x="126763" y="9085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16"/>
          <p:cNvSpPr/>
          <p:nvPr/>
        </p:nvSpPr>
        <p:spPr>
          <a:xfrm rot="5400000">
            <a:off x="95588" y="1242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16"/>
          <p:cNvSpPr/>
          <p:nvPr/>
        </p:nvSpPr>
        <p:spPr>
          <a:xfrm rot="5400000">
            <a:off x="74738" y="17120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16"/>
          <p:cNvSpPr/>
          <p:nvPr/>
        </p:nvSpPr>
        <p:spPr>
          <a:xfrm rot="5400000">
            <a:off x="48100" y="24426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16"/>
          <p:cNvSpPr/>
          <p:nvPr/>
        </p:nvSpPr>
        <p:spPr>
          <a:xfrm rot="5400000">
            <a:off x="56438" y="29715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16"/>
          <p:cNvSpPr/>
          <p:nvPr/>
        </p:nvSpPr>
        <p:spPr>
          <a:xfrm rot="5400000">
            <a:off x="77563" y="33697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16"/>
          <p:cNvSpPr/>
          <p:nvPr/>
        </p:nvSpPr>
        <p:spPr>
          <a:xfrm rot="5400000">
            <a:off x="103250" y="37598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16"/>
          <p:cNvSpPr/>
          <p:nvPr/>
        </p:nvSpPr>
        <p:spPr>
          <a:xfrm rot="5400000">
            <a:off x="97300" y="46343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16"/>
          <p:cNvSpPr/>
          <p:nvPr/>
        </p:nvSpPr>
        <p:spPr>
          <a:xfrm rot="5400000">
            <a:off x="78738" y="49465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16"/>
          <p:cNvSpPr/>
          <p:nvPr/>
        </p:nvSpPr>
        <p:spPr>
          <a:xfrm rot="5400000">
            <a:off x="39575" y="54168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16"/>
          <p:cNvSpPr/>
          <p:nvPr/>
        </p:nvSpPr>
        <p:spPr>
          <a:xfrm rot="5400000">
            <a:off x="7825" y="57886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16"/>
          <p:cNvSpPr/>
          <p:nvPr/>
        </p:nvSpPr>
        <p:spPr>
          <a:xfrm rot="5400000">
            <a:off x="69388" y="238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16"/>
          <p:cNvSpPr/>
          <p:nvPr/>
        </p:nvSpPr>
        <p:spPr>
          <a:xfrm rot="5400000">
            <a:off x="64288" y="6427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16"/>
          <p:cNvSpPr/>
          <p:nvPr/>
        </p:nvSpPr>
        <p:spPr>
          <a:xfrm rot="5400000">
            <a:off x="28625" y="12436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16"/>
          <p:cNvSpPr/>
          <p:nvPr/>
        </p:nvSpPr>
        <p:spPr>
          <a:xfrm rot="5400000">
            <a:off x="4200" y="18898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16"/>
          <p:cNvSpPr/>
          <p:nvPr/>
        </p:nvSpPr>
        <p:spPr>
          <a:xfrm rot="5400000">
            <a:off x="3625" y="24903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16"/>
          <p:cNvSpPr/>
          <p:nvPr/>
        </p:nvSpPr>
        <p:spPr>
          <a:xfrm rot="5400000">
            <a:off x="213" y="30020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16"/>
          <p:cNvSpPr/>
          <p:nvPr/>
        </p:nvSpPr>
        <p:spPr>
          <a:xfrm rot="5400000">
            <a:off x="19825" y="33788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16"/>
          <p:cNvSpPr/>
          <p:nvPr/>
        </p:nvSpPr>
        <p:spPr>
          <a:xfrm rot="5400000">
            <a:off x="33088" y="36850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16"/>
          <p:cNvSpPr/>
          <p:nvPr/>
        </p:nvSpPr>
        <p:spPr>
          <a:xfrm rot="5400000">
            <a:off x="19000" y="45548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16"/>
          <p:cNvSpPr/>
          <p:nvPr/>
        </p:nvSpPr>
        <p:spPr>
          <a:xfrm rot="5400000">
            <a:off x="10013" y="49685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16"/>
          <p:cNvSpPr/>
          <p:nvPr/>
        </p:nvSpPr>
        <p:spPr>
          <a:xfrm rot="5400000">
            <a:off x="7988" y="175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16"/>
          <p:cNvSpPr/>
          <p:nvPr/>
        </p:nvSpPr>
        <p:spPr>
          <a:xfrm rot="5400000">
            <a:off x="15588" y="352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16"/>
          <p:cNvSpPr/>
          <p:nvPr/>
        </p:nvSpPr>
        <p:spPr>
          <a:xfrm rot="5400000">
            <a:off x="13238" y="824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16"/>
          <p:cNvSpPr/>
          <p:nvPr/>
        </p:nvSpPr>
        <p:spPr>
          <a:xfrm rot="5400000">
            <a:off x="97300" y="3795613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16"/>
          <p:cNvSpPr/>
          <p:nvPr/>
        </p:nvSpPr>
        <p:spPr>
          <a:xfrm rot="5400000">
            <a:off x="78738" y="382682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16"/>
          <p:cNvSpPr/>
          <p:nvPr/>
        </p:nvSpPr>
        <p:spPr>
          <a:xfrm rot="5400000">
            <a:off x="39575" y="387386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16"/>
          <p:cNvSpPr/>
          <p:nvPr/>
        </p:nvSpPr>
        <p:spPr>
          <a:xfrm rot="5400000">
            <a:off x="7825" y="3911038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16"/>
          <p:cNvSpPr/>
          <p:nvPr/>
        </p:nvSpPr>
        <p:spPr>
          <a:xfrm rot="5400000">
            <a:off x="19000" y="3787663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16"/>
          <p:cNvSpPr/>
          <p:nvPr/>
        </p:nvSpPr>
        <p:spPr>
          <a:xfrm rot="5400000">
            <a:off x="10013" y="382902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16"/>
          <p:cNvSpPr/>
          <p:nvPr/>
        </p:nvSpPr>
        <p:spPr>
          <a:xfrm rot="5400000" flipH="1">
            <a:off x="126763" y="44216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16"/>
          <p:cNvSpPr/>
          <p:nvPr/>
        </p:nvSpPr>
        <p:spPr>
          <a:xfrm rot="5400000" flipH="1">
            <a:off x="95588" y="43939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16"/>
          <p:cNvSpPr/>
          <p:nvPr/>
        </p:nvSpPr>
        <p:spPr>
          <a:xfrm rot="5400000" flipH="1">
            <a:off x="74738" y="4341375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16"/>
          <p:cNvSpPr/>
          <p:nvPr/>
        </p:nvSpPr>
        <p:spPr>
          <a:xfrm rot="5400000" flipH="1">
            <a:off x="48100" y="426926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16"/>
          <p:cNvSpPr/>
          <p:nvPr/>
        </p:nvSpPr>
        <p:spPr>
          <a:xfrm rot="5400000" flipH="1">
            <a:off x="56438" y="421705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16"/>
          <p:cNvSpPr/>
          <p:nvPr/>
        </p:nvSpPr>
        <p:spPr>
          <a:xfrm rot="5400000" flipH="1">
            <a:off x="77563" y="41739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16"/>
          <p:cNvSpPr/>
          <p:nvPr/>
        </p:nvSpPr>
        <p:spPr>
          <a:xfrm rot="5400000" flipH="1">
            <a:off x="103250" y="4143013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16"/>
          <p:cNvSpPr/>
          <p:nvPr/>
        </p:nvSpPr>
        <p:spPr>
          <a:xfrm rot="5400000" flipH="1">
            <a:off x="97300" y="40541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16"/>
          <p:cNvSpPr/>
          <p:nvPr/>
        </p:nvSpPr>
        <p:spPr>
          <a:xfrm rot="5400000" flipH="1">
            <a:off x="78738" y="400912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16"/>
          <p:cNvSpPr/>
          <p:nvPr/>
        </p:nvSpPr>
        <p:spPr>
          <a:xfrm rot="5400000" flipH="1">
            <a:off x="39575" y="397461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16"/>
          <p:cNvSpPr/>
          <p:nvPr/>
        </p:nvSpPr>
        <p:spPr>
          <a:xfrm rot="5400000" flipH="1">
            <a:off x="7825" y="39434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16"/>
          <p:cNvSpPr/>
          <p:nvPr/>
        </p:nvSpPr>
        <p:spPr>
          <a:xfrm rot="5400000" flipH="1">
            <a:off x="69388" y="4495100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16"/>
          <p:cNvSpPr/>
          <p:nvPr/>
        </p:nvSpPr>
        <p:spPr>
          <a:xfrm rot="5400000" flipH="1">
            <a:off x="64288" y="44454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16"/>
          <p:cNvSpPr/>
          <p:nvPr/>
        </p:nvSpPr>
        <p:spPr>
          <a:xfrm rot="5400000" flipH="1">
            <a:off x="28625" y="43820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16"/>
          <p:cNvSpPr/>
          <p:nvPr/>
        </p:nvSpPr>
        <p:spPr>
          <a:xfrm rot="5400000" flipH="1">
            <a:off x="4200" y="4328463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16"/>
          <p:cNvSpPr/>
          <p:nvPr/>
        </p:nvSpPr>
        <p:spPr>
          <a:xfrm rot="5400000" flipH="1">
            <a:off x="3625" y="427193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16"/>
          <p:cNvSpPr/>
          <p:nvPr/>
        </p:nvSpPr>
        <p:spPr>
          <a:xfrm rot="5400000" flipH="1">
            <a:off x="213" y="42169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16"/>
          <p:cNvSpPr/>
          <p:nvPr/>
        </p:nvSpPr>
        <p:spPr>
          <a:xfrm rot="5400000" flipH="1">
            <a:off x="19825" y="418268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16"/>
          <p:cNvSpPr/>
          <p:nvPr/>
        </p:nvSpPr>
        <p:spPr>
          <a:xfrm rot="5400000" flipH="1">
            <a:off x="33088" y="413820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16"/>
          <p:cNvSpPr/>
          <p:nvPr/>
        </p:nvSpPr>
        <p:spPr>
          <a:xfrm rot="5400000" flipH="1">
            <a:off x="19000" y="40541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16"/>
          <p:cNvSpPr/>
          <p:nvPr/>
        </p:nvSpPr>
        <p:spPr>
          <a:xfrm rot="5400000" flipH="1">
            <a:off x="10013" y="402087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16"/>
          <p:cNvSpPr/>
          <p:nvPr/>
        </p:nvSpPr>
        <p:spPr>
          <a:xfrm rot="5400000" flipH="1">
            <a:off x="7988" y="4521025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16"/>
          <p:cNvSpPr/>
          <p:nvPr/>
        </p:nvSpPr>
        <p:spPr>
          <a:xfrm rot="5400000" flipH="1">
            <a:off x="15588" y="44825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16"/>
          <p:cNvSpPr/>
          <p:nvPr/>
        </p:nvSpPr>
        <p:spPr>
          <a:xfrm rot="5400000" flipH="1">
            <a:off x="13238" y="4431825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16"/>
          <p:cNvSpPr/>
          <p:nvPr/>
        </p:nvSpPr>
        <p:spPr>
          <a:xfrm rot="5400000">
            <a:off x="97300" y="4609463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16"/>
          <p:cNvSpPr/>
          <p:nvPr/>
        </p:nvSpPr>
        <p:spPr>
          <a:xfrm rot="5400000">
            <a:off x="78738" y="464067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16"/>
          <p:cNvSpPr/>
          <p:nvPr/>
        </p:nvSpPr>
        <p:spPr>
          <a:xfrm rot="5400000">
            <a:off x="39575" y="468771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16"/>
          <p:cNvSpPr/>
          <p:nvPr/>
        </p:nvSpPr>
        <p:spPr>
          <a:xfrm rot="5400000">
            <a:off x="7825" y="4724888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16"/>
          <p:cNvSpPr/>
          <p:nvPr/>
        </p:nvSpPr>
        <p:spPr>
          <a:xfrm rot="5400000">
            <a:off x="19000" y="4601513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16"/>
          <p:cNvSpPr/>
          <p:nvPr/>
        </p:nvSpPr>
        <p:spPr>
          <a:xfrm rot="5400000">
            <a:off x="10013" y="464287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16"/>
          <p:cNvSpPr/>
          <p:nvPr/>
        </p:nvSpPr>
        <p:spPr>
          <a:xfrm rot="5400000" flipH="1">
            <a:off x="97300" y="486803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16"/>
          <p:cNvSpPr/>
          <p:nvPr/>
        </p:nvSpPr>
        <p:spPr>
          <a:xfrm rot="5400000" flipH="1">
            <a:off x="78738" y="482297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16"/>
          <p:cNvSpPr/>
          <p:nvPr/>
        </p:nvSpPr>
        <p:spPr>
          <a:xfrm rot="5400000" flipH="1">
            <a:off x="39575" y="478846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16"/>
          <p:cNvSpPr/>
          <p:nvPr/>
        </p:nvSpPr>
        <p:spPr>
          <a:xfrm rot="5400000" flipH="1">
            <a:off x="7825" y="475726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16"/>
          <p:cNvSpPr/>
          <p:nvPr/>
        </p:nvSpPr>
        <p:spPr>
          <a:xfrm rot="5400000" flipH="1">
            <a:off x="19000" y="486798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16"/>
          <p:cNvSpPr/>
          <p:nvPr/>
        </p:nvSpPr>
        <p:spPr>
          <a:xfrm rot="5400000" flipH="1">
            <a:off x="10013" y="483472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16"/>
          <p:cNvSpPr/>
          <p:nvPr/>
        </p:nvSpPr>
        <p:spPr>
          <a:xfrm rot="5400000">
            <a:off x="126763" y="501705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16"/>
          <p:cNvSpPr/>
          <p:nvPr/>
        </p:nvSpPr>
        <p:spPr>
          <a:xfrm rot="5400000">
            <a:off x="95588" y="50504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16"/>
          <p:cNvSpPr/>
          <p:nvPr/>
        </p:nvSpPr>
        <p:spPr>
          <a:xfrm rot="5400000">
            <a:off x="74738" y="509740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16"/>
          <p:cNvSpPr/>
          <p:nvPr/>
        </p:nvSpPr>
        <p:spPr>
          <a:xfrm rot="5400000">
            <a:off x="69388" y="49500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16"/>
          <p:cNvSpPr/>
          <p:nvPr/>
        </p:nvSpPr>
        <p:spPr>
          <a:xfrm rot="5400000">
            <a:off x="64288" y="499047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6"/>
          <p:cNvSpPr/>
          <p:nvPr/>
        </p:nvSpPr>
        <p:spPr>
          <a:xfrm rot="5400000">
            <a:off x="28625" y="505056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6"/>
          <p:cNvSpPr/>
          <p:nvPr/>
        </p:nvSpPr>
        <p:spPr>
          <a:xfrm rot="5400000">
            <a:off x="4200" y="511518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16"/>
          <p:cNvSpPr/>
          <p:nvPr/>
        </p:nvSpPr>
        <p:spPr>
          <a:xfrm rot="5400000">
            <a:off x="15588" y="49614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16"/>
          <p:cNvSpPr/>
          <p:nvPr/>
        </p:nvSpPr>
        <p:spPr>
          <a:xfrm rot="5400000">
            <a:off x="13238" y="50086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16"/>
          <p:cNvSpPr/>
          <p:nvPr/>
        </p:nvSpPr>
        <p:spPr>
          <a:xfrm rot="-5400000" flipH="1">
            <a:off x="8978963" y="26094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16"/>
          <p:cNvSpPr/>
          <p:nvPr/>
        </p:nvSpPr>
        <p:spPr>
          <a:xfrm rot="-5400000" flipH="1">
            <a:off x="9013538" y="264277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16"/>
          <p:cNvSpPr/>
          <p:nvPr/>
        </p:nvSpPr>
        <p:spPr>
          <a:xfrm rot="-5400000" flipH="1">
            <a:off x="9045763" y="26897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16"/>
          <p:cNvSpPr/>
          <p:nvPr/>
        </p:nvSpPr>
        <p:spPr>
          <a:xfrm rot="-5400000" flipH="1">
            <a:off x="9058175" y="276281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16"/>
          <p:cNvSpPr/>
          <p:nvPr/>
        </p:nvSpPr>
        <p:spPr>
          <a:xfrm rot="-5400000" flipH="1">
            <a:off x="9052488" y="281570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16"/>
          <p:cNvSpPr/>
          <p:nvPr/>
        </p:nvSpPr>
        <p:spPr>
          <a:xfrm rot="-5400000" flipH="1">
            <a:off x="9025563" y="28555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16"/>
          <p:cNvSpPr/>
          <p:nvPr/>
        </p:nvSpPr>
        <p:spPr>
          <a:xfrm rot="-5400000" flipH="1">
            <a:off x="9011300" y="289453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16"/>
          <p:cNvSpPr/>
          <p:nvPr/>
        </p:nvSpPr>
        <p:spPr>
          <a:xfrm rot="-5400000" flipH="1">
            <a:off x="9022525" y="29819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16"/>
          <p:cNvSpPr/>
          <p:nvPr/>
        </p:nvSpPr>
        <p:spPr>
          <a:xfrm rot="-5400000" flipH="1">
            <a:off x="9033213" y="30132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16"/>
          <p:cNvSpPr/>
          <p:nvPr/>
        </p:nvSpPr>
        <p:spPr>
          <a:xfrm rot="-5400000" flipH="1">
            <a:off x="9067625" y="306023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16"/>
          <p:cNvSpPr/>
          <p:nvPr/>
        </p:nvSpPr>
        <p:spPr>
          <a:xfrm rot="-5400000" flipH="1">
            <a:off x="9103750" y="30974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16"/>
          <p:cNvSpPr/>
          <p:nvPr/>
        </p:nvSpPr>
        <p:spPr>
          <a:xfrm rot="-5400000" flipH="1">
            <a:off x="9048763" y="25423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16"/>
          <p:cNvSpPr/>
          <p:nvPr/>
        </p:nvSpPr>
        <p:spPr>
          <a:xfrm rot="-5400000" flipH="1">
            <a:off x="9055538" y="25828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16"/>
          <p:cNvSpPr/>
          <p:nvPr/>
        </p:nvSpPr>
        <p:spPr>
          <a:xfrm rot="-5400000" flipH="1">
            <a:off x="9091200" y="26429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16"/>
          <p:cNvSpPr/>
          <p:nvPr/>
        </p:nvSpPr>
        <p:spPr>
          <a:xfrm rot="-5400000" flipH="1">
            <a:off x="9111650" y="27075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16"/>
          <p:cNvSpPr/>
          <p:nvPr/>
        </p:nvSpPr>
        <p:spPr>
          <a:xfrm rot="-5400000" flipH="1">
            <a:off x="9111250" y="276758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16"/>
          <p:cNvSpPr/>
          <p:nvPr/>
        </p:nvSpPr>
        <p:spPr>
          <a:xfrm rot="-5400000" flipH="1">
            <a:off x="9105663" y="28187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16"/>
          <p:cNvSpPr/>
          <p:nvPr/>
        </p:nvSpPr>
        <p:spPr>
          <a:xfrm rot="-5400000" flipH="1">
            <a:off x="9090250" y="285643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16"/>
          <p:cNvSpPr/>
          <p:nvPr/>
        </p:nvSpPr>
        <p:spPr>
          <a:xfrm rot="-5400000" flipH="1">
            <a:off x="9083438" y="288705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16"/>
          <p:cNvSpPr/>
          <p:nvPr/>
        </p:nvSpPr>
        <p:spPr>
          <a:xfrm rot="-5400000" flipH="1">
            <a:off x="9096875" y="29740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6"/>
          <p:cNvSpPr/>
          <p:nvPr/>
        </p:nvSpPr>
        <p:spPr>
          <a:xfrm rot="-5400000" flipH="1">
            <a:off x="9101888" y="301540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16"/>
          <p:cNvSpPr/>
          <p:nvPr/>
        </p:nvSpPr>
        <p:spPr>
          <a:xfrm rot="-5400000" flipH="1">
            <a:off x="9101263" y="25203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16"/>
          <p:cNvSpPr/>
          <p:nvPr/>
        </p:nvSpPr>
        <p:spPr>
          <a:xfrm rot="-5400000" flipH="1">
            <a:off x="9097588" y="25538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16"/>
          <p:cNvSpPr/>
          <p:nvPr/>
        </p:nvSpPr>
        <p:spPr>
          <a:xfrm rot="-5400000" flipH="1">
            <a:off x="9106913" y="260095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16"/>
          <p:cNvSpPr/>
          <p:nvPr/>
        </p:nvSpPr>
        <p:spPr>
          <a:xfrm rot="-5400000" flipH="1">
            <a:off x="8978963" y="20119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16"/>
          <p:cNvSpPr/>
          <p:nvPr/>
        </p:nvSpPr>
        <p:spPr>
          <a:xfrm rot="-5400000" flipH="1">
            <a:off x="9013538" y="204527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16"/>
          <p:cNvSpPr/>
          <p:nvPr/>
        </p:nvSpPr>
        <p:spPr>
          <a:xfrm rot="-5400000" flipH="1">
            <a:off x="9045763" y="20922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16"/>
          <p:cNvSpPr/>
          <p:nvPr/>
        </p:nvSpPr>
        <p:spPr>
          <a:xfrm rot="-5400000" flipH="1">
            <a:off x="9058175" y="216531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16"/>
          <p:cNvSpPr/>
          <p:nvPr/>
        </p:nvSpPr>
        <p:spPr>
          <a:xfrm rot="-5400000" flipH="1">
            <a:off x="9052488" y="221820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16"/>
          <p:cNvSpPr/>
          <p:nvPr/>
        </p:nvSpPr>
        <p:spPr>
          <a:xfrm rot="-5400000" flipH="1">
            <a:off x="9025563" y="22580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16"/>
          <p:cNvSpPr/>
          <p:nvPr/>
        </p:nvSpPr>
        <p:spPr>
          <a:xfrm rot="-5400000" flipH="1">
            <a:off x="9011300" y="229703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16"/>
          <p:cNvSpPr/>
          <p:nvPr/>
        </p:nvSpPr>
        <p:spPr>
          <a:xfrm rot="-5400000" flipH="1">
            <a:off x="9022525" y="23844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6"/>
          <p:cNvSpPr/>
          <p:nvPr/>
        </p:nvSpPr>
        <p:spPr>
          <a:xfrm rot="-5400000" flipH="1">
            <a:off x="9033213" y="24157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16"/>
          <p:cNvSpPr/>
          <p:nvPr/>
        </p:nvSpPr>
        <p:spPr>
          <a:xfrm rot="-5400000" flipH="1">
            <a:off x="9067625" y="246273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16"/>
          <p:cNvSpPr/>
          <p:nvPr/>
        </p:nvSpPr>
        <p:spPr>
          <a:xfrm rot="-5400000" flipH="1">
            <a:off x="9103750" y="24999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16"/>
          <p:cNvSpPr/>
          <p:nvPr/>
        </p:nvSpPr>
        <p:spPr>
          <a:xfrm rot="-5400000" flipH="1">
            <a:off x="9048763" y="19448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16"/>
          <p:cNvSpPr/>
          <p:nvPr/>
        </p:nvSpPr>
        <p:spPr>
          <a:xfrm rot="-5400000" flipH="1">
            <a:off x="9055538" y="19853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16"/>
          <p:cNvSpPr/>
          <p:nvPr/>
        </p:nvSpPr>
        <p:spPr>
          <a:xfrm rot="-5400000" flipH="1">
            <a:off x="9091200" y="20454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16"/>
          <p:cNvSpPr/>
          <p:nvPr/>
        </p:nvSpPr>
        <p:spPr>
          <a:xfrm rot="-5400000" flipH="1">
            <a:off x="9111650" y="21100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16"/>
          <p:cNvSpPr/>
          <p:nvPr/>
        </p:nvSpPr>
        <p:spPr>
          <a:xfrm rot="-5400000" flipH="1">
            <a:off x="9111250" y="217008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16"/>
          <p:cNvSpPr/>
          <p:nvPr/>
        </p:nvSpPr>
        <p:spPr>
          <a:xfrm rot="-5400000" flipH="1">
            <a:off x="9105663" y="22212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16"/>
          <p:cNvSpPr/>
          <p:nvPr/>
        </p:nvSpPr>
        <p:spPr>
          <a:xfrm rot="-5400000" flipH="1">
            <a:off x="9090250" y="225893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16"/>
          <p:cNvSpPr/>
          <p:nvPr/>
        </p:nvSpPr>
        <p:spPr>
          <a:xfrm rot="-5400000" flipH="1">
            <a:off x="9083438" y="228955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16"/>
          <p:cNvSpPr/>
          <p:nvPr/>
        </p:nvSpPr>
        <p:spPr>
          <a:xfrm rot="-5400000" flipH="1">
            <a:off x="9096875" y="23765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16"/>
          <p:cNvSpPr/>
          <p:nvPr/>
        </p:nvSpPr>
        <p:spPr>
          <a:xfrm rot="-5400000" flipH="1">
            <a:off x="9101888" y="241790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16"/>
          <p:cNvSpPr/>
          <p:nvPr/>
        </p:nvSpPr>
        <p:spPr>
          <a:xfrm rot="-5400000" flipH="1">
            <a:off x="9101263" y="19228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16"/>
          <p:cNvSpPr/>
          <p:nvPr/>
        </p:nvSpPr>
        <p:spPr>
          <a:xfrm rot="-5400000" flipH="1">
            <a:off x="9097588" y="19563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16"/>
          <p:cNvSpPr/>
          <p:nvPr/>
        </p:nvSpPr>
        <p:spPr>
          <a:xfrm rot="-5400000" flipH="1">
            <a:off x="9106913" y="200345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16"/>
          <p:cNvSpPr/>
          <p:nvPr/>
        </p:nvSpPr>
        <p:spPr>
          <a:xfrm rot="-5400000">
            <a:off x="8978963" y="3607975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16"/>
          <p:cNvSpPr/>
          <p:nvPr/>
        </p:nvSpPr>
        <p:spPr>
          <a:xfrm rot="-5400000">
            <a:off x="9013538" y="3580300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16"/>
          <p:cNvSpPr/>
          <p:nvPr/>
        </p:nvSpPr>
        <p:spPr>
          <a:xfrm rot="-5400000">
            <a:off x="9045763" y="35277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16"/>
          <p:cNvSpPr/>
          <p:nvPr/>
        </p:nvSpPr>
        <p:spPr>
          <a:xfrm rot="-5400000">
            <a:off x="9058175" y="3455638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16"/>
          <p:cNvSpPr/>
          <p:nvPr/>
        </p:nvSpPr>
        <p:spPr>
          <a:xfrm rot="-5400000">
            <a:off x="9052488" y="3403425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16"/>
          <p:cNvSpPr/>
          <p:nvPr/>
        </p:nvSpPr>
        <p:spPr>
          <a:xfrm rot="-5400000">
            <a:off x="9025563" y="3360300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6"/>
          <p:cNvSpPr/>
          <p:nvPr/>
        </p:nvSpPr>
        <p:spPr>
          <a:xfrm rot="-5400000">
            <a:off x="9011300" y="332938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16"/>
          <p:cNvSpPr/>
          <p:nvPr/>
        </p:nvSpPr>
        <p:spPr>
          <a:xfrm rot="-5400000">
            <a:off x="9022525" y="3240563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16"/>
          <p:cNvSpPr/>
          <p:nvPr/>
        </p:nvSpPr>
        <p:spPr>
          <a:xfrm rot="-5400000">
            <a:off x="9033213" y="31955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16"/>
          <p:cNvSpPr/>
          <p:nvPr/>
        </p:nvSpPr>
        <p:spPr>
          <a:xfrm rot="-5400000">
            <a:off x="9067625" y="316098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16"/>
          <p:cNvSpPr/>
          <p:nvPr/>
        </p:nvSpPr>
        <p:spPr>
          <a:xfrm rot="-5400000">
            <a:off x="9103750" y="3129788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16"/>
          <p:cNvSpPr/>
          <p:nvPr/>
        </p:nvSpPr>
        <p:spPr>
          <a:xfrm rot="-5400000">
            <a:off x="9048763" y="36814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16"/>
          <p:cNvSpPr/>
          <p:nvPr/>
        </p:nvSpPr>
        <p:spPr>
          <a:xfrm rot="-5400000">
            <a:off x="9055538" y="3631800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16"/>
          <p:cNvSpPr/>
          <p:nvPr/>
        </p:nvSpPr>
        <p:spPr>
          <a:xfrm rot="-5400000">
            <a:off x="9091200" y="3568388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16"/>
          <p:cNvSpPr/>
          <p:nvPr/>
        </p:nvSpPr>
        <p:spPr>
          <a:xfrm rot="-5400000">
            <a:off x="9111650" y="35148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16"/>
          <p:cNvSpPr/>
          <p:nvPr/>
        </p:nvSpPr>
        <p:spPr>
          <a:xfrm rot="-5400000">
            <a:off x="9111250" y="3458313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16"/>
          <p:cNvSpPr/>
          <p:nvPr/>
        </p:nvSpPr>
        <p:spPr>
          <a:xfrm rot="-5400000">
            <a:off x="9105663" y="3403325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16"/>
          <p:cNvSpPr/>
          <p:nvPr/>
        </p:nvSpPr>
        <p:spPr>
          <a:xfrm rot="-5400000">
            <a:off x="9090250" y="3369063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16"/>
          <p:cNvSpPr/>
          <p:nvPr/>
        </p:nvSpPr>
        <p:spPr>
          <a:xfrm rot="-5400000">
            <a:off x="9083438" y="3324575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16"/>
          <p:cNvSpPr/>
          <p:nvPr/>
        </p:nvSpPr>
        <p:spPr>
          <a:xfrm rot="-5400000">
            <a:off x="9096875" y="3240513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16"/>
          <p:cNvSpPr/>
          <p:nvPr/>
        </p:nvSpPr>
        <p:spPr>
          <a:xfrm rot="-5400000">
            <a:off x="9101888" y="320725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16"/>
          <p:cNvSpPr/>
          <p:nvPr/>
        </p:nvSpPr>
        <p:spPr>
          <a:xfrm rot="-5400000">
            <a:off x="9101263" y="37074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16"/>
          <p:cNvSpPr/>
          <p:nvPr/>
        </p:nvSpPr>
        <p:spPr>
          <a:xfrm rot="-5400000">
            <a:off x="9097588" y="3668875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16"/>
          <p:cNvSpPr/>
          <p:nvPr/>
        </p:nvSpPr>
        <p:spPr>
          <a:xfrm rot="-5400000">
            <a:off x="9106913" y="36182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16"/>
          <p:cNvSpPr/>
          <p:nvPr/>
        </p:nvSpPr>
        <p:spPr>
          <a:xfrm rot="-5400000" flipH="1">
            <a:off x="8978963" y="13936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16"/>
          <p:cNvSpPr/>
          <p:nvPr/>
        </p:nvSpPr>
        <p:spPr>
          <a:xfrm rot="-5400000" flipH="1">
            <a:off x="9013538" y="142697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16"/>
          <p:cNvSpPr/>
          <p:nvPr/>
        </p:nvSpPr>
        <p:spPr>
          <a:xfrm rot="-5400000" flipH="1">
            <a:off x="9045763" y="147395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16"/>
          <p:cNvSpPr/>
          <p:nvPr/>
        </p:nvSpPr>
        <p:spPr>
          <a:xfrm rot="-5400000" flipH="1">
            <a:off x="9058175" y="154701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16"/>
          <p:cNvSpPr/>
          <p:nvPr/>
        </p:nvSpPr>
        <p:spPr>
          <a:xfrm rot="-5400000" flipH="1">
            <a:off x="9052488" y="159990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16"/>
          <p:cNvSpPr/>
          <p:nvPr/>
        </p:nvSpPr>
        <p:spPr>
          <a:xfrm rot="-5400000" flipH="1">
            <a:off x="9025563" y="16397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16"/>
          <p:cNvSpPr/>
          <p:nvPr/>
        </p:nvSpPr>
        <p:spPr>
          <a:xfrm rot="-5400000" flipH="1">
            <a:off x="9011300" y="167873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16"/>
          <p:cNvSpPr/>
          <p:nvPr/>
        </p:nvSpPr>
        <p:spPr>
          <a:xfrm rot="-5400000" flipH="1">
            <a:off x="9022525" y="17661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16"/>
          <p:cNvSpPr/>
          <p:nvPr/>
        </p:nvSpPr>
        <p:spPr>
          <a:xfrm rot="-5400000" flipH="1">
            <a:off x="9033213" y="179740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16"/>
          <p:cNvSpPr/>
          <p:nvPr/>
        </p:nvSpPr>
        <p:spPr>
          <a:xfrm rot="-5400000" flipH="1">
            <a:off x="9067625" y="184443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16"/>
          <p:cNvSpPr/>
          <p:nvPr/>
        </p:nvSpPr>
        <p:spPr>
          <a:xfrm rot="-5400000" flipH="1">
            <a:off x="9103750" y="18816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16"/>
          <p:cNvSpPr/>
          <p:nvPr/>
        </p:nvSpPr>
        <p:spPr>
          <a:xfrm rot="-5400000" flipH="1">
            <a:off x="9048763" y="132657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16"/>
          <p:cNvSpPr/>
          <p:nvPr/>
        </p:nvSpPr>
        <p:spPr>
          <a:xfrm rot="-5400000" flipH="1">
            <a:off x="9055538" y="13670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16"/>
          <p:cNvSpPr/>
          <p:nvPr/>
        </p:nvSpPr>
        <p:spPr>
          <a:xfrm rot="-5400000" flipH="1">
            <a:off x="9091200" y="14271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16"/>
          <p:cNvSpPr/>
          <p:nvPr/>
        </p:nvSpPr>
        <p:spPr>
          <a:xfrm rot="-5400000" flipH="1">
            <a:off x="9111650" y="149173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16"/>
          <p:cNvSpPr/>
          <p:nvPr/>
        </p:nvSpPr>
        <p:spPr>
          <a:xfrm rot="-5400000" flipH="1">
            <a:off x="9111250" y="155178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16"/>
          <p:cNvSpPr/>
          <p:nvPr/>
        </p:nvSpPr>
        <p:spPr>
          <a:xfrm rot="-5400000" flipH="1">
            <a:off x="9105663" y="16029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16"/>
          <p:cNvSpPr/>
          <p:nvPr/>
        </p:nvSpPr>
        <p:spPr>
          <a:xfrm rot="-5400000" flipH="1">
            <a:off x="9090250" y="164063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16"/>
          <p:cNvSpPr/>
          <p:nvPr/>
        </p:nvSpPr>
        <p:spPr>
          <a:xfrm rot="-5400000" flipH="1">
            <a:off x="9083438" y="167125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16"/>
          <p:cNvSpPr/>
          <p:nvPr/>
        </p:nvSpPr>
        <p:spPr>
          <a:xfrm rot="-5400000" flipH="1">
            <a:off x="9096875" y="17582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16"/>
          <p:cNvSpPr/>
          <p:nvPr/>
        </p:nvSpPr>
        <p:spPr>
          <a:xfrm rot="-5400000" flipH="1">
            <a:off x="9101888" y="179960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16"/>
          <p:cNvSpPr/>
          <p:nvPr/>
        </p:nvSpPr>
        <p:spPr>
          <a:xfrm rot="-5400000" flipH="1">
            <a:off x="9101263" y="130450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16"/>
          <p:cNvSpPr/>
          <p:nvPr/>
        </p:nvSpPr>
        <p:spPr>
          <a:xfrm rot="-5400000" flipH="1">
            <a:off x="9097588" y="13380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16"/>
          <p:cNvSpPr/>
          <p:nvPr/>
        </p:nvSpPr>
        <p:spPr>
          <a:xfrm rot="-5400000" flipH="1">
            <a:off x="9106913" y="138515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16"/>
          <p:cNvSpPr/>
          <p:nvPr/>
        </p:nvSpPr>
        <p:spPr>
          <a:xfrm rot="-5400000" flipH="1">
            <a:off x="9048763" y="12396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16"/>
          <p:cNvSpPr/>
          <p:nvPr/>
        </p:nvSpPr>
        <p:spPr>
          <a:xfrm rot="-5400000" flipH="1">
            <a:off x="9101263" y="121755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16"/>
          <p:cNvSpPr/>
          <p:nvPr/>
        </p:nvSpPr>
        <p:spPr>
          <a:xfrm rot="-5400000" flipH="1">
            <a:off x="9097588" y="12510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16"/>
          <p:cNvSpPr/>
          <p:nvPr/>
        </p:nvSpPr>
        <p:spPr>
          <a:xfrm rot="-5400000" flipH="1">
            <a:off x="8978963" y="70915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16"/>
          <p:cNvSpPr/>
          <p:nvPr/>
        </p:nvSpPr>
        <p:spPr>
          <a:xfrm rot="-5400000" flipH="1">
            <a:off x="9013538" y="7425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16"/>
          <p:cNvSpPr/>
          <p:nvPr/>
        </p:nvSpPr>
        <p:spPr>
          <a:xfrm rot="-5400000" flipH="1">
            <a:off x="9045763" y="78950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16"/>
          <p:cNvSpPr/>
          <p:nvPr/>
        </p:nvSpPr>
        <p:spPr>
          <a:xfrm rot="-5400000" flipH="1">
            <a:off x="9058175" y="86256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16"/>
          <p:cNvSpPr/>
          <p:nvPr/>
        </p:nvSpPr>
        <p:spPr>
          <a:xfrm rot="-5400000" flipH="1">
            <a:off x="9052488" y="91545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16"/>
          <p:cNvSpPr/>
          <p:nvPr/>
        </p:nvSpPr>
        <p:spPr>
          <a:xfrm rot="-5400000" flipH="1">
            <a:off x="9025563" y="95527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16"/>
          <p:cNvSpPr/>
          <p:nvPr/>
        </p:nvSpPr>
        <p:spPr>
          <a:xfrm rot="-5400000" flipH="1">
            <a:off x="9011300" y="99428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6" name="Google Shape;1896;p16"/>
          <p:cNvSpPr/>
          <p:nvPr/>
        </p:nvSpPr>
        <p:spPr>
          <a:xfrm rot="-5400000" flipH="1">
            <a:off x="9022525" y="108173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16"/>
          <p:cNvSpPr/>
          <p:nvPr/>
        </p:nvSpPr>
        <p:spPr>
          <a:xfrm rot="-5400000" flipH="1">
            <a:off x="9033213" y="111295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16"/>
          <p:cNvSpPr/>
          <p:nvPr/>
        </p:nvSpPr>
        <p:spPr>
          <a:xfrm rot="-5400000" flipH="1">
            <a:off x="9067625" y="115998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9" name="Google Shape;1899;p16"/>
          <p:cNvSpPr/>
          <p:nvPr/>
        </p:nvSpPr>
        <p:spPr>
          <a:xfrm rot="-5400000" flipH="1">
            <a:off x="9103750" y="119716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0" name="Google Shape;1900;p16"/>
          <p:cNvSpPr/>
          <p:nvPr/>
        </p:nvSpPr>
        <p:spPr>
          <a:xfrm rot="-5400000" flipH="1">
            <a:off x="9048763" y="6421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1" name="Google Shape;1901;p16"/>
          <p:cNvSpPr/>
          <p:nvPr/>
        </p:nvSpPr>
        <p:spPr>
          <a:xfrm rot="-5400000" flipH="1">
            <a:off x="9055538" y="68257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16"/>
          <p:cNvSpPr/>
          <p:nvPr/>
        </p:nvSpPr>
        <p:spPr>
          <a:xfrm rot="-5400000" flipH="1">
            <a:off x="9091200" y="74266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16"/>
          <p:cNvSpPr/>
          <p:nvPr/>
        </p:nvSpPr>
        <p:spPr>
          <a:xfrm rot="-5400000" flipH="1">
            <a:off x="9111650" y="80728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4" name="Google Shape;1904;p16"/>
          <p:cNvSpPr/>
          <p:nvPr/>
        </p:nvSpPr>
        <p:spPr>
          <a:xfrm rot="-5400000" flipH="1">
            <a:off x="9111250" y="86733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16"/>
          <p:cNvSpPr/>
          <p:nvPr/>
        </p:nvSpPr>
        <p:spPr>
          <a:xfrm rot="-5400000" flipH="1">
            <a:off x="9105663" y="91850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16"/>
          <p:cNvSpPr/>
          <p:nvPr/>
        </p:nvSpPr>
        <p:spPr>
          <a:xfrm rot="-5400000" flipH="1">
            <a:off x="9090250" y="95618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16"/>
          <p:cNvSpPr/>
          <p:nvPr/>
        </p:nvSpPr>
        <p:spPr>
          <a:xfrm rot="-5400000" flipH="1">
            <a:off x="9083438" y="98680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16"/>
          <p:cNvSpPr/>
          <p:nvPr/>
        </p:nvSpPr>
        <p:spPr>
          <a:xfrm rot="-5400000" flipH="1">
            <a:off x="9096875" y="107378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16"/>
          <p:cNvSpPr/>
          <p:nvPr/>
        </p:nvSpPr>
        <p:spPr>
          <a:xfrm rot="-5400000" flipH="1">
            <a:off x="9101888" y="111515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16"/>
          <p:cNvSpPr/>
          <p:nvPr/>
        </p:nvSpPr>
        <p:spPr>
          <a:xfrm rot="-5400000" flipH="1">
            <a:off x="9101263" y="62005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6"/>
          <p:cNvSpPr/>
          <p:nvPr/>
        </p:nvSpPr>
        <p:spPr>
          <a:xfrm rot="-5400000" flipH="1">
            <a:off x="9097588" y="6535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16"/>
          <p:cNvSpPr/>
          <p:nvPr/>
        </p:nvSpPr>
        <p:spPr>
          <a:xfrm rot="-5400000" flipH="1">
            <a:off x="9106913" y="7007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16"/>
          <p:cNvSpPr/>
          <p:nvPr/>
        </p:nvSpPr>
        <p:spPr>
          <a:xfrm rot="-5400000" flipH="1">
            <a:off x="8978963" y="9085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16"/>
          <p:cNvSpPr/>
          <p:nvPr/>
        </p:nvSpPr>
        <p:spPr>
          <a:xfrm rot="-5400000" flipH="1">
            <a:off x="9013538" y="1242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16"/>
          <p:cNvSpPr/>
          <p:nvPr/>
        </p:nvSpPr>
        <p:spPr>
          <a:xfrm rot="-5400000" flipH="1">
            <a:off x="9045763" y="17120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16"/>
          <p:cNvSpPr/>
          <p:nvPr/>
        </p:nvSpPr>
        <p:spPr>
          <a:xfrm rot="-5400000" flipH="1">
            <a:off x="9058175" y="24426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16"/>
          <p:cNvSpPr/>
          <p:nvPr/>
        </p:nvSpPr>
        <p:spPr>
          <a:xfrm rot="-5400000" flipH="1">
            <a:off x="9052488" y="29715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16"/>
          <p:cNvSpPr/>
          <p:nvPr/>
        </p:nvSpPr>
        <p:spPr>
          <a:xfrm rot="-5400000" flipH="1">
            <a:off x="9025563" y="33697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16"/>
          <p:cNvSpPr/>
          <p:nvPr/>
        </p:nvSpPr>
        <p:spPr>
          <a:xfrm rot="-5400000" flipH="1">
            <a:off x="9011300" y="375988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16"/>
          <p:cNvSpPr/>
          <p:nvPr/>
        </p:nvSpPr>
        <p:spPr>
          <a:xfrm rot="-5400000" flipH="1">
            <a:off x="9022525" y="46343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16"/>
          <p:cNvSpPr/>
          <p:nvPr/>
        </p:nvSpPr>
        <p:spPr>
          <a:xfrm rot="-5400000" flipH="1">
            <a:off x="9033213" y="494650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16"/>
          <p:cNvSpPr/>
          <p:nvPr/>
        </p:nvSpPr>
        <p:spPr>
          <a:xfrm rot="-5400000" flipH="1">
            <a:off x="9067625" y="541688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16"/>
          <p:cNvSpPr/>
          <p:nvPr/>
        </p:nvSpPr>
        <p:spPr>
          <a:xfrm rot="-5400000" flipH="1">
            <a:off x="9103750" y="57886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16"/>
          <p:cNvSpPr/>
          <p:nvPr/>
        </p:nvSpPr>
        <p:spPr>
          <a:xfrm rot="-5400000" flipH="1">
            <a:off x="9048763" y="238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16"/>
          <p:cNvSpPr/>
          <p:nvPr/>
        </p:nvSpPr>
        <p:spPr>
          <a:xfrm rot="-5400000" flipH="1">
            <a:off x="9055538" y="6427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16"/>
          <p:cNvSpPr/>
          <p:nvPr/>
        </p:nvSpPr>
        <p:spPr>
          <a:xfrm rot="-5400000" flipH="1">
            <a:off x="9091200" y="12436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7" name="Google Shape;1927;p16"/>
          <p:cNvSpPr/>
          <p:nvPr/>
        </p:nvSpPr>
        <p:spPr>
          <a:xfrm rot="-5400000" flipH="1">
            <a:off x="9111650" y="18898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8" name="Google Shape;1928;p16"/>
          <p:cNvSpPr/>
          <p:nvPr/>
        </p:nvSpPr>
        <p:spPr>
          <a:xfrm rot="-5400000" flipH="1">
            <a:off x="9111250" y="24903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9" name="Google Shape;1929;p16"/>
          <p:cNvSpPr/>
          <p:nvPr/>
        </p:nvSpPr>
        <p:spPr>
          <a:xfrm rot="-5400000" flipH="1">
            <a:off x="9105663" y="30020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0" name="Google Shape;1930;p16"/>
          <p:cNvSpPr/>
          <p:nvPr/>
        </p:nvSpPr>
        <p:spPr>
          <a:xfrm rot="-5400000" flipH="1">
            <a:off x="9090250" y="33788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16"/>
          <p:cNvSpPr/>
          <p:nvPr/>
        </p:nvSpPr>
        <p:spPr>
          <a:xfrm rot="-5400000" flipH="1">
            <a:off x="9083438" y="36850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2" name="Google Shape;1932;p16"/>
          <p:cNvSpPr/>
          <p:nvPr/>
        </p:nvSpPr>
        <p:spPr>
          <a:xfrm rot="-5400000" flipH="1">
            <a:off x="9096875" y="45548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3" name="Google Shape;1933;p16"/>
          <p:cNvSpPr/>
          <p:nvPr/>
        </p:nvSpPr>
        <p:spPr>
          <a:xfrm rot="-5400000" flipH="1">
            <a:off x="9101888" y="496850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16"/>
          <p:cNvSpPr/>
          <p:nvPr/>
        </p:nvSpPr>
        <p:spPr>
          <a:xfrm rot="-5400000" flipH="1">
            <a:off x="9101263" y="1750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16"/>
          <p:cNvSpPr/>
          <p:nvPr/>
        </p:nvSpPr>
        <p:spPr>
          <a:xfrm rot="-5400000" flipH="1">
            <a:off x="9097588" y="352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16"/>
          <p:cNvSpPr/>
          <p:nvPr/>
        </p:nvSpPr>
        <p:spPr>
          <a:xfrm rot="-5400000" flipH="1">
            <a:off x="9106913" y="824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16"/>
          <p:cNvSpPr/>
          <p:nvPr/>
        </p:nvSpPr>
        <p:spPr>
          <a:xfrm rot="-5400000" flipH="1">
            <a:off x="9022525" y="3795613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16"/>
          <p:cNvSpPr/>
          <p:nvPr/>
        </p:nvSpPr>
        <p:spPr>
          <a:xfrm rot="-5400000" flipH="1">
            <a:off x="9033213" y="382682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16"/>
          <p:cNvSpPr/>
          <p:nvPr/>
        </p:nvSpPr>
        <p:spPr>
          <a:xfrm rot="-5400000" flipH="1">
            <a:off x="9067625" y="387386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16"/>
          <p:cNvSpPr/>
          <p:nvPr/>
        </p:nvSpPr>
        <p:spPr>
          <a:xfrm rot="-5400000" flipH="1">
            <a:off x="9103750" y="3911038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16"/>
          <p:cNvSpPr/>
          <p:nvPr/>
        </p:nvSpPr>
        <p:spPr>
          <a:xfrm rot="-5400000" flipH="1">
            <a:off x="9096875" y="3787663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16"/>
          <p:cNvSpPr/>
          <p:nvPr/>
        </p:nvSpPr>
        <p:spPr>
          <a:xfrm rot="-5400000" flipH="1">
            <a:off x="9101888" y="382902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16"/>
          <p:cNvSpPr/>
          <p:nvPr/>
        </p:nvSpPr>
        <p:spPr>
          <a:xfrm rot="-5400000">
            <a:off x="8978963" y="442160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16"/>
          <p:cNvSpPr/>
          <p:nvPr/>
        </p:nvSpPr>
        <p:spPr>
          <a:xfrm rot="-5400000">
            <a:off x="9013538" y="43939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5" name="Google Shape;1945;p16"/>
          <p:cNvSpPr/>
          <p:nvPr/>
        </p:nvSpPr>
        <p:spPr>
          <a:xfrm rot="-5400000">
            <a:off x="9045763" y="4341375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6" name="Google Shape;1946;p16"/>
          <p:cNvSpPr/>
          <p:nvPr/>
        </p:nvSpPr>
        <p:spPr>
          <a:xfrm rot="-5400000">
            <a:off x="9058175" y="4269263"/>
            <a:ext cx="37675" cy="40425"/>
          </a:xfrm>
          <a:custGeom>
            <a:avLst/>
            <a:gdLst/>
            <a:ahLst/>
            <a:cxnLst/>
            <a:rect l="l" t="t" r="r" b="b"/>
            <a:pathLst>
              <a:path w="1507" h="161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544" y="1409"/>
                </a:lnTo>
                <a:cubicBezTo>
                  <a:pt x="642" y="1555"/>
                  <a:pt x="777" y="1617"/>
                  <a:pt x="911" y="1617"/>
                </a:cubicBezTo>
                <a:cubicBezTo>
                  <a:pt x="1214" y="1617"/>
                  <a:pt x="1507" y="1304"/>
                  <a:pt x="1323" y="947"/>
                </a:cubicBezTo>
                <a:cubicBezTo>
                  <a:pt x="1205" y="696"/>
                  <a:pt x="1086" y="458"/>
                  <a:pt x="954" y="207"/>
                </a:cubicBezTo>
                <a:cubicBezTo>
                  <a:pt x="856" y="62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7" name="Google Shape;1947;p16"/>
          <p:cNvSpPr/>
          <p:nvPr/>
        </p:nvSpPr>
        <p:spPr>
          <a:xfrm rot="-5400000">
            <a:off x="9052488" y="4217050"/>
            <a:ext cx="35025" cy="39750"/>
          </a:xfrm>
          <a:custGeom>
            <a:avLst/>
            <a:gdLst/>
            <a:ahLst/>
            <a:cxnLst/>
            <a:rect l="l" t="t" r="r" b="b"/>
            <a:pathLst>
              <a:path w="1401" h="1590" extrusionOk="0">
                <a:moveTo>
                  <a:pt x="517" y="1"/>
                </a:moveTo>
                <a:cubicBezTo>
                  <a:pt x="439" y="1"/>
                  <a:pt x="361" y="21"/>
                  <a:pt x="291" y="65"/>
                </a:cubicBezTo>
                <a:cubicBezTo>
                  <a:pt x="80" y="197"/>
                  <a:pt x="0" y="461"/>
                  <a:pt x="119" y="686"/>
                </a:cubicBezTo>
                <a:lnTo>
                  <a:pt x="489" y="1359"/>
                </a:lnTo>
                <a:cubicBezTo>
                  <a:pt x="578" y="1510"/>
                  <a:pt x="732" y="1589"/>
                  <a:pt x="887" y="1589"/>
                </a:cubicBezTo>
                <a:cubicBezTo>
                  <a:pt x="964" y="1589"/>
                  <a:pt x="1040" y="1570"/>
                  <a:pt x="1110" y="1531"/>
                </a:cubicBezTo>
                <a:cubicBezTo>
                  <a:pt x="1321" y="1399"/>
                  <a:pt x="1400" y="1122"/>
                  <a:pt x="1282" y="910"/>
                </a:cubicBezTo>
                <a:lnTo>
                  <a:pt x="912" y="224"/>
                </a:lnTo>
                <a:cubicBezTo>
                  <a:pt x="824" y="83"/>
                  <a:pt x="671" y="1"/>
                  <a:pt x="5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8" name="Google Shape;1948;p16"/>
          <p:cNvSpPr/>
          <p:nvPr/>
        </p:nvSpPr>
        <p:spPr>
          <a:xfrm rot="-5400000">
            <a:off x="9025563" y="4173925"/>
            <a:ext cx="40825" cy="43050"/>
          </a:xfrm>
          <a:custGeom>
            <a:avLst/>
            <a:gdLst/>
            <a:ahLst/>
            <a:cxnLst/>
            <a:rect l="l" t="t" r="r" b="b"/>
            <a:pathLst>
              <a:path w="1633" h="1722" extrusionOk="0">
                <a:moveTo>
                  <a:pt x="589" y="0"/>
                </a:moveTo>
                <a:cubicBezTo>
                  <a:pt x="290" y="0"/>
                  <a:pt x="0" y="313"/>
                  <a:pt x="174" y="669"/>
                </a:cubicBezTo>
                <a:lnTo>
                  <a:pt x="610" y="1462"/>
                </a:lnTo>
                <a:cubicBezTo>
                  <a:pt x="702" y="1646"/>
                  <a:pt x="851" y="1722"/>
                  <a:pt x="998" y="1722"/>
                </a:cubicBezTo>
                <a:cubicBezTo>
                  <a:pt x="1316" y="1722"/>
                  <a:pt x="1633" y="1373"/>
                  <a:pt x="1389" y="1013"/>
                </a:cubicBezTo>
                <a:lnTo>
                  <a:pt x="954" y="207"/>
                </a:lnTo>
                <a:cubicBezTo>
                  <a:pt x="856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9" name="Google Shape;1949;p16"/>
          <p:cNvSpPr/>
          <p:nvPr/>
        </p:nvSpPr>
        <p:spPr>
          <a:xfrm rot="-5400000">
            <a:off x="9011300" y="4143013"/>
            <a:ext cx="29400" cy="34950"/>
          </a:xfrm>
          <a:custGeom>
            <a:avLst/>
            <a:gdLst/>
            <a:ahLst/>
            <a:cxnLst/>
            <a:rect l="l" t="t" r="r" b="b"/>
            <a:pathLst>
              <a:path w="1176" h="1398" extrusionOk="0">
                <a:moveTo>
                  <a:pt x="480" y="1"/>
                </a:moveTo>
                <a:cubicBezTo>
                  <a:pt x="444" y="1"/>
                  <a:pt x="407" y="4"/>
                  <a:pt x="370" y="12"/>
                </a:cubicBezTo>
                <a:cubicBezTo>
                  <a:pt x="132" y="78"/>
                  <a:pt x="0" y="329"/>
                  <a:pt x="66" y="567"/>
                </a:cubicBezTo>
                <a:cubicBezTo>
                  <a:pt x="119" y="739"/>
                  <a:pt x="185" y="897"/>
                  <a:pt x="251" y="1069"/>
                </a:cubicBezTo>
                <a:cubicBezTo>
                  <a:pt x="307" y="1271"/>
                  <a:pt x="498" y="1397"/>
                  <a:pt x="700" y="1397"/>
                </a:cubicBezTo>
                <a:cubicBezTo>
                  <a:pt x="735" y="1397"/>
                  <a:pt x="771" y="1394"/>
                  <a:pt x="806" y="1386"/>
                </a:cubicBezTo>
                <a:cubicBezTo>
                  <a:pt x="1043" y="1320"/>
                  <a:pt x="1175" y="1069"/>
                  <a:pt x="1123" y="831"/>
                </a:cubicBezTo>
                <a:cubicBezTo>
                  <a:pt x="1057" y="659"/>
                  <a:pt x="991" y="501"/>
                  <a:pt x="938" y="329"/>
                </a:cubicBezTo>
                <a:cubicBezTo>
                  <a:pt x="870" y="127"/>
                  <a:pt x="687" y="1"/>
                  <a:pt x="4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0" name="Google Shape;1950;p16"/>
          <p:cNvSpPr/>
          <p:nvPr/>
        </p:nvSpPr>
        <p:spPr>
          <a:xfrm rot="-5400000">
            <a:off x="9022525" y="405418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1" name="Google Shape;1951;p16"/>
          <p:cNvSpPr/>
          <p:nvPr/>
        </p:nvSpPr>
        <p:spPr>
          <a:xfrm rot="-5400000">
            <a:off x="9033213" y="400912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2" name="Google Shape;1952;p16"/>
          <p:cNvSpPr/>
          <p:nvPr/>
        </p:nvSpPr>
        <p:spPr>
          <a:xfrm rot="-5400000">
            <a:off x="9067625" y="397461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3" name="Google Shape;1953;p16"/>
          <p:cNvSpPr/>
          <p:nvPr/>
        </p:nvSpPr>
        <p:spPr>
          <a:xfrm rot="-5400000">
            <a:off x="9103750" y="394341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4" name="Google Shape;1954;p16"/>
          <p:cNvSpPr/>
          <p:nvPr/>
        </p:nvSpPr>
        <p:spPr>
          <a:xfrm rot="-5400000">
            <a:off x="9048763" y="4495100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" name="Google Shape;1955;p16"/>
          <p:cNvSpPr/>
          <p:nvPr/>
        </p:nvSpPr>
        <p:spPr>
          <a:xfrm rot="-5400000">
            <a:off x="9055538" y="444542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6" name="Google Shape;1956;p16"/>
          <p:cNvSpPr/>
          <p:nvPr/>
        </p:nvSpPr>
        <p:spPr>
          <a:xfrm rot="-5400000">
            <a:off x="9091200" y="438201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7" name="Google Shape;1957;p16"/>
          <p:cNvSpPr/>
          <p:nvPr/>
        </p:nvSpPr>
        <p:spPr>
          <a:xfrm rot="-5400000">
            <a:off x="9111650" y="4328463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8" name="Google Shape;1958;p16"/>
          <p:cNvSpPr/>
          <p:nvPr/>
        </p:nvSpPr>
        <p:spPr>
          <a:xfrm rot="-5400000">
            <a:off x="9111250" y="4271938"/>
            <a:ext cx="29075" cy="32975"/>
          </a:xfrm>
          <a:custGeom>
            <a:avLst/>
            <a:gdLst/>
            <a:ahLst/>
            <a:cxnLst/>
            <a:rect l="l" t="t" r="r" b="b"/>
            <a:pathLst>
              <a:path w="1163" h="1319" extrusionOk="0">
                <a:moveTo>
                  <a:pt x="533" y="1"/>
                </a:moveTo>
                <a:cubicBezTo>
                  <a:pt x="268" y="1"/>
                  <a:pt x="0" y="223"/>
                  <a:pt x="79" y="564"/>
                </a:cubicBezTo>
                <a:cubicBezTo>
                  <a:pt x="119" y="709"/>
                  <a:pt x="159" y="854"/>
                  <a:pt x="211" y="1000"/>
                </a:cubicBezTo>
                <a:cubicBezTo>
                  <a:pt x="280" y="1221"/>
                  <a:pt x="454" y="1318"/>
                  <a:pt x="629" y="1318"/>
                </a:cubicBezTo>
                <a:cubicBezTo>
                  <a:pt x="894" y="1318"/>
                  <a:pt x="1162" y="1098"/>
                  <a:pt x="1083" y="749"/>
                </a:cubicBezTo>
                <a:cubicBezTo>
                  <a:pt x="1030" y="617"/>
                  <a:pt x="991" y="471"/>
                  <a:pt x="951" y="326"/>
                </a:cubicBezTo>
                <a:cubicBezTo>
                  <a:pt x="882" y="99"/>
                  <a:pt x="708" y="1"/>
                  <a:pt x="53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9" name="Google Shape;1959;p16"/>
          <p:cNvSpPr/>
          <p:nvPr/>
        </p:nvSpPr>
        <p:spPr>
          <a:xfrm rot="-5400000">
            <a:off x="9105663" y="4216950"/>
            <a:ext cx="38075" cy="36800"/>
          </a:xfrm>
          <a:custGeom>
            <a:avLst/>
            <a:gdLst/>
            <a:ahLst/>
            <a:cxnLst/>
            <a:rect l="l" t="t" r="r" b="b"/>
            <a:pathLst>
              <a:path w="1523" h="1472" extrusionOk="0">
                <a:moveTo>
                  <a:pt x="594" y="1"/>
                </a:moveTo>
                <a:cubicBezTo>
                  <a:pt x="292" y="1"/>
                  <a:pt x="1" y="310"/>
                  <a:pt x="183" y="657"/>
                </a:cubicBezTo>
                <a:cubicBezTo>
                  <a:pt x="289" y="842"/>
                  <a:pt x="395" y="1027"/>
                  <a:pt x="487" y="1212"/>
                </a:cubicBezTo>
                <a:cubicBezTo>
                  <a:pt x="579" y="1397"/>
                  <a:pt x="729" y="1472"/>
                  <a:pt x="878" y="1472"/>
                </a:cubicBezTo>
                <a:cubicBezTo>
                  <a:pt x="1200" y="1472"/>
                  <a:pt x="1523" y="1124"/>
                  <a:pt x="1280" y="763"/>
                </a:cubicBezTo>
                <a:lnTo>
                  <a:pt x="963" y="208"/>
                </a:lnTo>
                <a:cubicBezTo>
                  <a:pt x="865" y="62"/>
                  <a:pt x="729" y="1"/>
                  <a:pt x="5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16"/>
          <p:cNvSpPr/>
          <p:nvPr/>
        </p:nvSpPr>
        <p:spPr>
          <a:xfrm rot="-5400000">
            <a:off x="9090250" y="4182688"/>
            <a:ext cx="33875" cy="33375"/>
          </a:xfrm>
          <a:custGeom>
            <a:avLst/>
            <a:gdLst/>
            <a:ahLst/>
            <a:cxnLst/>
            <a:rect l="l" t="t" r="r" b="b"/>
            <a:pathLst>
              <a:path w="1355" h="1335" extrusionOk="0">
                <a:moveTo>
                  <a:pt x="611" y="1"/>
                </a:moveTo>
                <a:cubicBezTo>
                  <a:pt x="302" y="1"/>
                  <a:pt x="0" y="326"/>
                  <a:pt x="192" y="682"/>
                </a:cubicBezTo>
                <a:lnTo>
                  <a:pt x="443" y="1118"/>
                </a:lnTo>
                <a:cubicBezTo>
                  <a:pt x="531" y="1259"/>
                  <a:pt x="684" y="1335"/>
                  <a:pt x="838" y="1335"/>
                </a:cubicBezTo>
                <a:cubicBezTo>
                  <a:pt x="916" y="1335"/>
                  <a:pt x="994" y="1316"/>
                  <a:pt x="1064" y="1276"/>
                </a:cubicBezTo>
                <a:cubicBezTo>
                  <a:pt x="1275" y="1144"/>
                  <a:pt x="1355" y="880"/>
                  <a:pt x="1236" y="656"/>
                </a:cubicBezTo>
                <a:lnTo>
                  <a:pt x="985" y="220"/>
                </a:lnTo>
                <a:cubicBezTo>
                  <a:pt x="887" y="65"/>
                  <a:pt x="748" y="1"/>
                  <a:pt x="6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1" name="Google Shape;1961;p16"/>
          <p:cNvSpPr/>
          <p:nvPr/>
        </p:nvSpPr>
        <p:spPr>
          <a:xfrm rot="-5400000">
            <a:off x="9083438" y="4138200"/>
            <a:ext cx="27425" cy="47250"/>
          </a:xfrm>
          <a:custGeom>
            <a:avLst/>
            <a:gdLst/>
            <a:ahLst/>
            <a:cxnLst/>
            <a:rect l="l" t="t" r="r" b="b"/>
            <a:pathLst>
              <a:path w="1097" h="1890" extrusionOk="0">
                <a:moveTo>
                  <a:pt x="490" y="1"/>
                </a:moveTo>
                <a:cubicBezTo>
                  <a:pt x="265" y="1"/>
                  <a:pt x="1" y="199"/>
                  <a:pt x="40" y="450"/>
                </a:cubicBezTo>
                <a:cubicBezTo>
                  <a:pt x="80" y="780"/>
                  <a:pt x="120" y="1110"/>
                  <a:pt x="159" y="1440"/>
                </a:cubicBezTo>
                <a:cubicBezTo>
                  <a:pt x="173" y="1691"/>
                  <a:pt x="371" y="1889"/>
                  <a:pt x="622" y="1889"/>
                </a:cubicBezTo>
                <a:cubicBezTo>
                  <a:pt x="833" y="1889"/>
                  <a:pt x="1097" y="1678"/>
                  <a:pt x="1071" y="1440"/>
                </a:cubicBezTo>
                <a:cubicBezTo>
                  <a:pt x="1031" y="1110"/>
                  <a:pt x="991" y="780"/>
                  <a:pt x="939" y="450"/>
                </a:cubicBezTo>
                <a:cubicBezTo>
                  <a:pt x="939" y="199"/>
                  <a:pt x="740" y="1"/>
                  <a:pt x="4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2" name="Google Shape;1962;p16"/>
          <p:cNvSpPr/>
          <p:nvPr/>
        </p:nvSpPr>
        <p:spPr>
          <a:xfrm rot="-5400000">
            <a:off x="9096875" y="405413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3" name="Google Shape;1963;p16"/>
          <p:cNvSpPr/>
          <p:nvPr/>
        </p:nvSpPr>
        <p:spPr>
          <a:xfrm rot="-5400000">
            <a:off x="9101888" y="402087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4" name="Google Shape;1964;p16"/>
          <p:cNvSpPr/>
          <p:nvPr/>
        </p:nvSpPr>
        <p:spPr>
          <a:xfrm rot="-5400000">
            <a:off x="9101263" y="4521025"/>
            <a:ext cx="34700" cy="31175"/>
          </a:xfrm>
          <a:custGeom>
            <a:avLst/>
            <a:gdLst/>
            <a:ahLst/>
            <a:cxnLst/>
            <a:rect l="l" t="t" r="r" b="b"/>
            <a:pathLst>
              <a:path w="1388" h="1247" extrusionOk="0">
                <a:moveTo>
                  <a:pt x="589" y="0"/>
                </a:moveTo>
                <a:cubicBezTo>
                  <a:pt x="290" y="0"/>
                  <a:pt x="1" y="313"/>
                  <a:pt x="175" y="670"/>
                </a:cubicBezTo>
                <a:lnTo>
                  <a:pt x="426" y="1039"/>
                </a:lnTo>
                <a:cubicBezTo>
                  <a:pt x="523" y="1185"/>
                  <a:pt x="659" y="1247"/>
                  <a:pt x="793" y="1247"/>
                </a:cubicBezTo>
                <a:cubicBezTo>
                  <a:pt x="1095" y="1247"/>
                  <a:pt x="1388" y="934"/>
                  <a:pt x="1205" y="577"/>
                </a:cubicBezTo>
                <a:lnTo>
                  <a:pt x="954" y="207"/>
                </a:lnTo>
                <a:cubicBezTo>
                  <a:pt x="857" y="61"/>
                  <a:pt x="722" y="0"/>
                  <a:pt x="5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5" name="Google Shape;1965;p16"/>
          <p:cNvSpPr/>
          <p:nvPr/>
        </p:nvSpPr>
        <p:spPr>
          <a:xfrm rot="-5400000">
            <a:off x="9097588" y="448250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6" name="Google Shape;1966;p16"/>
          <p:cNvSpPr/>
          <p:nvPr/>
        </p:nvSpPr>
        <p:spPr>
          <a:xfrm rot="-5400000">
            <a:off x="9106913" y="4431825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7" name="Google Shape;1967;p16"/>
          <p:cNvSpPr/>
          <p:nvPr/>
        </p:nvSpPr>
        <p:spPr>
          <a:xfrm rot="-5400000" flipH="1">
            <a:off x="9022525" y="4609463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8" name="Google Shape;1968;p16"/>
          <p:cNvSpPr/>
          <p:nvPr/>
        </p:nvSpPr>
        <p:spPr>
          <a:xfrm rot="-5400000" flipH="1">
            <a:off x="9033213" y="464067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9" name="Google Shape;1969;p16"/>
          <p:cNvSpPr/>
          <p:nvPr/>
        </p:nvSpPr>
        <p:spPr>
          <a:xfrm rot="-5400000" flipH="1">
            <a:off x="9067625" y="468771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0" name="Google Shape;1970;p16"/>
          <p:cNvSpPr/>
          <p:nvPr/>
        </p:nvSpPr>
        <p:spPr>
          <a:xfrm rot="-5400000" flipH="1">
            <a:off x="9103750" y="4724888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1" name="Google Shape;1971;p16"/>
          <p:cNvSpPr/>
          <p:nvPr/>
        </p:nvSpPr>
        <p:spPr>
          <a:xfrm rot="-5400000" flipH="1">
            <a:off x="9096875" y="4601513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2" name="Google Shape;1972;p16"/>
          <p:cNvSpPr/>
          <p:nvPr/>
        </p:nvSpPr>
        <p:spPr>
          <a:xfrm rot="-5400000" flipH="1">
            <a:off x="9101888" y="464287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16"/>
          <p:cNvSpPr/>
          <p:nvPr/>
        </p:nvSpPr>
        <p:spPr>
          <a:xfrm rot="-5400000">
            <a:off x="9022525" y="4868038"/>
            <a:ext cx="24125" cy="36325"/>
          </a:xfrm>
          <a:custGeom>
            <a:avLst/>
            <a:gdLst/>
            <a:ahLst/>
            <a:cxnLst/>
            <a:rect l="l" t="t" r="r" b="b"/>
            <a:pathLst>
              <a:path w="965" h="1453" extrusionOk="0">
                <a:moveTo>
                  <a:pt x="516" y="0"/>
                </a:moveTo>
                <a:cubicBezTo>
                  <a:pt x="265" y="0"/>
                  <a:pt x="67" y="198"/>
                  <a:pt x="67" y="449"/>
                </a:cubicBezTo>
                <a:cubicBezTo>
                  <a:pt x="40" y="634"/>
                  <a:pt x="14" y="819"/>
                  <a:pt x="1" y="1004"/>
                </a:cubicBezTo>
                <a:cubicBezTo>
                  <a:pt x="1" y="1255"/>
                  <a:pt x="199" y="1453"/>
                  <a:pt x="450" y="1453"/>
                </a:cubicBezTo>
                <a:cubicBezTo>
                  <a:pt x="701" y="1453"/>
                  <a:pt x="899" y="1255"/>
                  <a:pt x="912" y="1004"/>
                </a:cubicBezTo>
                <a:cubicBezTo>
                  <a:pt x="925" y="819"/>
                  <a:pt x="952" y="634"/>
                  <a:pt x="965" y="449"/>
                </a:cubicBezTo>
                <a:cubicBezTo>
                  <a:pt x="965" y="198"/>
                  <a:pt x="767" y="0"/>
                  <a:pt x="5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16"/>
          <p:cNvSpPr/>
          <p:nvPr/>
        </p:nvSpPr>
        <p:spPr>
          <a:xfrm rot="-5400000">
            <a:off x="9033213" y="4822975"/>
            <a:ext cx="32000" cy="50175"/>
          </a:xfrm>
          <a:custGeom>
            <a:avLst/>
            <a:gdLst/>
            <a:ahLst/>
            <a:cxnLst/>
            <a:rect l="l" t="t" r="r" b="b"/>
            <a:pathLst>
              <a:path w="1280" h="2007" extrusionOk="0">
                <a:moveTo>
                  <a:pt x="728" y="1"/>
                </a:moveTo>
                <a:cubicBezTo>
                  <a:pt x="552" y="1"/>
                  <a:pt x="384" y="99"/>
                  <a:pt x="337" y="326"/>
                </a:cubicBezTo>
                <a:cubicBezTo>
                  <a:pt x="244" y="696"/>
                  <a:pt x="165" y="1065"/>
                  <a:pt x="72" y="1435"/>
                </a:cubicBezTo>
                <a:cubicBezTo>
                  <a:pt x="0" y="1779"/>
                  <a:pt x="292" y="2007"/>
                  <a:pt x="562" y="2007"/>
                </a:cubicBezTo>
                <a:cubicBezTo>
                  <a:pt x="738" y="2007"/>
                  <a:pt x="905" y="1910"/>
                  <a:pt x="957" y="1686"/>
                </a:cubicBezTo>
                <a:lnTo>
                  <a:pt x="1208" y="564"/>
                </a:lnTo>
                <a:cubicBezTo>
                  <a:pt x="1280" y="223"/>
                  <a:pt x="994" y="1"/>
                  <a:pt x="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16"/>
          <p:cNvSpPr/>
          <p:nvPr/>
        </p:nvSpPr>
        <p:spPr>
          <a:xfrm rot="-5400000">
            <a:off x="9067625" y="4788463"/>
            <a:ext cx="36750" cy="37650"/>
          </a:xfrm>
          <a:custGeom>
            <a:avLst/>
            <a:gdLst/>
            <a:ahLst/>
            <a:cxnLst/>
            <a:rect l="l" t="t" r="r" b="b"/>
            <a:pathLst>
              <a:path w="1470" h="1506" extrusionOk="0">
                <a:moveTo>
                  <a:pt x="865" y="0"/>
                </a:moveTo>
                <a:cubicBezTo>
                  <a:pt x="726" y="0"/>
                  <a:pt x="586" y="67"/>
                  <a:pt x="491" y="228"/>
                </a:cubicBezTo>
                <a:cubicBezTo>
                  <a:pt x="385" y="426"/>
                  <a:pt x="280" y="638"/>
                  <a:pt x="174" y="849"/>
                </a:cubicBezTo>
                <a:cubicBezTo>
                  <a:pt x="0" y="1196"/>
                  <a:pt x="295" y="1506"/>
                  <a:pt x="598" y="1506"/>
                </a:cubicBezTo>
                <a:cubicBezTo>
                  <a:pt x="732" y="1506"/>
                  <a:pt x="869" y="1444"/>
                  <a:pt x="966" y="1298"/>
                </a:cubicBezTo>
                <a:lnTo>
                  <a:pt x="1270" y="677"/>
                </a:lnTo>
                <a:cubicBezTo>
                  <a:pt x="1470" y="323"/>
                  <a:pt x="1170" y="0"/>
                  <a:pt x="8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16"/>
          <p:cNvSpPr/>
          <p:nvPr/>
        </p:nvSpPr>
        <p:spPr>
          <a:xfrm rot="-5400000">
            <a:off x="9103750" y="4757263"/>
            <a:ext cx="32375" cy="31675"/>
          </a:xfrm>
          <a:custGeom>
            <a:avLst/>
            <a:gdLst/>
            <a:ahLst/>
            <a:cxnLst/>
            <a:rect l="l" t="t" r="r" b="b"/>
            <a:pathLst>
              <a:path w="1295" h="1267" extrusionOk="0">
                <a:moveTo>
                  <a:pt x="772" y="0"/>
                </a:moveTo>
                <a:cubicBezTo>
                  <a:pt x="618" y="0"/>
                  <a:pt x="471" y="76"/>
                  <a:pt x="383" y="217"/>
                </a:cubicBezTo>
                <a:lnTo>
                  <a:pt x="132" y="587"/>
                </a:lnTo>
                <a:cubicBezTo>
                  <a:pt x="0" y="812"/>
                  <a:pt x="79" y="1089"/>
                  <a:pt x="291" y="1208"/>
                </a:cubicBezTo>
                <a:cubicBezTo>
                  <a:pt x="365" y="1247"/>
                  <a:pt x="445" y="1266"/>
                  <a:pt x="522" y="1266"/>
                </a:cubicBezTo>
                <a:cubicBezTo>
                  <a:pt x="676" y="1266"/>
                  <a:pt x="823" y="1190"/>
                  <a:pt x="911" y="1049"/>
                </a:cubicBezTo>
                <a:lnTo>
                  <a:pt x="1162" y="679"/>
                </a:lnTo>
                <a:cubicBezTo>
                  <a:pt x="1294" y="455"/>
                  <a:pt x="1215" y="178"/>
                  <a:pt x="1004" y="59"/>
                </a:cubicBezTo>
                <a:cubicBezTo>
                  <a:pt x="929" y="19"/>
                  <a:pt x="850" y="0"/>
                  <a:pt x="77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7" name="Google Shape;1977;p16"/>
          <p:cNvSpPr/>
          <p:nvPr/>
        </p:nvSpPr>
        <p:spPr>
          <a:xfrm rot="-5400000">
            <a:off x="9096875" y="4867988"/>
            <a:ext cx="28075" cy="44325"/>
          </a:xfrm>
          <a:custGeom>
            <a:avLst/>
            <a:gdLst/>
            <a:ahLst/>
            <a:cxnLst/>
            <a:rect l="l" t="t" r="r" b="b"/>
            <a:pathLst>
              <a:path w="1123" h="1773" extrusionOk="0">
                <a:moveTo>
                  <a:pt x="641" y="1"/>
                </a:moveTo>
                <a:cubicBezTo>
                  <a:pt x="445" y="1"/>
                  <a:pt x="219" y="127"/>
                  <a:pt x="185" y="329"/>
                </a:cubicBezTo>
                <a:lnTo>
                  <a:pt x="66" y="1201"/>
                </a:lnTo>
                <a:cubicBezTo>
                  <a:pt x="0" y="1439"/>
                  <a:pt x="145" y="1690"/>
                  <a:pt x="383" y="1756"/>
                </a:cubicBezTo>
                <a:cubicBezTo>
                  <a:pt x="420" y="1767"/>
                  <a:pt x="459" y="1773"/>
                  <a:pt x="499" y="1773"/>
                </a:cubicBezTo>
                <a:cubicBezTo>
                  <a:pt x="691" y="1773"/>
                  <a:pt x="905" y="1646"/>
                  <a:pt x="938" y="1439"/>
                </a:cubicBezTo>
                <a:lnTo>
                  <a:pt x="1057" y="580"/>
                </a:lnTo>
                <a:cubicBezTo>
                  <a:pt x="1123" y="329"/>
                  <a:pt x="977" y="92"/>
                  <a:pt x="740" y="12"/>
                </a:cubicBezTo>
                <a:cubicBezTo>
                  <a:pt x="709" y="5"/>
                  <a:pt x="675" y="1"/>
                  <a:pt x="6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8" name="Google Shape;1978;p16"/>
          <p:cNvSpPr/>
          <p:nvPr/>
        </p:nvSpPr>
        <p:spPr>
          <a:xfrm rot="-5400000">
            <a:off x="9101888" y="4834725"/>
            <a:ext cx="32050" cy="36225"/>
          </a:xfrm>
          <a:custGeom>
            <a:avLst/>
            <a:gdLst/>
            <a:ahLst/>
            <a:cxnLst/>
            <a:rect l="l" t="t" r="r" b="b"/>
            <a:pathLst>
              <a:path w="1282" h="1449" extrusionOk="0">
                <a:moveTo>
                  <a:pt x="745" y="0"/>
                </a:moveTo>
                <a:cubicBezTo>
                  <a:pt x="591" y="0"/>
                  <a:pt x="438" y="66"/>
                  <a:pt x="370" y="218"/>
                </a:cubicBezTo>
                <a:lnTo>
                  <a:pt x="119" y="772"/>
                </a:lnTo>
                <a:cubicBezTo>
                  <a:pt x="0" y="984"/>
                  <a:pt x="79" y="1261"/>
                  <a:pt x="291" y="1393"/>
                </a:cubicBezTo>
                <a:cubicBezTo>
                  <a:pt x="360" y="1430"/>
                  <a:pt x="443" y="1449"/>
                  <a:pt x="526" y="1449"/>
                </a:cubicBezTo>
                <a:cubicBezTo>
                  <a:pt x="684" y="1449"/>
                  <a:pt x="843" y="1381"/>
                  <a:pt x="912" y="1234"/>
                </a:cubicBezTo>
                <a:lnTo>
                  <a:pt x="1162" y="667"/>
                </a:lnTo>
                <a:cubicBezTo>
                  <a:pt x="1281" y="455"/>
                  <a:pt x="1202" y="178"/>
                  <a:pt x="991" y="59"/>
                </a:cubicBezTo>
                <a:cubicBezTo>
                  <a:pt x="919" y="21"/>
                  <a:pt x="832" y="0"/>
                  <a:pt x="7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9" name="Google Shape;1979;p16"/>
          <p:cNvSpPr/>
          <p:nvPr/>
        </p:nvSpPr>
        <p:spPr>
          <a:xfrm rot="-5400000" flipH="1">
            <a:off x="8978963" y="5017050"/>
            <a:ext cx="38225" cy="41500"/>
          </a:xfrm>
          <a:custGeom>
            <a:avLst/>
            <a:gdLst/>
            <a:ahLst/>
            <a:cxnLst/>
            <a:rect l="l" t="t" r="r" b="b"/>
            <a:pathLst>
              <a:path w="1529" h="1660" extrusionOk="0">
                <a:moveTo>
                  <a:pt x="866" y="0"/>
                </a:moveTo>
                <a:cubicBezTo>
                  <a:pt x="761" y="0"/>
                  <a:pt x="653" y="41"/>
                  <a:pt x="556" y="138"/>
                </a:cubicBezTo>
                <a:lnTo>
                  <a:pt x="569" y="138"/>
                </a:lnTo>
                <a:cubicBezTo>
                  <a:pt x="318" y="402"/>
                  <a:pt x="146" y="732"/>
                  <a:pt x="67" y="1089"/>
                </a:cubicBezTo>
                <a:cubicBezTo>
                  <a:pt x="1" y="1326"/>
                  <a:pt x="146" y="1577"/>
                  <a:pt x="384" y="1643"/>
                </a:cubicBezTo>
                <a:cubicBezTo>
                  <a:pt x="423" y="1654"/>
                  <a:pt x="462" y="1659"/>
                  <a:pt x="501" y="1659"/>
                </a:cubicBezTo>
                <a:cubicBezTo>
                  <a:pt x="699" y="1659"/>
                  <a:pt x="883" y="1525"/>
                  <a:pt x="939" y="1326"/>
                </a:cubicBezTo>
                <a:cubicBezTo>
                  <a:pt x="978" y="1128"/>
                  <a:pt x="1058" y="930"/>
                  <a:pt x="1203" y="785"/>
                </a:cubicBezTo>
                <a:cubicBezTo>
                  <a:pt x="1528" y="459"/>
                  <a:pt x="1219" y="0"/>
                  <a:pt x="8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16"/>
          <p:cNvSpPr/>
          <p:nvPr/>
        </p:nvSpPr>
        <p:spPr>
          <a:xfrm rot="-5400000" flipH="1">
            <a:off x="9013538" y="5050425"/>
            <a:ext cx="34825" cy="35800"/>
          </a:xfrm>
          <a:custGeom>
            <a:avLst/>
            <a:gdLst/>
            <a:ahLst/>
            <a:cxnLst/>
            <a:rect l="l" t="t" r="r" b="b"/>
            <a:pathLst>
              <a:path w="1393" h="1432" extrusionOk="0">
                <a:moveTo>
                  <a:pt x="893" y="0"/>
                </a:moveTo>
                <a:cubicBezTo>
                  <a:pt x="731" y="0"/>
                  <a:pt x="576" y="83"/>
                  <a:pt x="495" y="227"/>
                </a:cubicBezTo>
                <a:lnTo>
                  <a:pt x="244" y="716"/>
                </a:lnTo>
                <a:cubicBezTo>
                  <a:pt x="0" y="1086"/>
                  <a:pt x="318" y="1432"/>
                  <a:pt x="637" y="1432"/>
                </a:cubicBezTo>
                <a:cubicBezTo>
                  <a:pt x="784" y="1432"/>
                  <a:pt x="931" y="1358"/>
                  <a:pt x="1023" y="1178"/>
                </a:cubicBezTo>
                <a:lnTo>
                  <a:pt x="1274" y="676"/>
                </a:lnTo>
                <a:cubicBezTo>
                  <a:pt x="1393" y="465"/>
                  <a:pt x="1327" y="188"/>
                  <a:pt x="1116" y="56"/>
                </a:cubicBezTo>
                <a:cubicBezTo>
                  <a:pt x="1044" y="18"/>
                  <a:pt x="968" y="0"/>
                  <a:pt x="8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1" name="Google Shape;1981;p16"/>
          <p:cNvSpPr/>
          <p:nvPr/>
        </p:nvSpPr>
        <p:spPr>
          <a:xfrm rot="-5400000" flipH="1">
            <a:off x="9045763" y="5097400"/>
            <a:ext cx="23450" cy="41375"/>
          </a:xfrm>
          <a:custGeom>
            <a:avLst/>
            <a:gdLst/>
            <a:ahLst/>
            <a:cxnLst/>
            <a:rect l="l" t="t" r="r" b="b"/>
            <a:pathLst>
              <a:path w="938" h="1655" extrusionOk="0">
                <a:moveTo>
                  <a:pt x="469" y="1"/>
                </a:moveTo>
                <a:cubicBezTo>
                  <a:pt x="251" y="1"/>
                  <a:pt x="33" y="142"/>
                  <a:pt x="20" y="426"/>
                </a:cubicBezTo>
                <a:lnTo>
                  <a:pt x="20" y="1179"/>
                </a:lnTo>
                <a:cubicBezTo>
                  <a:pt x="0" y="1496"/>
                  <a:pt x="235" y="1655"/>
                  <a:pt x="469" y="1655"/>
                </a:cubicBezTo>
                <a:cubicBezTo>
                  <a:pt x="704" y="1655"/>
                  <a:pt x="938" y="1496"/>
                  <a:pt x="918" y="1179"/>
                </a:cubicBezTo>
                <a:lnTo>
                  <a:pt x="918" y="426"/>
                </a:lnTo>
                <a:cubicBezTo>
                  <a:pt x="905" y="142"/>
                  <a:pt x="687" y="1"/>
                  <a:pt x="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2" name="Google Shape;1982;p16"/>
          <p:cNvSpPr/>
          <p:nvPr/>
        </p:nvSpPr>
        <p:spPr>
          <a:xfrm rot="-5400000" flipH="1">
            <a:off x="9048763" y="4950025"/>
            <a:ext cx="25800" cy="35025"/>
          </a:xfrm>
          <a:custGeom>
            <a:avLst/>
            <a:gdLst/>
            <a:ahLst/>
            <a:cxnLst/>
            <a:rect l="l" t="t" r="r" b="b"/>
            <a:pathLst>
              <a:path w="1032" h="1401" extrusionOk="0">
                <a:moveTo>
                  <a:pt x="476" y="0"/>
                </a:moveTo>
                <a:cubicBezTo>
                  <a:pt x="265" y="0"/>
                  <a:pt x="1" y="198"/>
                  <a:pt x="27" y="449"/>
                </a:cubicBezTo>
                <a:cubicBezTo>
                  <a:pt x="54" y="608"/>
                  <a:pt x="67" y="780"/>
                  <a:pt x="93" y="938"/>
                </a:cubicBezTo>
                <a:cubicBezTo>
                  <a:pt x="93" y="1057"/>
                  <a:pt x="146" y="1176"/>
                  <a:pt x="225" y="1268"/>
                </a:cubicBezTo>
                <a:cubicBezTo>
                  <a:pt x="305" y="1347"/>
                  <a:pt x="424" y="1387"/>
                  <a:pt x="542" y="1400"/>
                </a:cubicBezTo>
                <a:cubicBezTo>
                  <a:pt x="767" y="1387"/>
                  <a:pt x="1031" y="1189"/>
                  <a:pt x="991" y="938"/>
                </a:cubicBezTo>
                <a:cubicBezTo>
                  <a:pt x="978" y="780"/>
                  <a:pt x="952" y="608"/>
                  <a:pt x="939" y="449"/>
                </a:cubicBezTo>
                <a:cubicBezTo>
                  <a:pt x="925" y="331"/>
                  <a:pt x="886" y="212"/>
                  <a:pt x="807" y="132"/>
                </a:cubicBezTo>
                <a:cubicBezTo>
                  <a:pt x="714" y="40"/>
                  <a:pt x="595" y="0"/>
                  <a:pt x="4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3" name="Google Shape;1983;p16"/>
          <p:cNvSpPr/>
          <p:nvPr/>
        </p:nvSpPr>
        <p:spPr>
          <a:xfrm rot="-5400000" flipH="1">
            <a:off x="9055538" y="4990475"/>
            <a:ext cx="24125" cy="44250"/>
          </a:xfrm>
          <a:custGeom>
            <a:avLst/>
            <a:gdLst/>
            <a:ahLst/>
            <a:cxnLst/>
            <a:rect l="l" t="t" r="r" b="b"/>
            <a:pathLst>
              <a:path w="965" h="1770" extrusionOk="0">
                <a:moveTo>
                  <a:pt x="450" y="0"/>
                </a:moveTo>
                <a:cubicBezTo>
                  <a:pt x="199" y="0"/>
                  <a:pt x="1" y="198"/>
                  <a:pt x="1" y="449"/>
                </a:cubicBezTo>
                <a:lnTo>
                  <a:pt x="53" y="1321"/>
                </a:lnTo>
                <a:cubicBezTo>
                  <a:pt x="67" y="1572"/>
                  <a:pt x="265" y="1770"/>
                  <a:pt x="516" y="1770"/>
                </a:cubicBezTo>
                <a:cubicBezTo>
                  <a:pt x="753" y="1770"/>
                  <a:pt x="965" y="1572"/>
                  <a:pt x="965" y="1321"/>
                </a:cubicBezTo>
                <a:cubicBezTo>
                  <a:pt x="938" y="1030"/>
                  <a:pt x="925" y="740"/>
                  <a:pt x="899" y="449"/>
                </a:cubicBezTo>
                <a:cubicBezTo>
                  <a:pt x="899" y="211"/>
                  <a:pt x="701" y="13"/>
                  <a:pt x="4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4" name="Google Shape;1984;p16"/>
          <p:cNvSpPr/>
          <p:nvPr/>
        </p:nvSpPr>
        <p:spPr>
          <a:xfrm rot="-5400000" flipH="1">
            <a:off x="9091200" y="5050563"/>
            <a:ext cx="24125" cy="47575"/>
          </a:xfrm>
          <a:custGeom>
            <a:avLst/>
            <a:gdLst/>
            <a:ahLst/>
            <a:cxnLst/>
            <a:rect l="l" t="t" r="r" b="b"/>
            <a:pathLst>
              <a:path w="965" h="1903" extrusionOk="0">
                <a:moveTo>
                  <a:pt x="449" y="0"/>
                </a:moveTo>
                <a:cubicBezTo>
                  <a:pt x="198" y="0"/>
                  <a:pt x="0" y="199"/>
                  <a:pt x="0" y="449"/>
                </a:cubicBezTo>
                <a:cubicBezTo>
                  <a:pt x="13" y="780"/>
                  <a:pt x="40" y="1110"/>
                  <a:pt x="53" y="1440"/>
                </a:cubicBezTo>
                <a:cubicBezTo>
                  <a:pt x="66" y="1691"/>
                  <a:pt x="264" y="1889"/>
                  <a:pt x="515" y="1902"/>
                </a:cubicBezTo>
                <a:cubicBezTo>
                  <a:pt x="753" y="1889"/>
                  <a:pt x="964" y="1691"/>
                  <a:pt x="964" y="1440"/>
                </a:cubicBezTo>
                <a:cubicBezTo>
                  <a:pt x="951" y="1110"/>
                  <a:pt x="925" y="780"/>
                  <a:pt x="912" y="449"/>
                </a:cubicBezTo>
                <a:cubicBezTo>
                  <a:pt x="898" y="212"/>
                  <a:pt x="700" y="0"/>
                  <a:pt x="4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16"/>
          <p:cNvSpPr/>
          <p:nvPr/>
        </p:nvSpPr>
        <p:spPr>
          <a:xfrm rot="-5400000" flipH="1">
            <a:off x="9111650" y="5115188"/>
            <a:ext cx="28100" cy="36500"/>
          </a:xfrm>
          <a:custGeom>
            <a:avLst/>
            <a:gdLst/>
            <a:ahLst/>
            <a:cxnLst/>
            <a:rect l="l" t="t" r="r" b="b"/>
            <a:pathLst>
              <a:path w="1124" h="1460" extrusionOk="0">
                <a:moveTo>
                  <a:pt x="507" y="0"/>
                </a:moveTo>
                <a:cubicBezTo>
                  <a:pt x="466" y="0"/>
                  <a:pt x="425" y="6"/>
                  <a:pt x="384" y="17"/>
                </a:cubicBezTo>
                <a:cubicBezTo>
                  <a:pt x="146" y="83"/>
                  <a:pt x="1" y="334"/>
                  <a:pt x="67" y="572"/>
                </a:cubicBezTo>
                <a:lnTo>
                  <a:pt x="186" y="1127"/>
                </a:lnTo>
                <a:cubicBezTo>
                  <a:pt x="241" y="1325"/>
                  <a:pt x="426" y="1459"/>
                  <a:pt x="631" y="1459"/>
                </a:cubicBezTo>
                <a:cubicBezTo>
                  <a:pt x="672" y="1459"/>
                  <a:pt x="713" y="1454"/>
                  <a:pt x="754" y="1443"/>
                </a:cubicBezTo>
                <a:cubicBezTo>
                  <a:pt x="978" y="1364"/>
                  <a:pt x="1124" y="1127"/>
                  <a:pt x="1058" y="889"/>
                </a:cubicBezTo>
                <a:lnTo>
                  <a:pt x="939" y="334"/>
                </a:lnTo>
                <a:cubicBezTo>
                  <a:pt x="884" y="127"/>
                  <a:pt x="703" y="0"/>
                  <a:pt x="5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6" name="Google Shape;1986;p16"/>
          <p:cNvSpPr/>
          <p:nvPr/>
        </p:nvSpPr>
        <p:spPr>
          <a:xfrm rot="-5400000" flipH="1">
            <a:off x="9097588" y="4961450"/>
            <a:ext cx="30775" cy="36200"/>
          </a:xfrm>
          <a:custGeom>
            <a:avLst/>
            <a:gdLst/>
            <a:ahLst/>
            <a:cxnLst/>
            <a:rect l="l" t="t" r="r" b="b"/>
            <a:pathLst>
              <a:path w="1231" h="1448" extrusionOk="0">
                <a:moveTo>
                  <a:pt x="544" y="1"/>
                </a:moveTo>
                <a:cubicBezTo>
                  <a:pt x="274" y="1"/>
                  <a:pt x="1" y="225"/>
                  <a:pt x="95" y="573"/>
                </a:cubicBezTo>
                <a:lnTo>
                  <a:pt x="280" y="1128"/>
                </a:lnTo>
                <a:cubicBezTo>
                  <a:pt x="349" y="1350"/>
                  <a:pt x="524" y="1447"/>
                  <a:pt x="700" y="1447"/>
                </a:cubicBezTo>
                <a:cubicBezTo>
                  <a:pt x="964" y="1447"/>
                  <a:pt x="1231" y="1230"/>
                  <a:pt x="1152" y="890"/>
                </a:cubicBezTo>
                <a:cubicBezTo>
                  <a:pt x="1099" y="705"/>
                  <a:pt x="1033" y="520"/>
                  <a:pt x="967" y="335"/>
                </a:cubicBezTo>
                <a:cubicBezTo>
                  <a:pt x="903" y="102"/>
                  <a:pt x="725" y="1"/>
                  <a:pt x="54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7" name="Google Shape;1987;p16"/>
          <p:cNvSpPr/>
          <p:nvPr/>
        </p:nvSpPr>
        <p:spPr>
          <a:xfrm rot="-5400000" flipH="1">
            <a:off x="9106913" y="5008600"/>
            <a:ext cx="23800" cy="39725"/>
          </a:xfrm>
          <a:custGeom>
            <a:avLst/>
            <a:gdLst/>
            <a:ahLst/>
            <a:cxnLst/>
            <a:rect l="l" t="t" r="r" b="b"/>
            <a:pathLst>
              <a:path w="952" h="1589" extrusionOk="0">
                <a:moveTo>
                  <a:pt x="476" y="1"/>
                </a:moveTo>
                <a:cubicBezTo>
                  <a:pt x="238" y="1"/>
                  <a:pt x="0" y="159"/>
                  <a:pt x="20" y="476"/>
                </a:cubicBezTo>
                <a:lnTo>
                  <a:pt x="20" y="1163"/>
                </a:lnTo>
                <a:cubicBezTo>
                  <a:pt x="40" y="1447"/>
                  <a:pt x="258" y="1589"/>
                  <a:pt x="476" y="1589"/>
                </a:cubicBezTo>
                <a:cubicBezTo>
                  <a:pt x="693" y="1589"/>
                  <a:pt x="911" y="1447"/>
                  <a:pt x="931" y="1163"/>
                </a:cubicBezTo>
                <a:lnTo>
                  <a:pt x="931" y="476"/>
                </a:lnTo>
                <a:cubicBezTo>
                  <a:pt x="951" y="159"/>
                  <a:pt x="713" y="1"/>
                  <a:pt x="4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8220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7"/>
          <p:cNvSpPr txBox="1">
            <a:spLocks noGrp="1"/>
          </p:cNvSpPr>
          <p:nvPr>
            <p:ph type="subTitle" idx="1"/>
          </p:nvPr>
        </p:nvSpPr>
        <p:spPr>
          <a:xfrm>
            <a:off x="713225" y="1718200"/>
            <a:ext cx="4157100" cy="25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40" name="Google Shape;740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7"/>
          <p:cNvGrpSpPr/>
          <p:nvPr/>
        </p:nvGrpSpPr>
        <p:grpSpPr>
          <a:xfrm rot="1201013">
            <a:off x="3590" y="4459375"/>
            <a:ext cx="871549" cy="640526"/>
            <a:chOff x="5148512" y="186980"/>
            <a:chExt cx="871541" cy="640520"/>
          </a:xfrm>
        </p:grpSpPr>
        <p:sp>
          <p:nvSpPr>
            <p:cNvPr id="742" name="Google Shape;742;p7"/>
            <p:cNvSpPr/>
            <p:nvPr/>
          </p:nvSpPr>
          <p:spPr>
            <a:xfrm>
              <a:off x="5254899" y="390724"/>
              <a:ext cx="311624" cy="436776"/>
            </a:xfrm>
            <a:custGeom>
              <a:avLst/>
              <a:gdLst/>
              <a:ahLst/>
              <a:cxnLst/>
              <a:rect l="l" t="t" r="r" b="b"/>
              <a:pathLst>
                <a:path w="17024" h="23861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59"/>
                    <a:pt x="79" y="304"/>
                    <a:pt x="132" y="450"/>
                  </a:cubicBezTo>
                  <a:cubicBezTo>
                    <a:pt x="185" y="595"/>
                    <a:pt x="238" y="753"/>
                    <a:pt x="317" y="938"/>
                  </a:cubicBezTo>
                  <a:cubicBezTo>
                    <a:pt x="396" y="1110"/>
                    <a:pt x="489" y="1308"/>
                    <a:pt x="608" y="1519"/>
                  </a:cubicBezTo>
                  <a:cubicBezTo>
                    <a:pt x="727" y="1731"/>
                    <a:pt x="845" y="1942"/>
                    <a:pt x="991" y="2167"/>
                  </a:cubicBezTo>
                  <a:cubicBezTo>
                    <a:pt x="1136" y="2378"/>
                    <a:pt x="1294" y="2602"/>
                    <a:pt x="1466" y="2827"/>
                  </a:cubicBezTo>
                  <a:cubicBezTo>
                    <a:pt x="1823" y="3276"/>
                    <a:pt x="2219" y="3712"/>
                    <a:pt x="2641" y="4108"/>
                  </a:cubicBezTo>
                  <a:cubicBezTo>
                    <a:pt x="3064" y="4504"/>
                    <a:pt x="3526" y="4874"/>
                    <a:pt x="4002" y="5191"/>
                  </a:cubicBezTo>
                  <a:cubicBezTo>
                    <a:pt x="4438" y="5481"/>
                    <a:pt x="4900" y="5745"/>
                    <a:pt x="5375" y="5957"/>
                  </a:cubicBezTo>
                  <a:cubicBezTo>
                    <a:pt x="5732" y="6115"/>
                    <a:pt x="6088" y="6261"/>
                    <a:pt x="6471" y="6353"/>
                  </a:cubicBezTo>
                  <a:cubicBezTo>
                    <a:pt x="6564" y="6379"/>
                    <a:pt x="6643" y="6406"/>
                    <a:pt x="6709" y="6419"/>
                  </a:cubicBezTo>
                  <a:cubicBezTo>
                    <a:pt x="7871" y="7726"/>
                    <a:pt x="8954" y="9100"/>
                    <a:pt x="9958" y="10526"/>
                  </a:cubicBezTo>
                  <a:cubicBezTo>
                    <a:pt x="9667" y="10341"/>
                    <a:pt x="9377" y="10170"/>
                    <a:pt x="9060" y="10024"/>
                  </a:cubicBezTo>
                  <a:cubicBezTo>
                    <a:pt x="8598" y="9813"/>
                    <a:pt x="8109" y="9628"/>
                    <a:pt x="7594" y="9483"/>
                  </a:cubicBezTo>
                  <a:cubicBezTo>
                    <a:pt x="7039" y="9338"/>
                    <a:pt x="6471" y="9219"/>
                    <a:pt x="5890" y="9153"/>
                  </a:cubicBezTo>
                  <a:cubicBezTo>
                    <a:pt x="5440" y="9102"/>
                    <a:pt x="4989" y="9082"/>
                    <a:pt x="4539" y="9082"/>
                  </a:cubicBezTo>
                  <a:cubicBezTo>
                    <a:pt x="4408" y="9082"/>
                    <a:pt x="4278" y="9084"/>
                    <a:pt x="4147" y="9087"/>
                  </a:cubicBezTo>
                  <a:cubicBezTo>
                    <a:pt x="3856" y="9100"/>
                    <a:pt x="3592" y="9126"/>
                    <a:pt x="3328" y="9166"/>
                  </a:cubicBezTo>
                  <a:cubicBezTo>
                    <a:pt x="3077" y="9192"/>
                    <a:pt x="2826" y="9245"/>
                    <a:pt x="2589" y="9285"/>
                  </a:cubicBezTo>
                  <a:cubicBezTo>
                    <a:pt x="2364" y="9338"/>
                    <a:pt x="2153" y="9390"/>
                    <a:pt x="1968" y="9456"/>
                  </a:cubicBezTo>
                  <a:cubicBezTo>
                    <a:pt x="1770" y="9509"/>
                    <a:pt x="1611" y="9562"/>
                    <a:pt x="1466" y="9615"/>
                  </a:cubicBezTo>
                  <a:cubicBezTo>
                    <a:pt x="1321" y="9668"/>
                    <a:pt x="1176" y="9734"/>
                    <a:pt x="1044" y="9813"/>
                  </a:cubicBezTo>
                  <a:cubicBezTo>
                    <a:pt x="1162" y="9919"/>
                    <a:pt x="1281" y="10011"/>
                    <a:pt x="1413" y="10090"/>
                  </a:cubicBezTo>
                  <a:cubicBezTo>
                    <a:pt x="1532" y="10183"/>
                    <a:pt x="1691" y="10275"/>
                    <a:pt x="1849" y="10368"/>
                  </a:cubicBezTo>
                  <a:cubicBezTo>
                    <a:pt x="2021" y="10473"/>
                    <a:pt x="2219" y="10566"/>
                    <a:pt x="2430" y="10671"/>
                  </a:cubicBezTo>
                  <a:cubicBezTo>
                    <a:pt x="2641" y="10777"/>
                    <a:pt x="2866" y="10870"/>
                    <a:pt x="3117" y="10962"/>
                  </a:cubicBezTo>
                  <a:cubicBezTo>
                    <a:pt x="3368" y="11054"/>
                    <a:pt x="3619" y="11134"/>
                    <a:pt x="3896" y="11213"/>
                  </a:cubicBezTo>
                  <a:cubicBezTo>
                    <a:pt x="4451" y="11371"/>
                    <a:pt x="5032" y="11477"/>
                    <a:pt x="5613" y="11543"/>
                  </a:cubicBezTo>
                  <a:cubicBezTo>
                    <a:pt x="6034" y="11592"/>
                    <a:pt x="6470" y="11619"/>
                    <a:pt x="6904" y="11619"/>
                  </a:cubicBezTo>
                  <a:cubicBezTo>
                    <a:pt x="7055" y="11619"/>
                    <a:pt x="7206" y="11616"/>
                    <a:pt x="7356" y="11609"/>
                  </a:cubicBezTo>
                  <a:cubicBezTo>
                    <a:pt x="7871" y="11583"/>
                    <a:pt x="8386" y="11517"/>
                    <a:pt x="8901" y="11411"/>
                  </a:cubicBezTo>
                  <a:cubicBezTo>
                    <a:pt x="9284" y="11332"/>
                    <a:pt x="9654" y="11226"/>
                    <a:pt x="10024" y="11081"/>
                  </a:cubicBezTo>
                  <a:cubicBezTo>
                    <a:pt x="10116" y="11041"/>
                    <a:pt x="10196" y="11015"/>
                    <a:pt x="10262" y="10975"/>
                  </a:cubicBezTo>
                  <a:cubicBezTo>
                    <a:pt x="11239" y="12428"/>
                    <a:pt x="12124" y="13933"/>
                    <a:pt x="12890" y="15505"/>
                  </a:cubicBezTo>
                  <a:lnTo>
                    <a:pt x="12731" y="15399"/>
                  </a:lnTo>
                  <a:cubicBezTo>
                    <a:pt x="12414" y="15175"/>
                    <a:pt x="12071" y="14990"/>
                    <a:pt x="11714" y="14818"/>
                  </a:cubicBezTo>
                  <a:cubicBezTo>
                    <a:pt x="11252" y="14607"/>
                    <a:pt x="10750" y="14422"/>
                    <a:pt x="10262" y="14277"/>
                  </a:cubicBezTo>
                  <a:cubicBezTo>
                    <a:pt x="9694" y="14132"/>
                    <a:pt x="9126" y="14013"/>
                    <a:pt x="8545" y="13947"/>
                  </a:cubicBezTo>
                  <a:cubicBezTo>
                    <a:pt x="8114" y="13898"/>
                    <a:pt x="7683" y="13871"/>
                    <a:pt x="7252" y="13871"/>
                  </a:cubicBezTo>
                  <a:cubicBezTo>
                    <a:pt x="7102" y="13871"/>
                    <a:pt x="6952" y="13874"/>
                    <a:pt x="6802" y="13881"/>
                  </a:cubicBezTo>
                  <a:cubicBezTo>
                    <a:pt x="6524" y="13894"/>
                    <a:pt x="6247" y="13920"/>
                    <a:pt x="5983" y="13960"/>
                  </a:cubicBezTo>
                  <a:cubicBezTo>
                    <a:pt x="5719" y="13986"/>
                    <a:pt x="5481" y="14039"/>
                    <a:pt x="5243" y="14079"/>
                  </a:cubicBezTo>
                  <a:cubicBezTo>
                    <a:pt x="5019" y="14132"/>
                    <a:pt x="4807" y="14184"/>
                    <a:pt x="4622" y="14250"/>
                  </a:cubicBezTo>
                  <a:cubicBezTo>
                    <a:pt x="4438" y="14303"/>
                    <a:pt x="4266" y="14356"/>
                    <a:pt x="4121" y="14409"/>
                  </a:cubicBezTo>
                  <a:cubicBezTo>
                    <a:pt x="3975" y="14462"/>
                    <a:pt x="3830" y="14528"/>
                    <a:pt x="3698" y="14607"/>
                  </a:cubicBezTo>
                  <a:cubicBezTo>
                    <a:pt x="3817" y="14713"/>
                    <a:pt x="3949" y="14805"/>
                    <a:pt x="4081" y="14898"/>
                  </a:cubicBezTo>
                  <a:cubicBezTo>
                    <a:pt x="4200" y="14977"/>
                    <a:pt x="4345" y="15069"/>
                    <a:pt x="4517" y="15162"/>
                  </a:cubicBezTo>
                  <a:cubicBezTo>
                    <a:pt x="4689" y="15267"/>
                    <a:pt x="4887" y="15373"/>
                    <a:pt x="5098" y="15465"/>
                  </a:cubicBezTo>
                  <a:cubicBezTo>
                    <a:pt x="5309" y="15571"/>
                    <a:pt x="5534" y="15664"/>
                    <a:pt x="5785" y="15756"/>
                  </a:cubicBezTo>
                  <a:cubicBezTo>
                    <a:pt x="6036" y="15848"/>
                    <a:pt x="6287" y="15941"/>
                    <a:pt x="6564" y="16007"/>
                  </a:cubicBezTo>
                  <a:cubicBezTo>
                    <a:pt x="7119" y="16165"/>
                    <a:pt x="7700" y="16271"/>
                    <a:pt x="8267" y="16337"/>
                  </a:cubicBezTo>
                  <a:cubicBezTo>
                    <a:pt x="8698" y="16386"/>
                    <a:pt x="9129" y="16413"/>
                    <a:pt x="9560" y="16413"/>
                  </a:cubicBezTo>
                  <a:cubicBezTo>
                    <a:pt x="9711" y="16413"/>
                    <a:pt x="9861" y="16410"/>
                    <a:pt x="10011" y="16403"/>
                  </a:cubicBezTo>
                  <a:cubicBezTo>
                    <a:pt x="10539" y="16377"/>
                    <a:pt x="11054" y="16311"/>
                    <a:pt x="11569" y="16205"/>
                  </a:cubicBezTo>
                  <a:cubicBezTo>
                    <a:pt x="11952" y="16126"/>
                    <a:pt x="12322" y="16020"/>
                    <a:pt x="12678" y="15875"/>
                  </a:cubicBezTo>
                  <a:cubicBezTo>
                    <a:pt x="12824" y="15822"/>
                    <a:pt x="12929" y="15782"/>
                    <a:pt x="12995" y="15743"/>
                  </a:cubicBezTo>
                  <a:cubicBezTo>
                    <a:pt x="13286" y="16350"/>
                    <a:pt x="13563" y="16958"/>
                    <a:pt x="13814" y="17578"/>
                  </a:cubicBezTo>
                  <a:cubicBezTo>
                    <a:pt x="14118" y="18331"/>
                    <a:pt x="14422" y="19124"/>
                    <a:pt x="14686" y="19929"/>
                  </a:cubicBezTo>
                  <a:cubicBezTo>
                    <a:pt x="14620" y="19890"/>
                    <a:pt x="14554" y="19837"/>
                    <a:pt x="14475" y="19784"/>
                  </a:cubicBezTo>
                  <a:cubicBezTo>
                    <a:pt x="14158" y="19573"/>
                    <a:pt x="13814" y="19375"/>
                    <a:pt x="13458" y="19216"/>
                  </a:cubicBezTo>
                  <a:cubicBezTo>
                    <a:pt x="12982" y="18992"/>
                    <a:pt x="12494" y="18807"/>
                    <a:pt x="11992" y="18661"/>
                  </a:cubicBezTo>
                  <a:cubicBezTo>
                    <a:pt x="11021" y="18399"/>
                    <a:pt x="10020" y="18255"/>
                    <a:pt x="9016" y="18255"/>
                  </a:cubicBezTo>
                  <a:cubicBezTo>
                    <a:pt x="8859" y="18255"/>
                    <a:pt x="8702" y="18258"/>
                    <a:pt x="8545" y="18265"/>
                  </a:cubicBezTo>
                  <a:cubicBezTo>
                    <a:pt x="8254" y="18278"/>
                    <a:pt x="7990" y="18305"/>
                    <a:pt x="7726" y="18331"/>
                  </a:cubicBezTo>
                  <a:cubicBezTo>
                    <a:pt x="7462" y="18371"/>
                    <a:pt x="7224" y="18410"/>
                    <a:pt x="6986" y="18463"/>
                  </a:cubicBezTo>
                  <a:cubicBezTo>
                    <a:pt x="6762" y="18503"/>
                    <a:pt x="6551" y="18569"/>
                    <a:pt x="6366" y="18622"/>
                  </a:cubicBezTo>
                  <a:cubicBezTo>
                    <a:pt x="6168" y="18688"/>
                    <a:pt x="6009" y="18741"/>
                    <a:pt x="5864" y="18793"/>
                  </a:cubicBezTo>
                  <a:cubicBezTo>
                    <a:pt x="5719" y="18846"/>
                    <a:pt x="5573" y="18912"/>
                    <a:pt x="5428" y="18978"/>
                  </a:cubicBezTo>
                  <a:cubicBezTo>
                    <a:pt x="5547" y="19084"/>
                    <a:pt x="5679" y="19176"/>
                    <a:pt x="5811" y="19269"/>
                  </a:cubicBezTo>
                  <a:cubicBezTo>
                    <a:pt x="5930" y="19348"/>
                    <a:pt x="6075" y="19454"/>
                    <a:pt x="6247" y="19546"/>
                  </a:cubicBezTo>
                  <a:cubicBezTo>
                    <a:pt x="6419" y="19639"/>
                    <a:pt x="6617" y="19744"/>
                    <a:pt x="6828" y="19850"/>
                  </a:cubicBezTo>
                  <a:cubicBezTo>
                    <a:pt x="7039" y="19956"/>
                    <a:pt x="7264" y="20048"/>
                    <a:pt x="7515" y="20140"/>
                  </a:cubicBezTo>
                  <a:cubicBezTo>
                    <a:pt x="7752" y="20220"/>
                    <a:pt x="8017" y="20312"/>
                    <a:pt x="8294" y="20391"/>
                  </a:cubicBezTo>
                  <a:cubicBezTo>
                    <a:pt x="9256" y="20663"/>
                    <a:pt x="10247" y="20799"/>
                    <a:pt x="11251" y="20799"/>
                  </a:cubicBezTo>
                  <a:cubicBezTo>
                    <a:pt x="11418" y="20799"/>
                    <a:pt x="11586" y="20795"/>
                    <a:pt x="11754" y="20788"/>
                  </a:cubicBezTo>
                  <a:cubicBezTo>
                    <a:pt x="12269" y="20761"/>
                    <a:pt x="12797" y="20695"/>
                    <a:pt x="13299" y="20590"/>
                  </a:cubicBezTo>
                  <a:cubicBezTo>
                    <a:pt x="13682" y="20510"/>
                    <a:pt x="14052" y="20405"/>
                    <a:pt x="14422" y="20259"/>
                  </a:cubicBezTo>
                  <a:cubicBezTo>
                    <a:pt x="14541" y="20220"/>
                    <a:pt x="14646" y="20180"/>
                    <a:pt x="14752" y="20127"/>
                  </a:cubicBezTo>
                  <a:cubicBezTo>
                    <a:pt x="15135" y="21289"/>
                    <a:pt x="15386" y="22491"/>
                    <a:pt x="15491" y="23719"/>
                  </a:cubicBezTo>
                  <a:cubicBezTo>
                    <a:pt x="15523" y="23814"/>
                    <a:pt x="15605" y="23860"/>
                    <a:pt x="15686" y="23860"/>
                  </a:cubicBezTo>
                  <a:cubicBezTo>
                    <a:pt x="15774" y="23860"/>
                    <a:pt x="15861" y="23804"/>
                    <a:pt x="15874" y="23693"/>
                  </a:cubicBezTo>
                  <a:cubicBezTo>
                    <a:pt x="15756" y="21910"/>
                    <a:pt x="15214" y="20101"/>
                    <a:pt x="14554" y="18397"/>
                  </a:cubicBezTo>
                  <a:cubicBezTo>
                    <a:pt x="14620" y="18344"/>
                    <a:pt x="14699" y="18265"/>
                    <a:pt x="14792" y="18146"/>
                  </a:cubicBezTo>
                  <a:cubicBezTo>
                    <a:pt x="15042" y="17856"/>
                    <a:pt x="15280" y="17539"/>
                    <a:pt x="15478" y="17209"/>
                  </a:cubicBezTo>
                  <a:cubicBezTo>
                    <a:pt x="15756" y="16773"/>
                    <a:pt x="15993" y="16297"/>
                    <a:pt x="16191" y="15822"/>
                  </a:cubicBezTo>
                  <a:cubicBezTo>
                    <a:pt x="16416" y="15281"/>
                    <a:pt x="16588" y="14726"/>
                    <a:pt x="16733" y="14158"/>
                  </a:cubicBezTo>
                  <a:cubicBezTo>
                    <a:pt x="16865" y="13590"/>
                    <a:pt x="16957" y="13022"/>
                    <a:pt x="16997" y="12441"/>
                  </a:cubicBezTo>
                  <a:cubicBezTo>
                    <a:pt x="17023" y="12151"/>
                    <a:pt x="17023" y="11886"/>
                    <a:pt x="17023" y="11622"/>
                  </a:cubicBezTo>
                  <a:cubicBezTo>
                    <a:pt x="17023" y="11358"/>
                    <a:pt x="17010" y="11107"/>
                    <a:pt x="16984" y="10870"/>
                  </a:cubicBezTo>
                  <a:cubicBezTo>
                    <a:pt x="16971" y="10645"/>
                    <a:pt x="16931" y="10434"/>
                    <a:pt x="16905" y="10236"/>
                  </a:cubicBezTo>
                  <a:cubicBezTo>
                    <a:pt x="16865" y="10038"/>
                    <a:pt x="16825" y="9866"/>
                    <a:pt x="16786" y="9734"/>
                  </a:cubicBezTo>
                  <a:cubicBezTo>
                    <a:pt x="16759" y="9575"/>
                    <a:pt x="16706" y="9430"/>
                    <a:pt x="16654" y="9285"/>
                  </a:cubicBezTo>
                  <a:cubicBezTo>
                    <a:pt x="16535" y="9390"/>
                    <a:pt x="16416" y="9496"/>
                    <a:pt x="16323" y="9628"/>
                  </a:cubicBezTo>
                  <a:cubicBezTo>
                    <a:pt x="16218" y="9734"/>
                    <a:pt x="16112" y="9866"/>
                    <a:pt x="15993" y="10024"/>
                  </a:cubicBezTo>
                  <a:cubicBezTo>
                    <a:pt x="15861" y="10183"/>
                    <a:pt x="15756" y="10355"/>
                    <a:pt x="15624" y="10566"/>
                  </a:cubicBezTo>
                  <a:cubicBezTo>
                    <a:pt x="15505" y="10764"/>
                    <a:pt x="15373" y="10975"/>
                    <a:pt x="15254" y="11213"/>
                  </a:cubicBezTo>
                  <a:cubicBezTo>
                    <a:pt x="15135" y="11437"/>
                    <a:pt x="15016" y="11688"/>
                    <a:pt x="14910" y="11953"/>
                  </a:cubicBezTo>
                  <a:cubicBezTo>
                    <a:pt x="14686" y="12494"/>
                    <a:pt x="14514" y="13049"/>
                    <a:pt x="14382" y="13617"/>
                  </a:cubicBezTo>
                  <a:cubicBezTo>
                    <a:pt x="14250" y="14184"/>
                    <a:pt x="14158" y="14752"/>
                    <a:pt x="14105" y="15333"/>
                  </a:cubicBezTo>
                  <a:cubicBezTo>
                    <a:pt x="14065" y="15862"/>
                    <a:pt x="14078" y="16377"/>
                    <a:pt x="14118" y="16905"/>
                  </a:cubicBezTo>
                  <a:cubicBezTo>
                    <a:pt x="14144" y="17129"/>
                    <a:pt x="14171" y="17341"/>
                    <a:pt x="14210" y="17539"/>
                  </a:cubicBezTo>
                  <a:cubicBezTo>
                    <a:pt x="14158" y="17407"/>
                    <a:pt x="14105" y="17275"/>
                    <a:pt x="14039" y="17156"/>
                  </a:cubicBezTo>
                  <a:cubicBezTo>
                    <a:pt x="13537" y="15928"/>
                    <a:pt x="12956" y="14726"/>
                    <a:pt x="12309" y="13577"/>
                  </a:cubicBezTo>
                  <a:cubicBezTo>
                    <a:pt x="12362" y="13524"/>
                    <a:pt x="12401" y="13471"/>
                    <a:pt x="12454" y="13405"/>
                  </a:cubicBezTo>
                  <a:cubicBezTo>
                    <a:pt x="12705" y="13115"/>
                    <a:pt x="12943" y="12798"/>
                    <a:pt x="13141" y="12468"/>
                  </a:cubicBezTo>
                  <a:cubicBezTo>
                    <a:pt x="13418" y="12019"/>
                    <a:pt x="13656" y="11556"/>
                    <a:pt x="13854" y="11081"/>
                  </a:cubicBezTo>
                  <a:cubicBezTo>
                    <a:pt x="14078" y="10539"/>
                    <a:pt x="14263" y="9985"/>
                    <a:pt x="14395" y="9417"/>
                  </a:cubicBezTo>
                  <a:cubicBezTo>
                    <a:pt x="14527" y="8849"/>
                    <a:pt x="14620" y="8268"/>
                    <a:pt x="14659" y="7687"/>
                  </a:cubicBezTo>
                  <a:cubicBezTo>
                    <a:pt x="14686" y="7409"/>
                    <a:pt x="14699" y="7132"/>
                    <a:pt x="14686" y="6881"/>
                  </a:cubicBezTo>
                  <a:cubicBezTo>
                    <a:pt x="14686" y="6617"/>
                    <a:pt x="14673" y="6366"/>
                    <a:pt x="14659" y="6128"/>
                  </a:cubicBezTo>
                  <a:cubicBezTo>
                    <a:pt x="14633" y="5891"/>
                    <a:pt x="14607" y="5679"/>
                    <a:pt x="14567" y="5481"/>
                  </a:cubicBezTo>
                  <a:cubicBezTo>
                    <a:pt x="14541" y="5296"/>
                    <a:pt x="14501" y="5125"/>
                    <a:pt x="14461" y="4980"/>
                  </a:cubicBezTo>
                  <a:cubicBezTo>
                    <a:pt x="14422" y="4821"/>
                    <a:pt x="14369" y="4676"/>
                    <a:pt x="14316" y="4530"/>
                  </a:cubicBezTo>
                  <a:cubicBezTo>
                    <a:pt x="14197" y="4636"/>
                    <a:pt x="14092" y="4742"/>
                    <a:pt x="13986" y="4874"/>
                  </a:cubicBezTo>
                  <a:cubicBezTo>
                    <a:pt x="13893" y="4980"/>
                    <a:pt x="13775" y="5112"/>
                    <a:pt x="13656" y="5270"/>
                  </a:cubicBezTo>
                  <a:cubicBezTo>
                    <a:pt x="13537" y="5429"/>
                    <a:pt x="13418" y="5613"/>
                    <a:pt x="13286" y="5812"/>
                  </a:cubicBezTo>
                  <a:cubicBezTo>
                    <a:pt x="13167" y="6010"/>
                    <a:pt x="13035" y="6221"/>
                    <a:pt x="12916" y="6459"/>
                  </a:cubicBezTo>
                  <a:cubicBezTo>
                    <a:pt x="12797" y="6683"/>
                    <a:pt x="12692" y="6934"/>
                    <a:pt x="12573" y="7198"/>
                  </a:cubicBezTo>
                  <a:cubicBezTo>
                    <a:pt x="12137" y="8281"/>
                    <a:pt x="11873" y="9417"/>
                    <a:pt x="11780" y="10579"/>
                  </a:cubicBezTo>
                  <a:cubicBezTo>
                    <a:pt x="11741" y="11107"/>
                    <a:pt x="11741" y="11622"/>
                    <a:pt x="11794" y="12151"/>
                  </a:cubicBezTo>
                  <a:cubicBezTo>
                    <a:pt x="11807" y="12388"/>
                    <a:pt x="11846" y="12613"/>
                    <a:pt x="11873" y="12811"/>
                  </a:cubicBezTo>
                  <a:cubicBezTo>
                    <a:pt x="11226" y="11702"/>
                    <a:pt x="10513" y="10619"/>
                    <a:pt x="9760" y="9575"/>
                  </a:cubicBezTo>
                  <a:cubicBezTo>
                    <a:pt x="9786" y="9523"/>
                    <a:pt x="9813" y="9456"/>
                    <a:pt x="9852" y="9377"/>
                  </a:cubicBezTo>
                  <a:cubicBezTo>
                    <a:pt x="9998" y="9021"/>
                    <a:pt x="10130" y="8651"/>
                    <a:pt x="10222" y="8268"/>
                  </a:cubicBezTo>
                  <a:cubicBezTo>
                    <a:pt x="10354" y="7766"/>
                    <a:pt x="10433" y="7251"/>
                    <a:pt x="10486" y="6723"/>
                  </a:cubicBezTo>
                  <a:cubicBezTo>
                    <a:pt x="10526" y="6142"/>
                    <a:pt x="10526" y="5561"/>
                    <a:pt x="10486" y="4980"/>
                  </a:cubicBezTo>
                  <a:cubicBezTo>
                    <a:pt x="10447" y="4398"/>
                    <a:pt x="10354" y="3831"/>
                    <a:pt x="10222" y="3263"/>
                  </a:cubicBezTo>
                  <a:cubicBezTo>
                    <a:pt x="10156" y="2985"/>
                    <a:pt x="10077" y="2721"/>
                    <a:pt x="9998" y="2470"/>
                  </a:cubicBezTo>
                  <a:cubicBezTo>
                    <a:pt x="9918" y="2219"/>
                    <a:pt x="9839" y="1995"/>
                    <a:pt x="9733" y="1770"/>
                  </a:cubicBezTo>
                  <a:cubicBezTo>
                    <a:pt x="9641" y="1559"/>
                    <a:pt x="9549" y="1361"/>
                    <a:pt x="9456" y="1189"/>
                  </a:cubicBezTo>
                  <a:cubicBezTo>
                    <a:pt x="9364" y="1004"/>
                    <a:pt x="9284" y="859"/>
                    <a:pt x="9205" y="740"/>
                  </a:cubicBezTo>
                  <a:cubicBezTo>
                    <a:pt x="9113" y="595"/>
                    <a:pt x="9033" y="476"/>
                    <a:pt x="8928" y="344"/>
                  </a:cubicBezTo>
                  <a:cubicBezTo>
                    <a:pt x="8849" y="489"/>
                    <a:pt x="8783" y="621"/>
                    <a:pt x="8717" y="767"/>
                  </a:cubicBezTo>
                  <a:cubicBezTo>
                    <a:pt x="8664" y="912"/>
                    <a:pt x="8598" y="1070"/>
                    <a:pt x="8532" y="1255"/>
                  </a:cubicBezTo>
                  <a:cubicBezTo>
                    <a:pt x="8466" y="1440"/>
                    <a:pt x="8400" y="1651"/>
                    <a:pt x="8347" y="1876"/>
                  </a:cubicBezTo>
                  <a:cubicBezTo>
                    <a:pt x="8281" y="2101"/>
                    <a:pt x="8228" y="2351"/>
                    <a:pt x="8188" y="2602"/>
                  </a:cubicBezTo>
                  <a:cubicBezTo>
                    <a:pt x="8149" y="2866"/>
                    <a:pt x="8109" y="3144"/>
                    <a:pt x="8083" y="3421"/>
                  </a:cubicBezTo>
                  <a:cubicBezTo>
                    <a:pt x="8043" y="4002"/>
                    <a:pt x="8043" y="4583"/>
                    <a:pt x="8083" y="5164"/>
                  </a:cubicBezTo>
                  <a:cubicBezTo>
                    <a:pt x="8135" y="5745"/>
                    <a:pt x="8215" y="6313"/>
                    <a:pt x="8360" y="6881"/>
                  </a:cubicBezTo>
                  <a:cubicBezTo>
                    <a:pt x="8466" y="7383"/>
                    <a:pt x="8624" y="7872"/>
                    <a:pt x="8822" y="8347"/>
                  </a:cubicBezTo>
                  <a:cubicBezTo>
                    <a:pt x="8162" y="7489"/>
                    <a:pt x="7462" y="6657"/>
                    <a:pt x="6722" y="5851"/>
                  </a:cubicBezTo>
                  <a:cubicBezTo>
                    <a:pt x="6617" y="5534"/>
                    <a:pt x="6471" y="5230"/>
                    <a:pt x="6313" y="4940"/>
                  </a:cubicBezTo>
                  <a:cubicBezTo>
                    <a:pt x="6062" y="4478"/>
                    <a:pt x="5785" y="4042"/>
                    <a:pt x="5454" y="3632"/>
                  </a:cubicBezTo>
                  <a:cubicBezTo>
                    <a:pt x="4741" y="2708"/>
                    <a:pt x="3883" y="1916"/>
                    <a:pt x="2919" y="1255"/>
                  </a:cubicBezTo>
                  <a:cubicBezTo>
                    <a:pt x="2681" y="1084"/>
                    <a:pt x="2443" y="952"/>
                    <a:pt x="2219" y="833"/>
                  </a:cubicBezTo>
                  <a:cubicBezTo>
                    <a:pt x="1994" y="701"/>
                    <a:pt x="1770" y="595"/>
                    <a:pt x="1559" y="503"/>
                  </a:cubicBezTo>
                  <a:cubicBezTo>
                    <a:pt x="1360" y="397"/>
                    <a:pt x="1149" y="318"/>
                    <a:pt x="964" y="252"/>
                  </a:cubicBezTo>
                  <a:cubicBezTo>
                    <a:pt x="779" y="186"/>
                    <a:pt x="608" y="133"/>
                    <a:pt x="462" y="93"/>
                  </a:cubicBezTo>
                  <a:cubicBezTo>
                    <a:pt x="317" y="54"/>
                    <a:pt x="159" y="27"/>
                    <a:pt x="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3" name="Google Shape;743;p7"/>
            <p:cNvGrpSpPr/>
            <p:nvPr/>
          </p:nvGrpSpPr>
          <p:grpSpPr>
            <a:xfrm>
              <a:off x="5148512" y="186980"/>
              <a:ext cx="871541" cy="640520"/>
              <a:chOff x="5077217" y="1762956"/>
              <a:chExt cx="966983" cy="710584"/>
            </a:xfrm>
          </p:grpSpPr>
          <p:grpSp>
            <p:nvGrpSpPr>
              <p:cNvPr id="744" name="Google Shape;744;p7"/>
              <p:cNvGrpSpPr/>
              <p:nvPr/>
            </p:nvGrpSpPr>
            <p:grpSpPr>
              <a:xfrm rot="-750039">
                <a:off x="5448008" y="1814348"/>
                <a:ext cx="539102" cy="586548"/>
                <a:chOff x="5842975" y="3104125"/>
                <a:chExt cx="626350" cy="681475"/>
              </a:xfrm>
            </p:grpSpPr>
            <p:sp>
              <p:nvSpPr>
                <p:cNvPr id="745" name="Google Shape;745;p7"/>
                <p:cNvSpPr/>
                <p:nvPr/>
              </p:nvSpPr>
              <p:spPr>
                <a:xfrm>
                  <a:off x="6064500" y="3104125"/>
                  <a:ext cx="197800" cy="38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2" h="15241" extrusionOk="0">
                      <a:moveTo>
                        <a:pt x="6221" y="0"/>
                      </a:moveTo>
                      <a:lnTo>
                        <a:pt x="6155" y="27"/>
                      </a:lnTo>
                      <a:cubicBezTo>
                        <a:pt x="6116" y="53"/>
                        <a:pt x="6049" y="79"/>
                        <a:pt x="5970" y="119"/>
                      </a:cubicBezTo>
                      <a:cubicBezTo>
                        <a:pt x="5891" y="159"/>
                        <a:pt x="5812" y="212"/>
                        <a:pt x="5706" y="264"/>
                      </a:cubicBezTo>
                      <a:cubicBezTo>
                        <a:pt x="5600" y="317"/>
                        <a:pt x="5482" y="383"/>
                        <a:pt x="5363" y="462"/>
                      </a:cubicBezTo>
                      <a:cubicBezTo>
                        <a:pt x="5085" y="647"/>
                        <a:pt x="4808" y="832"/>
                        <a:pt x="4544" y="1044"/>
                      </a:cubicBezTo>
                      <a:cubicBezTo>
                        <a:pt x="4214" y="1294"/>
                        <a:pt x="3910" y="1559"/>
                        <a:pt x="3619" y="1836"/>
                      </a:cubicBezTo>
                      <a:cubicBezTo>
                        <a:pt x="2959" y="2470"/>
                        <a:pt x="2378" y="3196"/>
                        <a:pt x="1903" y="3975"/>
                      </a:cubicBezTo>
                      <a:cubicBezTo>
                        <a:pt x="1388" y="4821"/>
                        <a:pt x="1005" y="5732"/>
                        <a:pt x="727" y="6669"/>
                      </a:cubicBezTo>
                      <a:cubicBezTo>
                        <a:pt x="1" y="9245"/>
                        <a:pt x="225" y="11992"/>
                        <a:pt x="1388" y="14395"/>
                      </a:cubicBezTo>
                      <a:cubicBezTo>
                        <a:pt x="1454" y="14527"/>
                        <a:pt x="1520" y="14646"/>
                        <a:pt x="1572" y="14752"/>
                      </a:cubicBezTo>
                      <a:cubicBezTo>
                        <a:pt x="1625" y="14844"/>
                        <a:pt x="1678" y="14950"/>
                        <a:pt x="1718" y="15016"/>
                      </a:cubicBezTo>
                      <a:cubicBezTo>
                        <a:pt x="1771" y="15082"/>
                        <a:pt x="1810" y="15135"/>
                        <a:pt x="1823" y="15174"/>
                      </a:cubicBezTo>
                      <a:lnTo>
                        <a:pt x="1863" y="15240"/>
                      </a:lnTo>
                      <a:lnTo>
                        <a:pt x="1916" y="15214"/>
                      </a:lnTo>
                      <a:cubicBezTo>
                        <a:pt x="1955" y="15188"/>
                        <a:pt x="2008" y="15161"/>
                        <a:pt x="2088" y="15122"/>
                      </a:cubicBezTo>
                      <a:cubicBezTo>
                        <a:pt x="2167" y="15082"/>
                        <a:pt x="2259" y="15042"/>
                        <a:pt x="2365" y="14976"/>
                      </a:cubicBezTo>
                      <a:cubicBezTo>
                        <a:pt x="2457" y="14923"/>
                        <a:pt x="2576" y="14857"/>
                        <a:pt x="2695" y="14778"/>
                      </a:cubicBezTo>
                      <a:cubicBezTo>
                        <a:pt x="4108" y="13880"/>
                        <a:pt x="5297" y="12678"/>
                        <a:pt x="6168" y="11252"/>
                      </a:cubicBezTo>
                      <a:cubicBezTo>
                        <a:pt x="6670" y="10420"/>
                        <a:pt x="7066" y="9509"/>
                        <a:pt x="7344" y="8571"/>
                      </a:cubicBezTo>
                      <a:cubicBezTo>
                        <a:pt x="7872" y="6735"/>
                        <a:pt x="7912" y="4781"/>
                        <a:pt x="7449" y="2932"/>
                      </a:cubicBezTo>
                      <a:cubicBezTo>
                        <a:pt x="7357" y="2536"/>
                        <a:pt x="7238" y="2153"/>
                        <a:pt x="7093" y="1770"/>
                      </a:cubicBezTo>
                      <a:cubicBezTo>
                        <a:pt x="6974" y="1453"/>
                        <a:pt x="6842" y="1149"/>
                        <a:pt x="6697" y="845"/>
                      </a:cubicBezTo>
                      <a:cubicBezTo>
                        <a:pt x="6631" y="713"/>
                        <a:pt x="6565" y="594"/>
                        <a:pt x="6512" y="489"/>
                      </a:cubicBezTo>
                      <a:cubicBezTo>
                        <a:pt x="6459" y="396"/>
                        <a:pt x="6406" y="291"/>
                        <a:pt x="6353" y="225"/>
                      </a:cubicBezTo>
                      <a:cubicBezTo>
                        <a:pt x="6314" y="159"/>
                        <a:pt x="6274" y="93"/>
                        <a:pt x="6248" y="66"/>
                      </a:cubicBezTo>
                      <a:lnTo>
                        <a:pt x="6221" y="0"/>
                      </a:lnTo>
                      <a:close/>
                    </a:path>
                  </a:pathLst>
                </a:custGeom>
                <a:solidFill>
                  <a:srgbClr val="F49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7"/>
                <p:cNvSpPr/>
                <p:nvPr/>
              </p:nvSpPr>
              <p:spPr>
                <a:xfrm>
                  <a:off x="6107425" y="3441875"/>
                  <a:ext cx="361900" cy="20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6" h="8203" extrusionOk="0">
                      <a:moveTo>
                        <a:pt x="10312" y="1"/>
                      </a:moveTo>
                      <a:cubicBezTo>
                        <a:pt x="8765" y="1"/>
                        <a:pt x="7238" y="322"/>
                        <a:pt x="5825" y="964"/>
                      </a:cubicBezTo>
                      <a:cubicBezTo>
                        <a:pt x="4927" y="1374"/>
                        <a:pt x="4095" y="1889"/>
                        <a:pt x="3329" y="2510"/>
                      </a:cubicBezTo>
                      <a:cubicBezTo>
                        <a:pt x="2048" y="3579"/>
                        <a:pt x="1018" y="4913"/>
                        <a:pt x="344" y="6445"/>
                      </a:cubicBezTo>
                      <a:cubicBezTo>
                        <a:pt x="278" y="6577"/>
                        <a:pt x="225" y="6696"/>
                        <a:pt x="186" y="6802"/>
                      </a:cubicBezTo>
                      <a:cubicBezTo>
                        <a:pt x="146" y="6907"/>
                        <a:pt x="106" y="7013"/>
                        <a:pt x="80" y="7092"/>
                      </a:cubicBezTo>
                      <a:cubicBezTo>
                        <a:pt x="54" y="7171"/>
                        <a:pt x="27" y="7237"/>
                        <a:pt x="14" y="7277"/>
                      </a:cubicBezTo>
                      <a:lnTo>
                        <a:pt x="1" y="7343"/>
                      </a:lnTo>
                      <a:lnTo>
                        <a:pt x="54" y="7370"/>
                      </a:lnTo>
                      <a:cubicBezTo>
                        <a:pt x="93" y="7396"/>
                        <a:pt x="159" y="7422"/>
                        <a:pt x="238" y="7449"/>
                      </a:cubicBezTo>
                      <a:cubicBezTo>
                        <a:pt x="318" y="7488"/>
                        <a:pt x="410" y="7528"/>
                        <a:pt x="516" y="7568"/>
                      </a:cubicBezTo>
                      <a:cubicBezTo>
                        <a:pt x="635" y="7607"/>
                        <a:pt x="754" y="7647"/>
                        <a:pt x="899" y="7700"/>
                      </a:cubicBezTo>
                      <a:cubicBezTo>
                        <a:pt x="1599" y="7924"/>
                        <a:pt x="2325" y="8069"/>
                        <a:pt x="3065" y="8149"/>
                      </a:cubicBezTo>
                      <a:cubicBezTo>
                        <a:pt x="3428" y="8185"/>
                        <a:pt x="3791" y="8203"/>
                        <a:pt x="4153" y="8203"/>
                      </a:cubicBezTo>
                      <a:cubicBezTo>
                        <a:pt x="6686" y="8203"/>
                        <a:pt x="9158" y="7323"/>
                        <a:pt x="11134" y="5706"/>
                      </a:cubicBezTo>
                      <a:cubicBezTo>
                        <a:pt x="11847" y="5124"/>
                        <a:pt x="12481" y="4451"/>
                        <a:pt x="13022" y="3698"/>
                      </a:cubicBezTo>
                      <a:cubicBezTo>
                        <a:pt x="13260" y="3368"/>
                        <a:pt x="13471" y="3025"/>
                        <a:pt x="13683" y="2681"/>
                      </a:cubicBezTo>
                      <a:cubicBezTo>
                        <a:pt x="13854" y="2351"/>
                        <a:pt x="14013" y="2047"/>
                        <a:pt x="14132" y="1783"/>
                      </a:cubicBezTo>
                      <a:cubicBezTo>
                        <a:pt x="14185" y="1651"/>
                        <a:pt x="14237" y="1519"/>
                        <a:pt x="14277" y="1413"/>
                      </a:cubicBezTo>
                      <a:cubicBezTo>
                        <a:pt x="14330" y="1308"/>
                        <a:pt x="14356" y="1202"/>
                        <a:pt x="14383" y="1123"/>
                      </a:cubicBezTo>
                      <a:cubicBezTo>
                        <a:pt x="14422" y="1044"/>
                        <a:pt x="14422" y="978"/>
                        <a:pt x="14449" y="938"/>
                      </a:cubicBezTo>
                      <a:cubicBezTo>
                        <a:pt x="14475" y="885"/>
                        <a:pt x="14475" y="872"/>
                        <a:pt x="14475" y="872"/>
                      </a:cubicBezTo>
                      <a:lnTo>
                        <a:pt x="14409" y="846"/>
                      </a:lnTo>
                      <a:cubicBezTo>
                        <a:pt x="14369" y="819"/>
                        <a:pt x="14303" y="793"/>
                        <a:pt x="14224" y="753"/>
                      </a:cubicBezTo>
                      <a:cubicBezTo>
                        <a:pt x="14145" y="727"/>
                        <a:pt x="14053" y="687"/>
                        <a:pt x="13934" y="647"/>
                      </a:cubicBezTo>
                      <a:cubicBezTo>
                        <a:pt x="13828" y="608"/>
                        <a:pt x="13709" y="555"/>
                        <a:pt x="13564" y="515"/>
                      </a:cubicBezTo>
                      <a:cubicBezTo>
                        <a:pt x="13287" y="423"/>
                        <a:pt x="12956" y="331"/>
                        <a:pt x="12587" y="251"/>
                      </a:cubicBezTo>
                      <a:cubicBezTo>
                        <a:pt x="12190" y="172"/>
                        <a:pt x="11794" y="106"/>
                        <a:pt x="11398" y="53"/>
                      </a:cubicBezTo>
                      <a:cubicBezTo>
                        <a:pt x="11036" y="18"/>
                        <a:pt x="10673" y="1"/>
                        <a:pt x="10312" y="1"/>
                      </a:cubicBezTo>
                      <a:close/>
                    </a:path>
                  </a:pathLst>
                </a:custGeom>
                <a:solidFill>
                  <a:srgbClr val="F49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7"/>
                <p:cNvSpPr/>
                <p:nvPr/>
              </p:nvSpPr>
              <p:spPr>
                <a:xfrm>
                  <a:off x="5899750" y="3276800"/>
                  <a:ext cx="139700" cy="29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11926" extrusionOk="0">
                      <a:moveTo>
                        <a:pt x="1572" y="0"/>
                      </a:moveTo>
                      <a:lnTo>
                        <a:pt x="1533" y="53"/>
                      </a:lnTo>
                      <a:cubicBezTo>
                        <a:pt x="1520" y="79"/>
                        <a:pt x="1480" y="119"/>
                        <a:pt x="1454" y="172"/>
                      </a:cubicBezTo>
                      <a:cubicBezTo>
                        <a:pt x="1414" y="225"/>
                        <a:pt x="1374" y="291"/>
                        <a:pt x="1321" y="370"/>
                      </a:cubicBezTo>
                      <a:cubicBezTo>
                        <a:pt x="1255" y="436"/>
                        <a:pt x="1203" y="528"/>
                        <a:pt x="1150" y="621"/>
                      </a:cubicBezTo>
                      <a:cubicBezTo>
                        <a:pt x="1031" y="819"/>
                        <a:pt x="912" y="1043"/>
                        <a:pt x="793" y="1308"/>
                      </a:cubicBezTo>
                      <a:cubicBezTo>
                        <a:pt x="661" y="1598"/>
                        <a:pt x="542" y="1875"/>
                        <a:pt x="450" y="2179"/>
                      </a:cubicBezTo>
                      <a:cubicBezTo>
                        <a:pt x="225" y="2840"/>
                        <a:pt x="80" y="3539"/>
                        <a:pt x="40" y="4253"/>
                      </a:cubicBezTo>
                      <a:cubicBezTo>
                        <a:pt x="1" y="5005"/>
                        <a:pt x="54" y="5758"/>
                        <a:pt x="212" y="6498"/>
                      </a:cubicBezTo>
                      <a:cubicBezTo>
                        <a:pt x="357" y="7237"/>
                        <a:pt x="608" y="7950"/>
                        <a:pt x="952" y="8624"/>
                      </a:cubicBezTo>
                      <a:cubicBezTo>
                        <a:pt x="1269" y="9245"/>
                        <a:pt x="1665" y="9839"/>
                        <a:pt x="2140" y="10367"/>
                      </a:cubicBezTo>
                      <a:cubicBezTo>
                        <a:pt x="2510" y="10790"/>
                        <a:pt x="2933" y="11173"/>
                        <a:pt x="3395" y="11516"/>
                      </a:cubicBezTo>
                      <a:cubicBezTo>
                        <a:pt x="3474" y="11582"/>
                        <a:pt x="3567" y="11648"/>
                        <a:pt x="3633" y="11701"/>
                      </a:cubicBezTo>
                      <a:cubicBezTo>
                        <a:pt x="3712" y="11741"/>
                        <a:pt x="3778" y="11780"/>
                        <a:pt x="3831" y="11820"/>
                      </a:cubicBezTo>
                      <a:cubicBezTo>
                        <a:pt x="3884" y="11860"/>
                        <a:pt x="3936" y="11886"/>
                        <a:pt x="3963" y="11899"/>
                      </a:cubicBezTo>
                      <a:lnTo>
                        <a:pt x="4016" y="11926"/>
                      </a:lnTo>
                      <a:lnTo>
                        <a:pt x="4042" y="11886"/>
                      </a:lnTo>
                      <a:cubicBezTo>
                        <a:pt x="4055" y="11860"/>
                        <a:pt x="4095" y="11820"/>
                        <a:pt x="4134" y="11767"/>
                      </a:cubicBezTo>
                      <a:cubicBezTo>
                        <a:pt x="4161" y="11714"/>
                        <a:pt x="4201" y="11648"/>
                        <a:pt x="4267" y="11569"/>
                      </a:cubicBezTo>
                      <a:cubicBezTo>
                        <a:pt x="4319" y="11490"/>
                        <a:pt x="4372" y="11411"/>
                        <a:pt x="4425" y="11305"/>
                      </a:cubicBezTo>
                      <a:cubicBezTo>
                        <a:pt x="5072" y="10209"/>
                        <a:pt x="5442" y="8967"/>
                        <a:pt x="5534" y="7686"/>
                      </a:cubicBezTo>
                      <a:cubicBezTo>
                        <a:pt x="5587" y="6934"/>
                        <a:pt x="5534" y="6181"/>
                        <a:pt x="5376" y="5441"/>
                      </a:cubicBezTo>
                      <a:cubicBezTo>
                        <a:pt x="5231" y="4702"/>
                        <a:pt x="4980" y="3989"/>
                        <a:pt x="4636" y="3315"/>
                      </a:cubicBezTo>
                      <a:cubicBezTo>
                        <a:pt x="4319" y="2681"/>
                        <a:pt x="3923" y="2100"/>
                        <a:pt x="3461" y="1572"/>
                      </a:cubicBezTo>
                      <a:cubicBezTo>
                        <a:pt x="3250" y="1334"/>
                        <a:pt x="3025" y="1123"/>
                        <a:pt x="2801" y="911"/>
                      </a:cubicBezTo>
                      <a:cubicBezTo>
                        <a:pt x="2576" y="713"/>
                        <a:pt x="2378" y="542"/>
                        <a:pt x="2193" y="410"/>
                      </a:cubicBezTo>
                      <a:cubicBezTo>
                        <a:pt x="2114" y="344"/>
                        <a:pt x="2021" y="291"/>
                        <a:pt x="1942" y="238"/>
                      </a:cubicBezTo>
                      <a:cubicBezTo>
                        <a:pt x="1876" y="185"/>
                        <a:pt x="1797" y="145"/>
                        <a:pt x="1744" y="106"/>
                      </a:cubicBezTo>
                      <a:cubicBezTo>
                        <a:pt x="1691" y="79"/>
                        <a:pt x="1652" y="53"/>
                        <a:pt x="1612" y="40"/>
                      </a:cubicBezTo>
                      <a:lnTo>
                        <a:pt x="1572" y="0"/>
                      </a:lnTo>
                      <a:close/>
                    </a:path>
                  </a:pathLst>
                </a:custGeom>
                <a:solidFill>
                  <a:srgbClr val="F49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7"/>
                <p:cNvSpPr/>
                <p:nvPr/>
              </p:nvSpPr>
              <p:spPr>
                <a:xfrm>
                  <a:off x="5842975" y="3234800"/>
                  <a:ext cx="423600" cy="5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4" h="22032" extrusionOk="0">
                      <a:moveTo>
                        <a:pt x="13521" y="1"/>
                      </a:moveTo>
                      <a:cubicBezTo>
                        <a:pt x="13476" y="1"/>
                        <a:pt x="13437" y="25"/>
                        <a:pt x="13431" y="82"/>
                      </a:cubicBezTo>
                      <a:cubicBezTo>
                        <a:pt x="12969" y="3423"/>
                        <a:pt x="11992" y="6659"/>
                        <a:pt x="10539" y="9696"/>
                      </a:cubicBezTo>
                      <a:cubicBezTo>
                        <a:pt x="9205" y="12457"/>
                        <a:pt x="7475" y="15019"/>
                        <a:pt x="5402" y="17290"/>
                      </a:cubicBezTo>
                      <a:cubicBezTo>
                        <a:pt x="5824" y="16075"/>
                        <a:pt x="6075" y="14821"/>
                        <a:pt x="6168" y="13540"/>
                      </a:cubicBezTo>
                      <a:cubicBezTo>
                        <a:pt x="6326" y="11149"/>
                        <a:pt x="5996" y="8759"/>
                        <a:pt x="5190" y="6501"/>
                      </a:cubicBezTo>
                      <a:cubicBezTo>
                        <a:pt x="5170" y="6448"/>
                        <a:pt x="5120" y="6425"/>
                        <a:pt x="5070" y="6425"/>
                      </a:cubicBezTo>
                      <a:cubicBezTo>
                        <a:pt x="4995" y="6425"/>
                        <a:pt x="4921" y="6479"/>
                        <a:pt x="4953" y="6567"/>
                      </a:cubicBezTo>
                      <a:cubicBezTo>
                        <a:pt x="5745" y="8759"/>
                        <a:pt x="6075" y="11083"/>
                        <a:pt x="5943" y="13394"/>
                      </a:cubicBezTo>
                      <a:cubicBezTo>
                        <a:pt x="5851" y="14887"/>
                        <a:pt x="5521" y="16352"/>
                        <a:pt x="4979" y="17752"/>
                      </a:cubicBezTo>
                      <a:cubicBezTo>
                        <a:pt x="4358" y="18399"/>
                        <a:pt x="3725" y="19020"/>
                        <a:pt x="3038" y="19628"/>
                      </a:cubicBezTo>
                      <a:cubicBezTo>
                        <a:pt x="2074" y="20473"/>
                        <a:pt x="1057" y="21278"/>
                        <a:pt x="0" y="22031"/>
                      </a:cubicBezTo>
                      <a:lnTo>
                        <a:pt x="383" y="22031"/>
                      </a:lnTo>
                      <a:cubicBezTo>
                        <a:pt x="2087" y="20803"/>
                        <a:pt x="3685" y="19430"/>
                        <a:pt x="5138" y="17924"/>
                      </a:cubicBezTo>
                      <a:cubicBezTo>
                        <a:pt x="5151" y="17911"/>
                        <a:pt x="5164" y="17898"/>
                        <a:pt x="5177" y="17898"/>
                      </a:cubicBezTo>
                      <a:cubicBezTo>
                        <a:pt x="5494" y="17554"/>
                        <a:pt x="5798" y="17224"/>
                        <a:pt x="6115" y="16881"/>
                      </a:cubicBezTo>
                      <a:cubicBezTo>
                        <a:pt x="7620" y="16564"/>
                        <a:pt x="9126" y="16141"/>
                        <a:pt x="10579" y="15613"/>
                      </a:cubicBezTo>
                      <a:cubicBezTo>
                        <a:pt x="12758" y="14821"/>
                        <a:pt x="14858" y="13843"/>
                        <a:pt x="16852" y="12694"/>
                      </a:cubicBezTo>
                      <a:cubicBezTo>
                        <a:pt x="16944" y="12614"/>
                        <a:pt x="16886" y="12473"/>
                        <a:pt x="16782" y="12473"/>
                      </a:cubicBezTo>
                      <a:cubicBezTo>
                        <a:pt x="16766" y="12473"/>
                        <a:pt x="16750" y="12476"/>
                        <a:pt x="16733" y="12483"/>
                      </a:cubicBezTo>
                      <a:cubicBezTo>
                        <a:pt x="14805" y="13606"/>
                        <a:pt x="12771" y="14556"/>
                        <a:pt x="10684" y="15322"/>
                      </a:cubicBezTo>
                      <a:cubicBezTo>
                        <a:pt x="9285" y="15837"/>
                        <a:pt x="7845" y="16260"/>
                        <a:pt x="6392" y="16577"/>
                      </a:cubicBezTo>
                      <a:cubicBezTo>
                        <a:pt x="6656" y="16260"/>
                        <a:pt x="6921" y="15956"/>
                        <a:pt x="7185" y="15626"/>
                      </a:cubicBezTo>
                      <a:cubicBezTo>
                        <a:pt x="8571" y="13883"/>
                        <a:pt x="9760" y="11994"/>
                        <a:pt x="10724" y="9987"/>
                      </a:cubicBezTo>
                      <a:cubicBezTo>
                        <a:pt x="12203" y="6870"/>
                        <a:pt x="13194" y="3555"/>
                        <a:pt x="13656" y="148"/>
                      </a:cubicBezTo>
                      <a:cubicBezTo>
                        <a:pt x="13672" y="60"/>
                        <a:pt x="13590" y="1"/>
                        <a:pt x="135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9" name="Google Shape;749;p7"/>
              <p:cNvGrpSpPr/>
              <p:nvPr/>
            </p:nvGrpSpPr>
            <p:grpSpPr>
              <a:xfrm rot="1366818">
                <a:off x="5093087" y="2305550"/>
                <a:ext cx="215951" cy="125475"/>
                <a:chOff x="4959163" y="2294750"/>
                <a:chExt cx="215950" cy="125475"/>
              </a:xfrm>
            </p:grpSpPr>
            <p:sp>
              <p:nvSpPr>
                <p:cNvPr id="750" name="Google Shape;750;p7"/>
                <p:cNvSpPr/>
                <p:nvPr/>
              </p:nvSpPr>
              <p:spPr>
                <a:xfrm>
                  <a:off x="5010688" y="2312250"/>
                  <a:ext cx="24775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1519" extrusionOk="0">
                      <a:moveTo>
                        <a:pt x="573" y="1"/>
                      </a:moveTo>
                      <a:cubicBezTo>
                        <a:pt x="398" y="1"/>
                        <a:pt x="240" y="113"/>
                        <a:pt x="185" y="291"/>
                      </a:cubicBezTo>
                      <a:cubicBezTo>
                        <a:pt x="145" y="542"/>
                        <a:pt x="106" y="779"/>
                        <a:pt x="53" y="1030"/>
                      </a:cubicBezTo>
                      <a:cubicBezTo>
                        <a:pt x="0" y="1242"/>
                        <a:pt x="119" y="1453"/>
                        <a:pt x="330" y="1506"/>
                      </a:cubicBezTo>
                      <a:cubicBezTo>
                        <a:pt x="364" y="1514"/>
                        <a:pt x="398" y="1518"/>
                        <a:pt x="431" y="1518"/>
                      </a:cubicBezTo>
                      <a:cubicBezTo>
                        <a:pt x="605" y="1518"/>
                        <a:pt x="761" y="1408"/>
                        <a:pt x="806" y="1242"/>
                      </a:cubicBezTo>
                      <a:cubicBezTo>
                        <a:pt x="858" y="991"/>
                        <a:pt x="898" y="740"/>
                        <a:pt x="938" y="502"/>
                      </a:cubicBezTo>
                      <a:cubicBezTo>
                        <a:pt x="990" y="291"/>
                        <a:pt x="872" y="79"/>
                        <a:pt x="674" y="13"/>
                      </a:cubicBezTo>
                      <a:cubicBezTo>
                        <a:pt x="640" y="5"/>
                        <a:pt x="606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7"/>
                <p:cNvSpPr/>
                <p:nvPr/>
              </p:nvSpPr>
              <p:spPr>
                <a:xfrm>
                  <a:off x="5060188" y="2301375"/>
                  <a:ext cx="26125" cy="4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1901" extrusionOk="0">
                      <a:moveTo>
                        <a:pt x="419" y="0"/>
                      </a:moveTo>
                      <a:cubicBezTo>
                        <a:pt x="385" y="0"/>
                        <a:pt x="352" y="4"/>
                        <a:pt x="318" y="13"/>
                      </a:cubicBezTo>
                      <a:cubicBezTo>
                        <a:pt x="120" y="79"/>
                        <a:pt x="1" y="290"/>
                        <a:pt x="54" y="501"/>
                      </a:cubicBezTo>
                      <a:cubicBezTo>
                        <a:pt x="107" y="871"/>
                        <a:pt x="173" y="1241"/>
                        <a:pt x="239" y="1610"/>
                      </a:cubicBezTo>
                      <a:cubicBezTo>
                        <a:pt x="283" y="1788"/>
                        <a:pt x="439" y="1900"/>
                        <a:pt x="614" y="1900"/>
                      </a:cubicBezTo>
                      <a:cubicBezTo>
                        <a:pt x="647" y="1900"/>
                        <a:pt x="680" y="1896"/>
                        <a:pt x="714" y="1888"/>
                      </a:cubicBezTo>
                      <a:cubicBezTo>
                        <a:pt x="925" y="1822"/>
                        <a:pt x="1044" y="1610"/>
                        <a:pt x="991" y="1399"/>
                      </a:cubicBezTo>
                      <a:cubicBezTo>
                        <a:pt x="925" y="1029"/>
                        <a:pt x="859" y="660"/>
                        <a:pt x="807" y="290"/>
                      </a:cubicBezTo>
                      <a:cubicBezTo>
                        <a:pt x="751" y="112"/>
                        <a:pt x="593" y="0"/>
                        <a:pt x="41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7"/>
                <p:cNvSpPr/>
                <p:nvPr/>
              </p:nvSpPr>
              <p:spPr>
                <a:xfrm>
                  <a:off x="5108913" y="2300025"/>
                  <a:ext cx="28925" cy="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" h="1697" extrusionOk="0">
                      <a:moveTo>
                        <a:pt x="482" y="0"/>
                      </a:moveTo>
                      <a:cubicBezTo>
                        <a:pt x="247" y="0"/>
                        <a:pt x="1" y="194"/>
                        <a:pt x="73" y="489"/>
                      </a:cubicBezTo>
                      <a:cubicBezTo>
                        <a:pt x="165" y="793"/>
                        <a:pt x="244" y="1110"/>
                        <a:pt x="324" y="1414"/>
                      </a:cubicBezTo>
                      <a:cubicBezTo>
                        <a:pt x="376" y="1612"/>
                        <a:pt x="525" y="1697"/>
                        <a:pt x="678" y="1697"/>
                      </a:cubicBezTo>
                      <a:cubicBezTo>
                        <a:pt x="912" y="1697"/>
                        <a:pt x="1156" y="1498"/>
                        <a:pt x="1076" y="1202"/>
                      </a:cubicBezTo>
                      <a:lnTo>
                        <a:pt x="839" y="278"/>
                      </a:lnTo>
                      <a:cubicBezTo>
                        <a:pt x="786" y="84"/>
                        <a:pt x="636" y="0"/>
                        <a:pt x="482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7"/>
                <p:cNvSpPr/>
                <p:nvPr/>
              </p:nvSpPr>
              <p:spPr>
                <a:xfrm>
                  <a:off x="5149813" y="2378025"/>
                  <a:ext cx="25300" cy="3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" h="1488" extrusionOk="0">
                      <a:moveTo>
                        <a:pt x="477" y="1"/>
                      </a:moveTo>
                      <a:cubicBezTo>
                        <a:pt x="242" y="1"/>
                        <a:pt x="0" y="197"/>
                        <a:pt x="87" y="499"/>
                      </a:cubicBezTo>
                      <a:cubicBezTo>
                        <a:pt x="127" y="724"/>
                        <a:pt x="167" y="961"/>
                        <a:pt x="206" y="1199"/>
                      </a:cubicBezTo>
                      <a:cubicBezTo>
                        <a:pt x="262" y="1367"/>
                        <a:pt x="423" y="1488"/>
                        <a:pt x="600" y="1488"/>
                      </a:cubicBezTo>
                      <a:cubicBezTo>
                        <a:pt x="631" y="1488"/>
                        <a:pt x="663" y="1484"/>
                        <a:pt x="695" y="1476"/>
                      </a:cubicBezTo>
                      <a:cubicBezTo>
                        <a:pt x="893" y="1410"/>
                        <a:pt x="1012" y="1199"/>
                        <a:pt x="959" y="988"/>
                      </a:cubicBezTo>
                      <a:lnTo>
                        <a:pt x="840" y="288"/>
                      </a:lnTo>
                      <a:cubicBezTo>
                        <a:pt x="787" y="87"/>
                        <a:pt x="634" y="1"/>
                        <a:pt x="477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7"/>
                <p:cNvSpPr/>
                <p:nvPr/>
              </p:nvSpPr>
              <p:spPr>
                <a:xfrm>
                  <a:off x="5111713" y="2383225"/>
                  <a:ext cx="21800" cy="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1480" extrusionOk="0">
                      <a:moveTo>
                        <a:pt x="476" y="0"/>
                      </a:moveTo>
                      <a:cubicBezTo>
                        <a:pt x="264" y="0"/>
                        <a:pt x="93" y="172"/>
                        <a:pt x="79" y="397"/>
                      </a:cubicBezTo>
                      <a:lnTo>
                        <a:pt x="0" y="1097"/>
                      </a:lnTo>
                      <a:cubicBezTo>
                        <a:pt x="0" y="1308"/>
                        <a:pt x="172" y="1480"/>
                        <a:pt x="396" y="1480"/>
                      </a:cubicBezTo>
                      <a:cubicBezTo>
                        <a:pt x="608" y="1480"/>
                        <a:pt x="779" y="1308"/>
                        <a:pt x="779" y="1097"/>
                      </a:cubicBezTo>
                      <a:lnTo>
                        <a:pt x="872" y="397"/>
                      </a:lnTo>
                      <a:cubicBezTo>
                        <a:pt x="872" y="172"/>
                        <a:pt x="687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7"/>
                <p:cNvSpPr/>
                <p:nvPr/>
              </p:nvSpPr>
              <p:spPr>
                <a:xfrm>
                  <a:off x="4959163" y="2294750"/>
                  <a:ext cx="26775" cy="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" h="1359" extrusionOk="0">
                      <a:moveTo>
                        <a:pt x="653" y="1"/>
                      </a:moveTo>
                      <a:cubicBezTo>
                        <a:pt x="478" y="1"/>
                        <a:pt x="320" y="113"/>
                        <a:pt x="265" y="291"/>
                      </a:cubicBezTo>
                      <a:cubicBezTo>
                        <a:pt x="199" y="476"/>
                        <a:pt x="133" y="674"/>
                        <a:pt x="54" y="859"/>
                      </a:cubicBezTo>
                      <a:cubicBezTo>
                        <a:pt x="1" y="1070"/>
                        <a:pt x="120" y="1281"/>
                        <a:pt x="331" y="1347"/>
                      </a:cubicBezTo>
                      <a:cubicBezTo>
                        <a:pt x="363" y="1355"/>
                        <a:pt x="394" y="1359"/>
                        <a:pt x="426" y="1359"/>
                      </a:cubicBezTo>
                      <a:cubicBezTo>
                        <a:pt x="602" y="1359"/>
                        <a:pt x="761" y="1238"/>
                        <a:pt x="806" y="1070"/>
                      </a:cubicBezTo>
                      <a:lnTo>
                        <a:pt x="1018" y="489"/>
                      </a:lnTo>
                      <a:cubicBezTo>
                        <a:pt x="1071" y="291"/>
                        <a:pt x="952" y="66"/>
                        <a:pt x="754" y="13"/>
                      </a:cubicBezTo>
                      <a:cubicBezTo>
                        <a:pt x="720" y="5"/>
                        <a:pt x="686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7"/>
                <p:cNvSpPr/>
                <p:nvPr/>
              </p:nvSpPr>
              <p:spPr>
                <a:xfrm>
                  <a:off x="5050363" y="2377200"/>
                  <a:ext cx="27350" cy="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1443" extrusionOk="0">
                      <a:moveTo>
                        <a:pt x="691" y="0"/>
                      </a:moveTo>
                      <a:cubicBezTo>
                        <a:pt x="496" y="0"/>
                        <a:pt x="302" y="129"/>
                        <a:pt x="302" y="387"/>
                      </a:cubicBezTo>
                      <a:cubicBezTo>
                        <a:pt x="315" y="545"/>
                        <a:pt x="275" y="704"/>
                        <a:pt x="183" y="849"/>
                      </a:cubicBezTo>
                      <a:cubicBezTo>
                        <a:pt x="1" y="1158"/>
                        <a:pt x="270" y="1443"/>
                        <a:pt x="542" y="1443"/>
                      </a:cubicBezTo>
                      <a:cubicBezTo>
                        <a:pt x="664" y="1443"/>
                        <a:pt x="787" y="1385"/>
                        <a:pt x="869" y="1245"/>
                      </a:cubicBezTo>
                      <a:cubicBezTo>
                        <a:pt x="1015" y="981"/>
                        <a:pt x="1094" y="691"/>
                        <a:pt x="1081" y="387"/>
                      </a:cubicBezTo>
                      <a:cubicBezTo>
                        <a:pt x="1081" y="129"/>
                        <a:pt x="886" y="0"/>
                        <a:pt x="691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7" name="Google Shape;757;p7"/>
              <p:cNvGrpSpPr/>
              <p:nvPr/>
            </p:nvGrpSpPr>
            <p:grpSpPr>
              <a:xfrm rot="-1366818" flipH="1">
                <a:off x="5744937" y="2311150"/>
                <a:ext cx="215951" cy="125475"/>
                <a:chOff x="4959163" y="2294750"/>
                <a:chExt cx="215950" cy="125475"/>
              </a:xfrm>
            </p:grpSpPr>
            <p:sp>
              <p:nvSpPr>
                <p:cNvPr id="758" name="Google Shape;758;p7"/>
                <p:cNvSpPr/>
                <p:nvPr/>
              </p:nvSpPr>
              <p:spPr>
                <a:xfrm>
                  <a:off x="5010688" y="2312250"/>
                  <a:ext cx="24775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1519" extrusionOk="0">
                      <a:moveTo>
                        <a:pt x="573" y="1"/>
                      </a:moveTo>
                      <a:cubicBezTo>
                        <a:pt x="398" y="1"/>
                        <a:pt x="240" y="113"/>
                        <a:pt x="185" y="291"/>
                      </a:cubicBezTo>
                      <a:cubicBezTo>
                        <a:pt x="145" y="542"/>
                        <a:pt x="106" y="779"/>
                        <a:pt x="53" y="1030"/>
                      </a:cubicBezTo>
                      <a:cubicBezTo>
                        <a:pt x="0" y="1242"/>
                        <a:pt x="119" y="1453"/>
                        <a:pt x="330" y="1506"/>
                      </a:cubicBezTo>
                      <a:cubicBezTo>
                        <a:pt x="364" y="1514"/>
                        <a:pt x="398" y="1518"/>
                        <a:pt x="431" y="1518"/>
                      </a:cubicBezTo>
                      <a:cubicBezTo>
                        <a:pt x="605" y="1518"/>
                        <a:pt x="761" y="1408"/>
                        <a:pt x="806" y="1242"/>
                      </a:cubicBezTo>
                      <a:cubicBezTo>
                        <a:pt x="858" y="991"/>
                        <a:pt x="898" y="740"/>
                        <a:pt x="938" y="502"/>
                      </a:cubicBezTo>
                      <a:cubicBezTo>
                        <a:pt x="990" y="291"/>
                        <a:pt x="872" y="79"/>
                        <a:pt x="674" y="13"/>
                      </a:cubicBezTo>
                      <a:cubicBezTo>
                        <a:pt x="640" y="5"/>
                        <a:pt x="606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7"/>
                <p:cNvSpPr/>
                <p:nvPr/>
              </p:nvSpPr>
              <p:spPr>
                <a:xfrm>
                  <a:off x="5060188" y="2301375"/>
                  <a:ext cx="26125" cy="4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1901" extrusionOk="0">
                      <a:moveTo>
                        <a:pt x="419" y="0"/>
                      </a:moveTo>
                      <a:cubicBezTo>
                        <a:pt x="385" y="0"/>
                        <a:pt x="352" y="4"/>
                        <a:pt x="318" y="13"/>
                      </a:cubicBezTo>
                      <a:cubicBezTo>
                        <a:pt x="120" y="79"/>
                        <a:pt x="1" y="290"/>
                        <a:pt x="54" y="501"/>
                      </a:cubicBezTo>
                      <a:cubicBezTo>
                        <a:pt x="107" y="871"/>
                        <a:pt x="173" y="1241"/>
                        <a:pt x="239" y="1610"/>
                      </a:cubicBezTo>
                      <a:cubicBezTo>
                        <a:pt x="283" y="1788"/>
                        <a:pt x="439" y="1900"/>
                        <a:pt x="614" y="1900"/>
                      </a:cubicBezTo>
                      <a:cubicBezTo>
                        <a:pt x="647" y="1900"/>
                        <a:pt x="680" y="1896"/>
                        <a:pt x="714" y="1888"/>
                      </a:cubicBezTo>
                      <a:cubicBezTo>
                        <a:pt x="925" y="1822"/>
                        <a:pt x="1044" y="1610"/>
                        <a:pt x="991" y="1399"/>
                      </a:cubicBezTo>
                      <a:cubicBezTo>
                        <a:pt x="925" y="1029"/>
                        <a:pt x="859" y="660"/>
                        <a:pt x="807" y="290"/>
                      </a:cubicBezTo>
                      <a:cubicBezTo>
                        <a:pt x="751" y="112"/>
                        <a:pt x="593" y="0"/>
                        <a:pt x="41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7"/>
                <p:cNvSpPr/>
                <p:nvPr/>
              </p:nvSpPr>
              <p:spPr>
                <a:xfrm>
                  <a:off x="5108913" y="2300025"/>
                  <a:ext cx="28925" cy="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" h="1697" extrusionOk="0">
                      <a:moveTo>
                        <a:pt x="482" y="0"/>
                      </a:moveTo>
                      <a:cubicBezTo>
                        <a:pt x="247" y="0"/>
                        <a:pt x="1" y="194"/>
                        <a:pt x="73" y="489"/>
                      </a:cubicBezTo>
                      <a:cubicBezTo>
                        <a:pt x="165" y="793"/>
                        <a:pt x="244" y="1110"/>
                        <a:pt x="324" y="1414"/>
                      </a:cubicBezTo>
                      <a:cubicBezTo>
                        <a:pt x="376" y="1612"/>
                        <a:pt x="525" y="1697"/>
                        <a:pt x="678" y="1697"/>
                      </a:cubicBezTo>
                      <a:cubicBezTo>
                        <a:pt x="912" y="1697"/>
                        <a:pt x="1156" y="1498"/>
                        <a:pt x="1076" y="1202"/>
                      </a:cubicBezTo>
                      <a:lnTo>
                        <a:pt x="839" y="278"/>
                      </a:lnTo>
                      <a:cubicBezTo>
                        <a:pt x="786" y="84"/>
                        <a:pt x="636" y="0"/>
                        <a:pt x="482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7"/>
                <p:cNvSpPr/>
                <p:nvPr/>
              </p:nvSpPr>
              <p:spPr>
                <a:xfrm>
                  <a:off x="5149813" y="2378025"/>
                  <a:ext cx="25300" cy="3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" h="1488" extrusionOk="0">
                      <a:moveTo>
                        <a:pt x="477" y="1"/>
                      </a:moveTo>
                      <a:cubicBezTo>
                        <a:pt x="242" y="1"/>
                        <a:pt x="0" y="197"/>
                        <a:pt x="87" y="499"/>
                      </a:cubicBezTo>
                      <a:cubicBezTo>
                        <a:pt x="127" y="724"/>
                        <a:pt x="167" y="961"/>
                        <a:pt x="206" y="1199"/>
                      </a:cubicBezTo>
                      <a:cubicBezTo>
                        <a:pt x="262" y="1367"/>
                        <a:pt x="423" y="1488"/>
                        <a:pt x="600" y="1488"/>
                      </a:cubicBezTo>
                      <a:cubicBezTo>
                        <a:pt x="631" y="1488"/>
                        <a:pt x="663" y="1484"/>
                        <a:pt x="695" y="1476"/>
                      </a:cubicBezTo>
                      <a:cubicBezTo>
                        <a:pt x="893" y="1410"/>
                        <a:pt x="1012" y="1199"/>
                        <a:pt x="959" y="988"/>
                      </a:cubicBezTo>
                      <a:lnTo>
                        <a:pt x="840" y="288"/>
                      </a:lnTo>
                      <a:cubicBezTo>
                        <a:pt x="787" y="87"/>
                        <a:pt x="634" y="1"/>
                        <a:pt x="477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7"/>
                <p:cNvSpPr/>
                <p:nvPr/>
              </p:nvSpPr>
              <p:spPr>
                <a:xfrm>
                  <a:off x="5111713" y="2383225"/>
                  <a:ext cx="21800" cy="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1480" extrusionOk="0">
                      <a:moveTo>
                        <a:pt x="476" y="0"/>
                      </a:moveTo>
                      <a:cubicBezTo>
                        <a:pt x="264" y="0"/>
                        <a:pt x="93" y="172"/>
                        <a:pt x="79" y="397"/>
                      </a:cubicBezTo>
                      <a:lnTo>
                        <a:pt x="0" y="1097"/>
                      </a:lnTo>
                      <a:cubicBezTo>
                        <a:pt x="0" y="1308"/>
                        <a:pt x="172" y="1480"/>
                        <a:pt x="396" y="1480"/>
                      </a:cubicBezTo>
                      <a:cubicBezTo>
                        <a:pt x="608" y="1480"/>
                        <a:pt x="779" y="1308"/>
                        <a:pt x="779" y="1097"/>
                      </a:cubicBezTo>
                      <a:lnTo>
                        <a:pt x="872" y="397"/>
                      </a:lnTo>
                      <a:cubicBezTo>
                        <a:pt x="872" y="172"/>
                        <a:pt x="687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" name="Google Shape;763;p7"/>
                <p:cNvSpPr/>
                <p:nvPr/>
              </p:nvSpPr>
              <p:spPr>
                <a:xfrm>
                  <a:off x="4959163" y="2294750"/>
                  <a:ext cx="26775" cy="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" h="1359" extrusionOk="0">
                      <a:moveTo>
                        <a:pt x="653" y="1"/>
                      </a:moveTo>
                      <a:cubicBezTo>
                        <a:pt x="478" y="1"/>
                        <a:pt x="320" y="113"/>
                        <a:pt x="265" y="291"/>
                      </a:cubicBezTo>
                      <a:cubicBezTo>
                        <a:pt x="199" y="476"/>
                        <a:pt x="133" y="674"/>
                        <a:pt x="54" y="859"/>
                      </a:cubicBezTo>
                      <a:cubicBezTo>
                        <a:pt x="1" y="1070"/>
                        <a:pt x="120" y="1281"/>
                        <a:pt x="331" y="1347"/>
                      </a:cubicBezTo>
                      <a:cubicBezTo>
                        <a:pt x="363" y="1355"/>
                        <a:pt x="394" y="1359"/>
                        <a:pt x="426" y="1359"/>
                      </a:cubicBezTo>
                      <a:cubicBezTo>
                        <a:pt x="602" y="1359"/>
                        <a:pt x="761" y="1238"/>
                        <a:pt x="806" y="1070"/>
                      </a:cubicBezTo>
                      <a:lnTo>
                        <a:pt x="1018" y="489"/>
                      </a:lnTo>
                      <a:cubicBezTo>
                        <a:pt x="1071" y="291"/>
                        <a:pt x="952" y="66"/>
                        <a:pt x="754" y="13"/>
                      </a:cubicBezTo>
                      <a:cubicBezTo>
                        <a:pt x="720" y="5"/>
                        <a:pt x="686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" name="Google Shape;764;p7"/>
                <p:cNvSpPr/>
                <p:nvPr/>
              </p:nvSpPr>
              <p:spPr>
                <a:xfrm>
                  <a:off x="5050363" y="2377200"/>
                  <a:ext cx="27350" cy="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1443" extrusionOk="0">
                      <a:moveTo>
                        <a:pt x="691" y="0"/>
                      </a:moveTo>
                      <a:cubicBezTo>
                        <a:pt x="496" y="0"/>
                        <a:pt x="302" y="129"/>
                        <a:pt x="302" y="387"/>
                      </a:cubicBezTo>
                      <a:cubicBezTo>
                        <a:pt x="315" y="545"/>
                        <a:pt x="275" y="704"/>
                        <a:pt x="183" y="849"/>
                      </a:cubicBezTo>
                      <a:cubicBezTo>
                        <a:pt x="1" y="1158"/>
                        <a:pt x="270" y="1443"/>
                        <a:pt x="542" y="1443"/>
                      </a:cubicBezTo>
                      <a:cubicBezTo>
                        <a:pt x="664" y="1443"/>
                        <a:pt x="787" y="1385"/>
                        <a:pt x="869" y="1245"/>
                      </a:cubicBezTo>
                      <a:cubicBezTo>
                        <a:pt x="1015" y="981"/>
                        <a:pt x="1094" y="691"/>
                        <a:pt x="1081" y="387"/>
                      </a:cubicBezTo>
                      <a:cubicBezTo>
                        <a:pt x="1081" y="129"/>
                        <a:pt x="886" y="0"/>
                        <a:pt x="691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765" name="Google Shape;765;p7"/>
          <p:cNvGrpSpPr/>
          <p:nvPr/>
        </p:nvGrpSpPr>
        <p:grpSpPr>
          <a:xfrm rot="-1201013" flipH="1">
            <a:off x="8248665" y="4459375"/>
            <a:ext cx="871549" cy="640526"/>
            <a:chOff x="5148512" y="186980"/>
            <a:chExt cx="871541" cy="640520"/>
          </a:xfrm>
        </p:grpSpPr>
        <p:sp>
          <p:nvSpPr>
            <p:cNvPr id="766" name="Google Shape;766;p7"/>
            <p:cNvSpPr/>
            <p:nvPr/>
          </p:nvSpPr>
          <p:spPr>
            <a:xfrm>
              <a:off x="5254899" y="390724"/>
              <a:ext cx="311624" cy="436776"/>
            </a:xfrm>
            <a:custGeom>
              <a:avLst/>
              <a:gdLst/>
              <a:ahLst/>
              <a:cxnLst/>
              <a:rect l="l" t="t" r="r" b="b"/>
              <a:pathLst>
                <a:path w="17024" h="23861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159"/>
                    <a:pt x="79" y="304"/>
                    <a:pt x="132" y="450"/>
                  </a:cubicBezTo>
                  <a:cubicBezTo>
                    <a:pt x="185" y="595"/>
                    <a:pt x="238" y="753"/>
                    <a:pt x="317" y="938"/>
                  </a:cubicBezTo>
                  <a:cubicBezTo>
                    <a:pt x="396" y="1110"/>
                    <a:pt x="489" y="1308"/>
                    <a:pt x="608" y="1519"/>
                  </a:cubicBezTo>
                  <a:cubicBezTo>
                    <a:pt x="727" y="1731"/>
                    <a:pt x="845" y="1942"/>
                    <a:pt x="991" y="2167"/>
                  </a:cubicBezTo>
                  <a:cubicBezTo>
                    <a:pt x="1136" y="2378"/>
                    <a:pt x="1294" y="2602"/>
                    <a:pt x="1466" y="2827"/>
                  </a:cubicBezTo>
                  <a:cubicBezTo>
                    <a:pt x="1823" y="3276"/>
                    <a:pt x="2219" y="3712"/>
                    <a:pt x="2641" y="4108"/>
                  </a:cubicBezTo>
                  <a:cubicBezTo>
                    <a:pt x="3064" y="4504"/>
                    <a:pt x="3526" y="4874"/>
                    <a:pt x="4002" y="5191"/>
                  </a:cubicBezTo>
                  <a:cubicBezTo>
                    <a:pt x="4438" y="5481"/>
                    <a:pt x="4900" y="5745"/>
                    <a:pt x="5375" y="5957"/>
                  </a:cubicBezTo>
                  <a:cubicBezTo>
                    <a:pt x="5732" y="6115"/>
                    <a:pt x="6088" y="6261"/>
                    <a:pt x="6471" y="6353"/>
                  </a:cubicBezTo>
                  <a:cubicBezTo>
                    <a:pt x="6564" y="6379"/>
                    <a:pt x="6643" y="6406"/>
                    <a:pt x="6709" y="6419"/>
                  </a:cubicBezTo>
                  <a:cubicBezTo>
                    <a:pt x="7871" y="7726"/>
                    <a:pt x="8954" y="9100"/>
                    <a:pt x="9958" y="10526"/>
                  </a:cubicBezTo>
                  <a:cubicBezTo>
                    <a:pt x="9667" y="10341"/>
                    <a:pt x="9377" y="10170"/>
                    <a:pt x="9060" y="10024"/>
                  </a:cubicBezTo>
                  <a:cubicBezTo>
                    <a:pt x="8598" y="9813"/>
                    <a:pt x="8109" y="9628"/>
                    <a:pt x="7594" y="9483"/>
                  </a:cubicBezTo>
                  <a:cubicBezTo>
                    <a:pt x="7039" y="9338"/>
                    <a:pt x="6471" y="9219"/>
                    <a:pt x="5890" y="9153"/>
                  </a:cubicBezTo>
                  <a:cubicBezTo>
                    <a:pt x="5440" y="9102"/>
                    <a:pt x="4989" y="9082"/>
                    <a:pt x="4539" y="9082"/>
                  </a:cubicBezTo>
                  <a:cubicBezTo>
                    <a:pt x="4408" y="9082"/>
                    <a:pt x="4278" y="9084"/>
                    <a:pt x="4147" y="9087"/>
                  </a:cubicBezTo>
                  <a:cubicBezTo>
                    <a:pt x="3856" y="9100"/>
                    <a:pt x="3592" y="9126"/>
                    <a:pt x="3328" y="9166"/>
                  </a:cubicBezTo>
                  <a:cubicBezTo>
                    <a:pt x="3077" y="9192"/>
                    <a:pt x="2826" y="9245"/>
                    <a:pt x="2589" y="9285"/>
                  </a:cubicBezTo>
                  <a:cubicBezTo>
                    <a:pt x="2364" y="9338"/>
                    <a:pt x="2153" y="9390"/>
                    <a:pt x="1968" y="9456"/>
                  </a:cubicBezTo>
                  <a:cubicBezTo>
                    <a:pt x="1770" y="9509"/>
                    <a:pt x="1611" y="9562"/>
                    <a:pt x="1466" y="9615"/>
                  </a:cubicBezTo>
                  <a:cubicBezTo>
                    <a:pt x="1321" y="9668"/>
                    <a:pt x="1176" y="9734"/>
                    <a:pt x="1044" y="9813"/>
                  </a:cubicBezTo>
                  <a:cubicBezTo>
                    <a:pt x="1162" y="9919"/>
                    <a:pt x="1281" y="10011"/>
                    <a:pt x="1413" y="10090"/>
                  </a:cubicBezTo>
                  <a:cubicBezTo>
                    <a:pt x="1532" y="10183"/>
                    <a:pt x="1691" y="10275"/>
                    <a:pt x="1849" y="10368"/>
                  </a:cubicBezTo>
                  <a:cubicBezTo>
                    <a:pt x="2021" y="10473"/>
                    <a:pt x="2219" y="10566"/>
                    <a:pt x="2430" y="10671"/>
                  </a:cubicBezTo>
                  <a:cubicBezTo>
                    <a:pt x="2641" y="10777"/>
                    <a:pt x="2866" y="10870"/>
                    <a:pt x="3117" y="10962"/>
                  </a:cubicBezTo>
                  <a:cubicBezTo>
                    <a:pt x="3368" y="11054"/>
                    <a:pt x="3619" y="11134"/>
                    <a:pt x="3896" y="11213"/>
                  </a:cubicBezTo>
                  <a:cubicBezTo>
                    <a:pt x="4451" y="11371"/>
                    <a:pt x="5032" y="11477"/>
                    <a:pt x="5613" y="11543"/>
                  </a:cubicBezTo>
                  <a:cubicBezTo>
                    <a:pt x="6034" y="11592"/>
                    <a:pt x="6470" y="11619"/>
                    <a:pt x="6904" y="11619"/>
                  </a:cubicBezTo>
                  <a:cubicBezTo>
                    <a:pt x="7055" y="11619"/>
                    <a:pt x="7206" y="11616"/>
                    <a:pt x="7356" y="11609"/>
                  </a:cubicBezTo>
                  <a:cubicBezTo>
                    <a:pt x="7871" y="11583"/>
                    <a:pt x="8386" y="11517"/>
                    <a:pt x="8901" y="11411"/>
                  </a:cubicBezTo>
                  <a:cubicBezTo>
                    <a:pt x="9284" y="11332"/>
                    <a:pt x="9654" y="11226"/>
                    <a:pt x="10024" y="11081"/>
                  </a:cubicBezTo>
                  <a:cubicBezTo>
                    <a:pt x="10116" y="11041"/>
                    <a:pt x="10196" y="11015"/>
                    <a:pt x="10262" y="10975"/>
                  </a:cubicBezTo>
                  <a:cubicBezTo>
                    <a:pt x="11239" y="12428"/>
                    <a:pt x="12124" y="13933"/>
                    <a:pt x="12890" y="15505"/>
                  </a:cubicBezTo>
                  <a:lnTo>
                    <a:pt x="12731" y="15399"/>
                  </a:lnTo>
                  <a:cubicBezTo>
                    <a:pt x="12414" y="15175"/>
                    <a:pt x="12071" y="14990"/>
                    <a:pt x="11714" y="14818"/>
                  </a:cubicBezTo>
                  <a:cubicBezTo>
                    <a:pt x="11252" y="14607"/>
                    <a:pt x="10750" y="14422"/>
                    <a:pt x="10262" y="14277"/>
                  </a:cubicBezTo>
                  <a:cubicBezTo>
                    <a:pt x="9694" y="14132"/>
                    <a:pt x="9126" y="14013"/>
                    <a:pt x="8545" y="13947"/>
                  </a:cubicBezTo>
                  <a:cubicBezTo>
                    <a:pt x="8114" y="13898"/>
                    <a:pt x="7683" y="13871"/>
                    <a:pt x="7252" y="13871"/>
                  </a:cubicBezTo>
                  <a:cubicBezTo>
                    <a:pt x="7102" y="13871"/>
                    <a:pt x="6952" y="13874"/>
                    <a:pt x="6802" y="13881"/>
                  </a:cubicBezTo>
                  <a:cubicBezTo>
                    <a:pt x="6524" y="13894"/>
                    <a:pt x="6247" y="13920"/>
                    <a:pt x="5983" y="13960"/>
                  </a:cubicBezTo>
                  <a:cubicBezTo>
                    <a:pt x="5719" y="13986"/>
                    <a:pt x="5481" y="14039"/>
                    <a:pt x="5243" y="14079"/>
                  </a:cubicBezTo>
                  <a:cubicBezTo>
                    <a:pt x="5019" y="14132"/>
                    <a:pt x="4807" y="14184"/>
                    <a:pt x="4622" y="14250"/>
                  </a:cubicBezTo>
                  <a:cubicBezTo>
                    <a:pt x="4438" y="14303"/>
                    <a:pt x="4266" y="14356"/>
                    <a:pt x="4121" y="14409"/>
                  </a:cubicBezTo>
                  <a:cubicBezTo>
                    <a:pt x="3975" y="14462"/>
                    <a:pt x="3830" y="14528"/>
                    <a:pt x="3698" y="14607"/>
                  </a:cubicBezTo>
                  <a:cubicBezTo>
                    <a:pt x="3817" y="14713"/>
                    <a:pt x="3949" y="14805"/>
                    <a:pt x="4081" y="14898"/>
                  </a:cubicBezTo>
                  <a:cubicBezTo>
                    <a:pt x="4200" y="14977"/>
                    <a:pt x="4345" y="15069"/>
                    <a:pt x="4517" y="15162"/>
                  </a:cubicBezTo>
                  <a:cubicBezTo>
                    <a:pt x="4689" y="15267"/>
                    <a:pt x="4887" y="15373"/>
                    <a:pt x="5098" y="15465"/>
                  </a:cubicBezTo>
                  <a:cubicBezTo>
                    <a:pt x="5309" y="15571"/>
                    <a:pt x="5534" y="15664"/>
                    <a:pt x="5785" y="15756"/>
                  </a:cubicBezTo>
                  <a:cubicBezTo>
                    <a:pt x="6036" y="15848"/>
                    <a:pt x="6287" y="15941"/>
                    <a:pt x="6564" y="16007"/>
                  </a:cubicBezTo>
                  <a:cubicBezTo>
                    <a:pt x="7119" y="16165"/>
                    <a:pt x="7700" y="16271"/>
                    <a:pt x="8267" y="16337"/>
                  </a:cubicBezTo>
                  <a:cubicBezTo>
                    <a:pt x="8698" y="16386"/>
                    <a:pt x="9129" y="16413"/>
                    <a:pt x="9560" y="16413"/>
                  </a:cubicBezTo>
                  <a:cubicBezTo>
                    <a:pt x="9711" y="16413"/>
                    <a:pt x="9861" y="16410"/>
                    <a:pt x="10011" y="16403"/>
                  </a:cubicBezTo>
                  <a:cubicBezTo>
                    <a:pt x="10539" y="16377"/>
                    <a:pt x="11054" y="16311"/>
                    <a:pt x="11569" y="16205"/>
                  </a:cubicBezTo>
                  <a:cubicBezTo>
                    <a:pt x="11952" y="16126"/>
                    <a:pt x="12322" y="16020"/>
                    <a:pt x="12678" y="15875"/>
                  </a:cubicBezTo>
                  <a:cubicBezTo>
                    <a:pt x="12824" y="15822"/>
                    <a:pt x="12929" y="15782"/>
                    <a:pt x="12995" y="15743"/>
                  </a:cubicBezTo>
                  <a:cubicBezTo>
                    <a:pt x="13286" y="16350"/>
                    <a:pt x="13563" y="16958"/>
                    <a:pt x="13814" y="17578"/>
                  </a:cubicBezTo>
                  <a:cubicBezTo>
                    <a:pt x="14118" y="18331"/>
                    <a:pt x="14422" y="19124"/>
                    <a:pt x="14686" y="19929"/>
                  </a:cubicBezTo>
                  <a:cubicBezTo>
                    <a:pt x="14620" y="19890"/>
                    <a:pt x="14554" y="19837"/>
                    <a:pt x="14475" y="19784"/>
                  </a:cubicBezTo>
                  <a:cubicBezTo>
                    <a:pt x="14158" y="19573"/>
                    <a:pt x="13814" y="19375"/>
                    <a:pt x="13458" y="19216"/>
                  </a:cubicBezTo>
                  <a:cubicBezTo>
                    <a:pt x="12982" y="18992"/>
                    <a:pt x="12494" y="18807"/>
                    <a:pt x="11992" y="18661"/>
                  </a:cubicBezTo>
                  <a:cubicBezTo>
                    <a:pt x="11021" y="18399"/>
                    <a:pt x="10020" y="18255"/>
                    <a:pt x="9016" y="18255"/>
                  </a:cubicBezTo>
                  <a:cubicBezTo>
                    <a:pt x="8859" y="18255"/>
                    <a:pt x="8702" y="18258"/>
                    <a:pt x="8545" y="18265"/>
                  </a:cubicBezTo>
                  <a:cubicBezTo>
                    <a:pt x="8254" y="18278"/>
                    <a:pt x="7990" y="18305"/>
                    <a:pt x="7726" y="18331"/>
                  </a:cubicBezTo>
                  <a:cubicBezTo>
                    <a:pt x="7462" y="18371"/>
                    <a:pt x="7224" y="18410"/>
                    <a:pt x="6986" y="18463"/>
                  </a:cubicBezTo>
                  <a:cubicBezTo>
                    <a:pt x="6762" y="18503"/>
                    <a:pt x="6551" y="18569"/>
                    <a:pt x="6366" y="18622"/>
                  </a:cubicBezTo>
                  <a:cubicBezTo>
                    <a:pt x="6168" y="18688"/>
                    <a:pt x="6009" y="18741"/>
                    <a:pt x="5864" y="18793"/>
                  </a:cubicBezTo>
                  <a:cubicBezTo>
                    <a:pt x="5719" y="18846"/>
                    <a:pt x="5573" y="18912"/>
                    <a:pt x="5428" y="18978"/>
                  </a:cubicBezTo>
                  <a:cubicBezTo>
                    <a:pt x="5547" y="19084"/>
                    <a:pt x="5679" y="19176"/>
                    <a:pt x="5811" y="19269"/>
                  </a:cubicBezTo>
                  <a:cubicBezTo>
                    <a:pt x="5930" y="19348"/>
                    <a:pt x="6075" y="19454"/>
                    <a:pt x="6247" y="19546"/>
                  </a:cubicBezTo>
                  <a:cubicBezTo>
                    <a:pt x="6419" y="19639"/>
                    <a:pt x="6617" y="19744"/>
                    <a:pt x="6828" y="19850"/>
                  </a:cubicBezTo>
                  <a:cubicBezTo>
                    <a:pt x="7039" y="19956"/>
                    <a:pt x="7264" y="20048"/>
                    <a:pt x="7515" y="20140"/>
                  </a:cubicBezTo>
                  <a:cubicBezTo>
                    <a:pt x="7752" y="20220"/>
                    <a:pt x="8017" y="20312"/>
                    <a:pt x="8294" y="20391"/>
                  </a:cubicBezTo>
                  <a:cubicBezTo>
                    <a:pt x="9256" y="20663"/>
                    <a:pt x="10247" y="20799"/>
                    <a:pt x="11251" y="20799"/>
                  </a:cubicBezTo>
                  <a:cubicBezTo>
                    <a:pt x="11418" y="20799"/>
                    <a:pt x="11586" y="20795"/>
                    <a:pt x="11754" y="20788"/>
                  </a:cubicBezTo>
                  <a:cubicBezTo>
                    <a:pt x="12269" y="20761"/>
                    <a:pt x="12797" y="20695"/>
                    <a:pt x="13299" y="20590"/>
                  </a:cubicBezTo>
                  <a:cubicBezTo>
                    <a:pt x="13682" y="20510"/>
                    <a:pt x="14052" y="20405"/>
                    <a:pt x="14422" y="20259"/>
                  </a:cubicBezTo>
                  <a:cubicBezTo>
                    <a:pt x="14541" y="20220"/>
                    <a:pt x="14646" y="20180"/>
                    <a:pt x="14752" y="20127"/>
                  </a:cubicBezTo>
                  <a:cubicBezTo>
                    <a:pt x="15135" y="21289"/>
                    <a:pt x="15386" y="22491"/>
                    <a:pt x="15491" y="23719"/>
                  </a:cubicBezTo>
                  <a:cubicBezTo>
                    <a:pt x="15523" y="23814"/>
                    <a:pt x="15605" y="23860"/>
                    <a:pt x="15686" y="23860"/>
                  </a:cubicBezTo>
                  <a:cubicBezTo>
                    <a:pt x="15774" y="23860"/>
                    <a:pt x="15861" y="23804"/>
                    <a:pt x="15874" y="23693"/>
                  </a:cubicBezTo>
                  <a:cubicBezTo>
                    <a:pt x="15756" y="21910"/>
                    <a:pt x="15214" y="20101"/>
                    <a:pt x="14554" y="18397"/>
                  </a:cubicBezTo>
                  <a:cubicBezTo>
                    <a:pt x="14620" y="18344"/>
                    <a:pt x="14699" y="18265"/>
                    <a:pt x="14792" y="18146"/>
                  </a:cubicBezTo>
                  <a:cubicBezTo>
                    <a:pt x="15042" y="17856"/>
                    <a:pt x="15280" y="17539"/>
                    <a:pt x="15478" y="17209"/>
                  </a:cubicBezTo>
                  <a:cubicBezTo>
                    <a:pt x="15756" y="16773"/>
                    <a:pt x="15993" y="16297"/>
                    <a:pt x="16191" y="15822"/>
                  </a:cubicBezTo>
                  <a:cubicBezTo>
                    <a:pt x="16416" y="15281"/>
                    <a:pt x="16588" y="14726"/>
                    <a:pt x="16733" y="14158"/>
                  </a:cubicBezTo>
                  <a:cubicBezTo>
                    <a:pt x="16865" y="13590"/>
                    <a:pt x="16957" y="13022"/>
                    <a:pt x="16997" y="12441"/>
                  </a:cubicBezTo>
                  <a:cubicBezTo>
                    <a:pt x="17023" y="12151"/>
                    <a:pt x="17023" y="11886"/>
                    <a:pt x="17023" y="11622"/>
                  </a:cubicBezTo>
                  <a:cubicBezTo>
                    <a:pt x="17023" y="11358"/>
                    <a:pt x="17010" y="11107"/>
                    <a:pt x="16984" y="10870"/>
                  </a:cubicBezTo>
                  <a:cubicBezTo>
                    <a:pt x="16971" y="10645"/>
                    <a:pt x="16931" y="10434"/>
                    <a:pt x="16905" y="10236"/>
                  </a:cubicBezTo>
                  <a:cubicBezTo>
                    <a:pt x="16865" y="10038"/>
                    <a:pt x="16825" y="9866"/>
                    <a:pt x="16786" y="9734"/>
                  </a:cubicBezTo>
                  <a:cubicBezTo>
                    <a:pt x="16759" y="9575"/>
                    <a:pt x="16706" y="9430"/>
                    <a:pt x="16654" y="9285"/>
                  </a:cubicBezTo>
                  <a:cubicBezTo>
                    <a:pt x="16535" y="9390"/>
                    <a:pt x="16416" y="9496"/>
                    <a:pt x="16323" y="9628"/>
                  </a:cubicBezTo>
                  <a:cubicBezTo>
                    <a:pt x="16218" y="9734"/>
                    <a:pt x="16112" y="9866"/>
                    <a:pt x="15993" y="10024"/>
                  </a:cubicBezTo>
                  <a:cubicBezTo>
                    <a:pt x="15861" y="10183"/>
                    <a:pt x="15756" y="10355"/>
                    <a:pt x="15624" y="10566"/>
                  </a:cubicBezTo>
                  <a:cubicBezTo>
                    <a:pt x="15505" y="10764"/>
                    <a:pt x="15373" y="10975"/>
                    <a:pt x="15254" y="11213"/>
                  </a:cubicBezTo>
                  <a:cubicBezTo>
                    <a:pt x="15135" y="11437"/>
                    <a:pt x="15016" y="11688"/>
                    <a:pt x="14910" y="11953"/>
                  </a:cubicBezTo>
                  <a:cubicBezTo>
                    <a:pt x="14686" y="12494"/>
                    <a:pt x="14514" y="13049"/>
                    <a:pt x="14382" y="13617"/>
                  </a:cubicBezTo>
                  <a:cubicBezTo>
                    <a:pt x="14250" y="14184"/>
                    <a:pt x="14158" y="14752"/>
                    <a:pt x="14105" y="15333"/>
                  </a:cubicBezTo>
                  <a:cubicBezTo>
                    <a:pt x="14065" y="15862"/>
                    <a:pt x="14078" y="16377"/>
                    <a:pt x="14118" y="16905"/>
                  </a:cubicBezTo>
                  <a:cubicBezTo>
                    <a:pt x="14144" y="17129"/>
                    <a:pt x="14171" y="17341"/>
                    <a:pt x="14210" y="17539"/>
                  </a:cubicBezTo>
                  <a:cubicBezTo>
                    <a:pt x="14158" y="17407"/>
                    <a:pt x="14105" y="17275"/>
                    <a:pt x="14039" y="17156"/>
                  </a:cubicBezTo>
                  <a:cubicBezTo>
                    <a:pt x="13537" y="15928"/>
                    <a:pt x="12956" y="14726"/>
                    <a:pt x="12309" y="13577"/>
                  </a:cubicBezTo>
                  <a:cubicBezTo>
                    <a:pt x="12362" y="13524"/>
                    <a:pt x="12401" y="13471"/>
                    <a:pt x="12454" y="13405"/>
                  </a:cubicBezTo>
                  <a:cubicBezTo>
                    <a:pt x="12705" y="13115"/>
                    <a:pt x="12943" y="12798"/>
                    <a:pt x="13141" y="12468"/>
                  </a:cubicBezTo>
                  <a:cubicBezTo>
                    <a:pt x="13418" y="12019"/>
                    <a:pt x="13656" y="11556"/>
                    <a:pt x="13854" y="11081"/>
                  </a:cubicBezTo>
                  <a:cubicBezTo>
                    <a:pt x="14078" y="10539"/>
                    <a:pt x="14263" y="9985"/>
                    <a:pt x="14395" y="9417"/>
                  </a:cubicBezTo>
                  <a:cubicBezTo>
                    <a:pt x="14527" y="8849"/>
                    <a:pt x="14620" y="8268"/>
                    <a:pt x="14659" y="7687"/>
                  </a:cubicBezTo>
                  <a:cubicBezTo>
                    <a:pt x="14686" y="7409"/>
                    <a:pt x="14699" y="7132"/>
                    <a:pt x="14686" y="6881"/>
                  </a:cubicBezTo>
                  <a:cubicBezTo>
                    <a:pt x="14686" y="6617"/>
                    <a:pt x="14673" y="6366"/>
                    <a:pt x="14659" y="6128"/>
                  </a:cubicBezTo>
                  <a:cubicBezTo>
                    <a:pt x="14633" y="5891"/>
                    <a:pt x="14607" y="5679"/>
                    <a:pt x="14567" y="5481"/>
                  </a:cubicBezTo>
                  <a:cubicBezTo>
                    <a:pt x="14541" y="5296"/>
                    <a:pt x="14501" y="5125"/>
                    <a:pt x="14461" y="4980"/>
                  </a:cubicBezTo>
                  <a:cubicBezTo>
                    <a:pt x="14422" y="4821"/>
                    <a:pt x="14369" y="4676"/>
                    <a:pt x="14316" y="4530"/>
                  </a:cubicBezTo>
                  <a:cubicBezTo>
                    <a:pt x="14197" y="4636"/>
                    <a:pt x="14092" y="4742"/>
                    <a:pt x="13986" y="4874"/>
                  </a:cubicBezTo>
                  <a:cubicBezTo>
                    <a:pt x="13893" y="4980"/>
                    <a:pt x="13775" y="5112"/>
                    <a:pt x="13656" y="5270"/>
                  </a:cubicBezTo>
                  <a:cubicBezTo>
                    <a:pt x="13537" y="5429"/>
                    <a:pt x="13418" y="5613"/>
                    <a:pt x="13286" y="5812"/>
                  </a:cubicBezTo>
                  <a:cubicBezTo>
                    <a:pt x="13167" y="6010"/>
                    <a:pt x="13035" y="6221"/>
                    <a:pt x="12916" y="6459"/>
                  </a:cubicBezTo>
                  <a:cubicBezTo>
                    <a:pt x="12797" y="6683"/>
                    <a:pt x="12692" y="6934"/>
                    <a:pt x="12573" y="7198"/>
                  </a:cubicBezTo>
                  <a:cubicBezTo>
                    <a:pt x="12137" y="8281"/>
                    <a:pt x="11873" y="9417"/>
                    <a:pt x="11780" y="10579"/>
                  </a:cubicBezTo>
                  <a:cubicBezTo>
                    <a:pt x="11741" y="11107"/>
                    <a:pt x="11741" y="11622"/>
                    <a:pt x="11794" y="12151"/>
                  </a:cubicBezTo>
                  <a:cubicBezTo>
                    <a:pt x="11807" y="12388"/>
                    <a:pt x="11846" y="12613"/>
                    <a:pt x="11873" y="12811"/>
                  </a:cubicBezTo>
                  <a:cubicBezTo>
                    <a:pt x="11226" y="11702"/>
                    <a:pt x="10513" y="10619"/>
                    <a:pt x="9760" y="9575"/>
                  </a:cubicBezTo>
                  <a:cubicBezTo>
                    <a:pt x="9786" y="9523"/>
                    <a:pt x="9813" y="9456"/>
                    <a:pt x="9852" y="9377"/>
                  </a:cubicBezTo>
                  <a:cubicBezTo>
                    <a:pt x="9998" y="9021"/>
                    <a:pt x="10130" y="8651"/>
                    <a:pt x="10222" y="8268"/>
                  </a:cubicBezTo>
                  <a:cubicBezTo>
                    <a:pt x="10354" y="7766"/>
                    <a:pt x="10433" y="7251"/>
                    <a:pt x="10486" y="6723"/>
                  </a:cubicBezTo>
                  <a:cubicBezTo>
                    <a:pt x="10526" y="6142"/>
                    <a:pt x="10526" y="5561"/>
                    <a:pt x="10486" y="4980"/>
                  </a:cubicBezTo>
                  <a:cubicBezTo>
                    <a:pt x="10447" y="4398"/>
                    <a:pt x="10354" y="3831"/>
                    <a:pt x="10222" y="3263"/>
                  </a:cubicBezTo>
                  <a:cubicBezTo>
                    <a:pt x="10156" y="2985"/>
                    <a:pt x="10077" y="2721"/>
                    <a:pt x="9998" y="2470"/>
                  </a:cubicBezTo>
                  <a:cubicBezTo>
                    <a:pt x="9918" y="2219"/>
                    <a:pt x="9839" y="1995"/>
                    <a:pt x="9733" y="1770"/>
                  </a:cubicBezTo>
                  <a:cubicBezTo>
                    <a:pt x="9641" y="1559"/>
                    <a:pt x="9549" y="1361"/>
                    <a:pt x="9456" y="1189"/>
                  </a:cubicBezTo>
                  <a:cubicBezTo>
                    <a:pt x="9364" y="1004"/>
                    <a:pt x="9284" y="859"/>
                    <a:pt x="9205" y="740"/>
                  </a:cubicBezTo>
                  <a:cubicBezTo>
                    <a:pt x="9113" y="595"/>
                    <a:pt x="9033" y="476"/>
                    <a:pt x="8928" y="344"/>
                  </a:cubicBezTo>
                  <a:cubicBezTo>
                    <a:pt x="8849" y="489"/>
                    <a:pt x="8783" y="621"/>
                    <a:pt x="8717" y="767"/>
                  </a:cubicBezTo>
                  <a:cubicBezTo>
                    <a:pt x="8664" y="912"/>
                    <a:pt x="8598" y="1070"/>
                    <a:pt x="8532" y="1255"/>
                  </a:cubicBezTo>
                  <a:cubicBezTo>
                    <a:pt x="8466" y="1440"/>
                    <a:pt x="8400" y="1651"/>
                    <a:pt x="8347" y="1876"/>
                  </a:cubicBezTo>
                  <a:cubicBezTo>
                    <a:pt x="8281" y="2101"/>
                    <a:pt x="8228" y="2351"/>
                    <a:pt x="8188" y="2602"/>
                  </a:cubicBezTo>
                  <a:cubicBezTo>
                    <a:pt x="8149" y="2866"/>
                    <a:pt x="8109" y="3144"/>
                    <a:pt x="8083" y="3421"/>
                  </a:cubicBezTo>
                  <a:cubicBezTo>
                    <a:pt x="8043" y="4002"/>
                    <a:pt x="8043" y="4583"/>
                    <a:pt x="8083" y="5164"/>
                  </a:cubicBezTo>
                  <a:cubicBezTo>
                    <a:pt x="8135" y="5745"/>
                    <a:pt x="8215" y="6313"/>
                    <a:pt x="8360" y="6881"/>
                  </a:cubicBezTo>
                  <a:cubicBezTo>
                    <a:pt x="8466" y="7383"/>
                    <a:pt x="8624" y="7872"/>
                    <a:pt x="8822" y="8347"/>
                  </a:cubicBezTo>
                  <a:cubicBezTo>
                    <a:pt x="8162" y="7489"/>
                    <a:pt x="7462" y="6657"/>
                    <a:pt x="6722" y="5851"/>
                  </a:cubicBezTo>
                  <a:cubicBezTo>
                    <a:pt x="6617" y="5534"/>
                    <a:pt x="6471" y="5230"/>
                    <a:pt x="6313" y="4940"/>
                  </a:cubicBezTo>
                  <a:cubicBezTo>
                    <a:pt x="6062" y="4478"/>
                    <a:pt x="5785" y="4042"/>
                    <a:pt x="5454" y="3632"/>
                  </a:cubicBezTo>
                  <a:cubicBezTo>
                    <a:pt x="4741" y="2708"/>
                    <a:pt x="3883" y="1916"/>
                    <a:pt x="2919" y="1255"/>
                  </a:cubicBezTo>
                  <a:cubicBezTo>
                    <a:pt x="2681" y="1084"/>
                    <a:pt x="2443" y="952"/>
                    <a:pt x="2219" y="833"/>
                  </a:cubicBezTo>
                  <a:cubicBezTo>
                    <a:pt x="1994" y="701"/>
                    <a:pt x="1770" y="595"/>
                    <a:pt x="1559" y="503"/>
                  </a:cubicBezTo>
                  <a:cubicBezTo>
                    <a:pt x="1360" y="397"/>
                    <a:pt x="1149" y="318"/>
                    <a:pt x="964" y="252"/>
                  </a:cubicBezTo>
                  <a:cubicBezTo>
                    <a:pt x="779" y="186"/>
                    <a:pt x="608" y="133"/>
                    <a:pt x="462" y="93"/>
                  </a:cubicBezTo>
                  <a:cubicBezTo>
                    <a:pt x="317" y="54"/>
                    <a:pt x="159" y="27"/>
                    <a:pt x="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7" name="Google Shape;767;p7"/>
            <p:cNvGrpSpPr/>
            <p:nvPr/>
          </p:nvGrpSpPr>
          <p:grpSpPr>
            <a:xfrm>
              <a:off x="5148512" y="186980"/>
              <a:ext cx="871541" cy="640520"/>
              <a:chOff x="5077217" y="1762956"/>
              <a:chExt cx="966983" cy="710584"/>
            </a:xfrm>
          </p:grpSpPr>
          <p:grpSp>
            <p:nvGrpSpPr>
              <p:cNvPr id="768" name="Google Shape;768;p7"/>
              <p:cNvGrpSpPr/>
              <p:nvPr/>
            </p:nvGrpSpPr>
            <p:grpSpPr>
              <a:xfrm rot="-750039">
                <a:off x="5448008" y="1814348"/>
                <a:ext cx="539102" cy="586548"/>
                <a:chOff x="5842975" y="3104125"/>
                <a:chExt cx="626350" cy="681475"/>
              </a:xfrm>
            </p:grpSpPr>
            <p:sp>
              <p:nvSpPr>
                <p:cNvPr id="769" name="Google Shape;769;p7"/>
                <p:cNvSpPr/>
                <p:nvPr/>
              </p:nvSpPr>
              <p:spPr>
                <a:xfrm>
                  <a:off x="6064500" y="3104125"/>
                  <a:ext cx="197800" cy="38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2" h="15241" extrusionOk="0">
                      <a:moveTo>
                        <a:pt x="6221" y="0"/>
                      </a:moveTo>
                      <a:lnTo>
                        <a:pt x="6155" y="27"/>
                      </a:lnTo>
                      <a:cubicBezTo>
                        <a:pt x="6116" y="53"/>
                        <a:pt x="6049" y="79"/>
                        <a:pt x="5970" y="119"/>
                      </a:cubicBezTo>
                      <a:cubicBezTo>
                        <a:pt x="5891" y="159"/>
                        <a:pt x="5812" y="212"/>
                        <a:pt x="5706" y="264"/>
                      </a:cubicBezTo>
                      <a:cubicBezTo>
                        <a:pt x="5600" y="317"/>
                        <a:pt x="5482" y="383"/>
                        <a:pt x="5363" y="462"/>
                      </a:cubicBezTo>
                      <a:cubicBezTo>
                        <a:pt x="5085" y="647"/>
                        <a:pt x="4808" y="832"/>
                        <a:pt x="4544" y="1044"/>
                      </a:cubicBezTo>
                      <a:cubicBezTo>
                        <a:pt x="4214" y="1294"/>
                        <a:pt x="3910" y="1559"/>
                        <a:pt x="3619" y="1836"/>
                      </a:cubicBezTo>
                      <a:cubicBezTo>
                        <a:pt x="2959" y="2470"/>
                        <a:pt x="2378" y="3196"/>
                        <a:pt x="1903" y="3975"/>
                      </a:cubicBezTo>
                      <a:cubicBezTo>
                        <a:pt x="1388" y="4821"/>
                        <a:pt x="1005" y="5732"/>
                        <a:pt x="727" y="6669"/>
                      </a:cubicBezTo>
                      <a:cubicBezTo>
                        <a:pt x="1" y="9245"/>
                        <a:pt x="225" y="11992"/>
                        <a:pt x="1388" y="14395"/>
                      </a:cubicBezTo>
                      <a:cubicBezTo>
                        <a:pt x="1454" y="14527"/>
                        <a:pt x="1520" y="14646"/>
                        <a:pt x="1572" y="14752"/>
                      </a:cubicBezTo>
                      <a:cubicBezTo>
                        <a:pt x="1625" y="14844"/>
                        <a:pt x="1678" y="14950"/>
                        <a:pt x="1718" y="15016"/>
                      </a:cubicBezTo>
                      <a:cubicBezTo>
                        <a:pt x="1771" y="15082"/>
                        <a:pt x="1810" y="15135"/>
                        <a:pt x="1823" y="15174"/>
                      </a:cubicBezTo>
                      <a:lnTo>
                        <a:pt x="1863" y="15240"/>
                      </a:lnTo>
                      <a:lnTo>
                        <a:pt x="1916" y="15214"/>
                      </a:lnTo>
                      <a:cubicBezTo>
                        <a:pt x="1955" y="15188"/>
                        <a:pt x="2008" y="15161"/>
                        <a:pt x="2088" y="15122"/>
                      </a:cubicBezTo>
                      <a:cubicBezTo>
                        <a:pt x="2167" y="15082"/>
                        <a:pt x="2259" y="15042"/>
                        <a:pt x="2365" y="14976"/>
                      </a:cubicBezTo>
                      <a:cubicBezTo>
                        <a:pt x="2457" y="14923"/>
                        <a:pt x="2576" y="14857"/>
                        <a:pt x="2695" y="14778"/>
                      </a:cubicBezTo>
                      <a:cubicBezTo>
                        <a:pt x="4108" y="13880"/>
                        <a:pt x="5297" y="12678"/>
                        <a:pt x="6168" y="11252"/>
                      </a:cubicBezTo>
                      <a:cubicBezTo>
                        <a:pt x="6670" y="10420"/>
                        <a:pt x="7066" y="9509"/>
                        <a:pt x="7344" y="8571"/>
                      </a:cubicBezTo>
                      <a:cubicBezTo>
                        <a:pt x="7872" y="6735"/>
                        <a:pt x="7912" y="4781"/>
                        <a:pt x="7449" y="2932"/>
                      </a:cubicBezTo>
                      <a:cubicBezTo>
                        <a:pt x="7357" y="2536"/>
                        <a:pt x="7238" y="2153"/>
                        <a:pt x="7093" y="1770"/>
                      </a:cubicBezTo>
                      <a:cubicBezTo>
                        <a:pt x="6974" y="1453"/>
                        <a:pt x="6842" y="1149"/>
                        <a:pt x="6697" y="845"/>
                      </a:cubicBezTo>
                      <a:cubicBezTo>
                        <a:pt x="6631" y="713"/>
                        <a:pt x="6565" y="594"/>
                        <a:pt x="6512" y="489"/>
                      </a:cubicBezTo>
                      <a:cubicBezTo>
                        <a:pt x="6459" y="396"/>
                        <a:pt x="6406" y="291"/>
                        <a:pt x="6353" y="225"/>
                      </a:cubicBezTo>
                      <a:cubicBezTo>
                        <a:pt x="6314" y="159"/>
                        <a:pt x="6274" y="93"/>
                        <a:pt x="6248" y="66"/>
                      </a:cubicBezTo>
                      <a:lnTo>
                        <a:pt x="6221" y="0"/>
                      </a:lnTo>
                      <a:close/>
                    </a:path>
                  </a:pathLst>
                </a:custGeom>
                <a:solidFill>
                  <a:srgbClr val="F49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7"/>
                <p:cNvSpPr/>
                <p:nvPr/>
              </p:nvSpPr>
              <p:spPr>
                <a:xfrm>
                  <a:off x="6107425" y="3441875"/>
                  <a:ext cx="361900" cy="20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6" h="8203" extrusionOk="0">
                      <a:moveTo>
                        <a:pt x="10312" y="1"/>
                      </a:moveTo>
                      <a:cubicBezTo>
                        <a:pt x="8765" y="1"/>
                        <a:pt x="7238" y="322"/>
                        <a:pt x="5825" y="964"/>
                      </a:cubicBezTo>
                      <a:cubicBezTo>
                        <a:pt x="4927" y="1374"/>
                        <a:pt x="4095" y="1889"/>
                        <a:pt x="3329" y="2510"/>
                      </a:cubicBezTo>
                      <a:cubicBezTo>
                        <a:pt x="2048" y="3579"/>
                        <a:pt x="1018" y="4913"/>
                        <a:pt x="344" y="6445"/>
                      </a:cubicBezTo>
                      <a:cubicBezTo>
                        <a:pt x="278" y="6577"/>
                        <a:pt x="225" y="6696"/>
                        <a:pt x="186" y="6802"/>
                      </a:cubicBezTo>
                      <a:cubicBezTo>
                        <a:pt x="146" y="6907"/>
                        <a:pt x="106" y="7013"/>
                        <a:pt x="80" y="7092"/>
                      </a:cubicBezTo>
                      <a:cubicBezTo>
                        <a:pt x="54" y="7171"/>
                        <a:pt x="27" y="7237"/>
                        <a:pt x="14" y="7277"/>
                      </a:cubicBezTo>
                      <a:lnTo>
                        <a:pt x="1" y="7343"/>
                      </a:lnTo>
                      <a:lnTo>
                        <a:pt x="54" y="7370"/>
                      </a:lnTo>
                      <a:cubicBezTo>
                        <a:pt x="93" y="7396"/>
                        <a:pt x="159" y="7422"/>
                        <a:pt x="238" y="7449"/>
                      </a:cubicBezTo>
                      <a:cubicBezTo>
                        <a:pt x="318" y="7488"/>
                        <a:pt x="410" y="7528"/>
                        <a:pt x="516" y="7568"/>
                      </a:cubicBezTo>
                      <a:cubicBezTo>
                        <a:pt x="635" y="7607"/>
                        <a:pt x="754" y="7647"/>
                        <a:pt x="899" y="7700"/>
                      </a:cubicBezTo>
                      <a:cubicBezTo>
                        <a:pt x="1599" y="7924"/>
                        <a:pt x="2325" y="8069"/>
                        <a:pt x="3065" y="8149"/>
                      </a:cubicBezTo>
                      <a:cubicBezTo>
                        <a:pt x="3428" y="8185"/>
                        <a:pt x="3791" y="8203"/>
                        <a:pt x="4153" y="8203"/>
                      </a:cubicBezTo>
                      <a:cubicBezTo>
                        <a:pt x="6686" y="8203"/>
                        <a:pt x="9158" y="7323"/>
                        <a:pt x="11134" y="5706"/>
                      </a:cubicBezTo>
                      <a:cubicBezTo>
                        <a:pt x="11847" y="5124"/>
                        <a:pt x="12481" y="4451"/>
                        <a:pt x="13022" y="3698"/>
                      </a:cubicBezTo>
                      <a:cubicBezTo>
                        <a:pt x="13260" y="3368"/>
                        <a:pt x="13471" y="3025"/>
                        <a:pt x="13683" y="2681"/>
                      </a:cubicBezTo>
                      <a:cubicBezTo>
                        <a:pt x="13854" y="2351"/>
                        <a:pt x="14013" y="2047"/>
                        <a:pt x="14132" y="1783"/>
                      </a:cubicBezTo>
                      <a:cubicBezTo>
                        <a:pt x="14185" y="1651"/>
                        <a:pt x="14237" y="1519"/>
                        <a:pt x="14277" y="1413"/>
                      </a:cubicBezTo>
                      <a:cubicBezTo>
                        <a:pt x="14330" y="1308"/>
                        <a:pt x="14356" y="1202"/>
                        <a:pt x="14383" y="1123"/>
                      </a:cubicBezTo>
                      <a:cubicBezTo>
                        <a:pt x="14422" y="1044"/>
                        <a:pt x="14422" y="978"/>
                        <a:pt x="14449" y="938"/>
                      </a:cubicBezTo>
                      <a:cubicBezTo>
                        <a:pt x="14475" y="885"/>
                        <a:pt x="14475" y="872"/>
                        <a:pt x="14475" y="872"/>
                      </a:cubicBezTo>
                      <a:lnTo>
                        <a:pt x="14409" y="846"/>
                      </a:lnTo>
                      <a:cubicBezTo>
                        <a:pt x="14369" y="819"/>
                        <a:pt x="14303" y="793"/>
                        <a:pt x="14224" y="753"/>
                      </a:cubicBezTo>
                      <a:cubicBezTo>
                        <a:pt x="14145" y="727"/>
                        <a:pt x="14053" y="687"/>
                        <a:pt x="13934" y="647"/>
                      </a:cubicBezTo>
                      <a:cubicBezTo>
                        <a:pt x="13828" y="608"/>
                        <a:pt x="13709" y="555"/>
                        <a:pt x="13564" y="515"/>
                      </a:cubicBezTo>
                      <a:cubicBezTo>
                        <a:pt x="13287" y="423"/>
                        <a:pt x="12956" y="331"/>
                        <a:pt x="12587" y="251"/>
                      </a:cubicBezTo>
                      <a:cubicBezTo>
                        <a:pt x="12190" y="172"/>
                        <a:pt x="11794" y="106"/>
                        <a:pt x="11398" y="53"/>
                      </a:cubicBezTo>
                      <a:cubicBezTo>
                        <a:pt x="11036" y="18"/>
                        <a:pt x="10673" y="1"/>
                        <a:pt x="10312" y="1"/>
                      </a:cubicBezTo>
                      <a:close/>
                    </a:path>
                  </a:pathLst>
                </a:custGeom>
                <a:solidFill>
                  <a:srgbClr val="F49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7"/>
                <p:cNvSpPr/>
                <p:nvPr/>
              </p:nvSpPr>
              <p:spPr>
                <a:xfrm>
                  <a:off x="5899750" y="3276800"/>
                  <a:ext cx="139700" cy="29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11926" extrusionOk="0">
                      <a:moveTo>
                        <a:pt x="1572" y="0"/>
                      </a:moveTo>
                      <a:lnTo>
                        <a:pt x="1533" y="53"/>
                      </a:lnTo>
                      <a:cubicBezTo>
                        <a:pt x="1520" y="79"/>
                        <a:pt x="1480" y="119"/>
                        <a:pt x="1454" y="172"/>
                      </a:cubicBezTo>
                      <a:cubicBezTo>
                        <a:pt x="1414" y="225"/>
                        <a:pt x="1374" y="291"/>
                        <a:pt x="1321" y="370"/>
                      </a:cubicBezTo>
                      <a:cubicBezTo>
                        <a:pt x="1255" y="436"/>
                        <a:pt x="1203" y="528"/>
                        <a:pt x="1150" y="621"/>
                      </a:cubicBezTo>
                      <a:cubicBezTo>
                        <a:pt x="1031" y="819"/>
                        <a:pt x="912" y="1043"/>
                        <a:pt x="793" y="1308"/>
                      </a:cubicBezTo>
                      <a:cubicBezTo>
                        <a:pt x="661" y="1598"/>
                        <a:pt x="542" y="1875"/>
                        <a:pt x="450" y="2179"/>
                      </a:cubicBezTo>
                      <a:cubicBezTo>
                        <a:pt x="225" y="2840"/>
                        <a:pt x="80" y="3539"/>
                        <a:pt x="40" y="4253"/>
                      </a:cubicBezTo>
                      <a:cubicBezTo>
                        <a:pt x="1" y="5005"/>
                        <a:pt x="54" y="5758"/>
                        <a:pt x="212" y="6498"/>
                      </a:cubicBezTo>
                      <a:cubicBezTo>
                        <a:pt x="357" y="7237"/>
                        <a:pt x="608" y="7950"/>
                        <a:pt x="952" y="8624"/>
                      </a:cubicBezTo>
                      <a:cubicBezTo>
                        <a:pt x="1269" y="9245"/>
                        <a:pt x="1665" y="9839"/>
                        <a:pt x="2140" y="10367"/>
                      </a:cubicBezTo>
                      <a:cubicBezTo>
                        <a:pt x="2510" y="10790"/>
                        <a:pt x="2933" y="11173"/>
                        <a:pt x="3395" y="11516"/>
                      </a:cubicBezTo>
                      <a:cubicBezTo>
                        <a:pt x="3474" y="11582"/>
                        <a:pt x="3567" y="11648"/>
                        <a:pt x="3633" y="11701"/>
                      </a:cubicBezTo>
                      <a:cubicBezTo>
                        <a:pt x="3712" y="11741"/>
                        <a:pt x="3778" y="11780"/>
                        <a:pt x="3831" y="11820"/>
                      </a:cubicBezTo>
                      <a:cubicBezTo>
                        <a:pt x="3884" y="11860"/>
                        <a:pt x="3936" y="11886"/>
                        <a:pt x="3963" y="11899"/>
                      </a:cubicBezTo>
                      <a:lnTo>
                        <a:pt x="4016" y="11926"/>
                      </a:lnTo>
                      <a:lnTo>
                        <a:pt x="4042" y="11886"/>
                      </a:lnTo>
                      <a:cubicBezTo>
                        <a:pt x="4055" y="11860"/>
                        <a:pt x="4095" y="11820"/>
                        <a:pt x="4134" y="11767"/>
                      </a:cubicBezTo>
                      <a:cubicBezTo>
                        <a:pt x="4161" y="11714"/>
                        <a:pt x="4201" y="11648"/>
                        <a:pt x="4267" y="11569"/>
                      </a:cubicBezTo>
                      <a:cubicBezTo>
                        <a:pt x="4319" y="11490"/>
                        <a:pt x="4372" y="11411"/>
                        <a:pt x="4425" y="11305"/>
                      </a:cubicBezTo>
                      <a:cubicBezTo>
                        <a:pt x="5072" y="10209"/>
                        <a:pt x="5442" y="8967"/>
                        <a:pt x="5534" y="7686"/>
                      </a:cubicBezTo>
                      <a:cubicBezTo>
                        <a:pt x="5587" y="6934"/>
                        <a:pt x="5534" y="6181"/>
                        <a:pt x="5376" y="5441"/>
                      </a:cubicBezTo>
                      <a:cubicBezTo>
                        <a:pt x="5231" y="4702"/>
                        <a:pt x="4980" y="3989"/>
                        <a:pt x="4636" y="3315"/>
                      </a:cubicBezTo>
                      <a:cubicBezTo>
                        <a:pt x="4319" y="2681"/>
                        <a:pt x="3923" y="2100"/>
                        <a:pt x="3461" y="1572"/>
                      </a:cubicBezTo>
                      <a:cubicBezTo>
                        <a:pt x="3250" y="1334"/>
                        <a:pt x="3025" y="1123"/>
                        <a:pt x="2801" y="911"/>
                      </a:cubicBezTo>
                      <a:cubicBezTo>
                        <a:pt x="2576" y="713"/>
                        <a:pt x="2378" y="542"/>
                        <a:pt x="2193" y="410"/>
                      </a:cubicBezTo>
                      <a:cubicBezTo>
                        <a:pt x="2114" y="344"/>
                        <a:pt x="2021" y="291"/>
                        <a:pt x="1942" y="238"/>
                      </a:cubicBezTo>
                      <a:cubicBezTo>
                        <a:pt x="1876" y="185"/>
                        <a:pt x="1797" y="145"/>
                        <a:pt x="1744" y="106"/>
                      </a:cubicBezTo>
                      <a:cubicBezTo>
                        <a:pt x="1691" y="79"/>
                        <a:pt x="1652" y="53"/>
                        <a:pt x="1612" y="40"/>
                      </a:cubicBezTo>
                      <a:lnTo>
                        <a:pt x="1572" y="0"/>
                      </a:lnTo>
                      <a:close/>
                    </a:path>
                  </a:pathLst>
                </a:custGeom>
                <a:solidFill>
                  <a:srgbClr val="F49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7"/>
                <p:cNvSpPr/>
                <p:nvPr/>
              </p:nvSpPr>
              <p:spPr>
                <a:xfrm>
                  <a:off x="5842975" y="3234800"/>
                  <a:ext cx="423600" cy="5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4" h="22032" extrusionOk="0">
                      <a:moveTo>
                        <a:pt x="13521" y="1"/>
                      </a:moveTo>
                      <a:cubicBezTo>
                        <a:pt x="13476" y="1"/>
                        <a:pt x="13437" y="25"/>
                        <a:pt x="13431" y="82"/>
                      </a:cubicBezTo>
                      <a:cubicBezTo>
                        <a:pt x="12969" y="3423"/>
                        <a:pt x="11992" y="6659"/>
                        <a:pt x="10539" y="9696"/>
                      </a:cubicBezTo>
                      <a:cubicBezTo>
                        <a:pt x="9205" y="12457"/>
                        <a:pt x="7475" y="15019"/>
                        <a:pt x="5402" y="17290"/>
                      </a:cubicBezTo>
                      <a:cubicBezTo>
                        <a:pt x="5824" y="16075"/>
                        <a:pt x="6075" y="14821"/>
                        <a:pt x="6168" y="13540"/>
                      </a:cubicBezTo>
                      <a:cubicBezTo>
                        <a:pt x="6326" y="11149"/>
                        <a:pt x="5996" y="8759"/>
                        <a:pt x="5190" y="6501"/>
                      </a:cubicBezTo>
                      <a:cubicBezTo>
                        <a:pt x="5170" y="6448"/>
                        <a:pt x="5120" y="6425"/>
                        <a:pt x="5070" y="6425"/>
                      </a:cubicBezTo>
                      <a:cubicBezTo>
                        <a:pt x="4995" y="6425"/>
                        <a:pt x="4921" y="6479"/>
                        <a:pt x="4953" y="6567"/>
                      </a:cubicBezTo>
                      <a:cubicBezTo>
                        <a:pt x="5745" y="8759"/>
                        <a:pt x="6075" y="11083"/>
                        <a:pt x="5943" y="13394"/>
                      </a:cubicBezTo>
                      <a:cubicBezTo>
                        <a:pt x="5851" y="14887"/>
                        <a:pt x="5521" y="16352"/>
                        <a:pt x="4979" y="17752"/>
                      </a:cubicBezTo>
                      <a:cubicBezTo>
                        <a:pt x="4358" y="18399"/>
                        <a:pt x="3725" y="19020"/>
                        <a:pt x="3038" y="19628"/>
                      </a:cubicBezTo>
                      <a:cubicBezTo>
                        <a:pt x="2074" y="20473"/>
                        <a:pt x="1057" y="21278"/>
                        <a:pt x="0" y="22031"/>
                      </a:cubicBezTo>
                      <a:lnTo>
                        <a:pt x="383" y="22031"/>
                      </a:lnTo>
                      <a:cubicBezTo>
                        <a:pt x="2087" y="20803"/>
                        <a:pt x="3685" y="19430"/>
                        <a:pt x="5138" y="17924"/>
                      </a:cubicBezTo>
                      <a:cubicBezTo>
                        <a:pt x="5151" y="17911"/>
                        <a:pt x="5164" y="17898"/>
                        <a:pt x="5177" y="17898"/>
                      </a:cubicBezTo>
                      <a:cubicBezTo>
                        <a:pt x="5494" y="17554"/>
                        <a:pt x="5798" y="17224"/>
                        <a:pt x="6115" y="16881"/>
                      </a:cubicBezTo>
                      <a:cubicBezTo>
                        <a:pt x="7620" y="16564"/>
                        <a:pt x="9126" y="16141"/>
                        <a:pt x="10579" y="15613"/>
                      </a:cubicBezTo>
                      <a:cubicBezTo>
                        <a:pt x="12758" y="14821"/>
                        <a:pt x="14858" y="13843"/>
                        <a:pt x="16852" y="12694"/>
                      </a:cubicBezTo>
                      <a:cubicBezTo>
                        <a:pt x="16944" y="12614"/>
                        <a:pt x="16886" y="12473"/>
                        <a:pt x="16782" y="12473"/>
                      </a:cubicBezTo>
                      <a:cubicBezTo>
                        <a:pt x="16766" y="12473"/>
                        <a:pt x="16750" y="12476"/>
                        <a:pt x="16733" y="12483"/>
                      </a:cubicBezTo>
                      <a:cubicBezTo>
                        <a:pt x="14805" y="13606"/>
                        <a:pt x="12771" y="14556"/>
                        <a:pt x="10684" y="15322"/>
                      </a:cubicBezTo>
                      <a:cubicBezTo>
                        <a:pt x="9285" y="15837"/>
                        <a:pt x="7845" y="16260"/>
                        <a:pt x="6392" y="16577"/>
                      </a:cubicBezTo>
                      <a:cubicBezTo>
                        <a:pt x="6656" y="16260"/>
                        <a:pt x="6921" y="15956"/>
                        <a:pt x="7185" y="15626"/>
                      </a:cubicBezTo>
                      <a:cubicBezTo>
                        <a:pt x="8571" y="13883"/>
                        <a:pt x="9760" y="11994"/>
                        <a:pt x="10724" y="9987"/>
                      </a:cubicBezTo>
                      <a:cubicBezTo>
                        <a:pt x="12203" y="6870"/>
                        <a:pt x="13194" y="3555"/>
                        <a:pt x="13656" y="148"/>
                      </a:cubicBezTo>
                      <a:cubicBezTo>
                        <a:pt x="13672" y="60"/>
                        <a:pt x="13590" y="1"/>
                        <a:pt x="135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3" name="Google Shape;773;p7"/>
              <p:cNvGrpSpPr/>
              <p:nvPr/>
            </p:nvGrpSpPr>
            <p:grpSpPr>
              <a:xfrm rot="1366818">
                <a:off x="5093087" y="2305550"/>
                <a:ext cx="215951" cy="125475"/>
                <a:chOff x="4959163" y="2294750"/>
                <a:chExt cx="215950" cy="125475"/>
              </a:xfrm>
            </p:grpSpPr>
            <p:sp>
              <p:nvSpPr>
                <p:cNvPr id="774" name="Google Shape;774;p7"/>
                <p:cNvSpPr/>
                <p:nvPr/>
              </p:nvSpPr>
              <p:spPr>
                <a:xfrm>
                  <a:off x="5010688" y="2312250"/>
                  <a:ext cx="24775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1519" extrusionOk="0">
                      <a:moveTo>
                        <a:pt x="573" y="1"/>
                      </a:moveTo>
                      <a:cubicBezTo>
                        <a:pt x="398" y="1"/>
                        <a:pt x="240" y="113"/>
                        <a:pt x="185" y="291"/>
                      </a:cubicBezTo>
                      <a:cubicBezTo>
                        <a:pt x="145" y="542"/>
                        <a:pt x="106" y="779"/>
                        <a:pt x="53" y="1030"/>
                      </a:cubicBezTo>
                      <a:cubicBezTo>
                        <a:pt x="0" y="1242"/>
                        <a:pt x="119" y="1453"/>
                        <a:pt x="330" y="1506"/>
                      </a:cubicBezTo>
                      <a:cubicBezTo>
                        <a:pt x="364" y="1514"/>
                        <a:pt x="398" y="1518"/>
                        <a:pt x="431" y="1518"/>
                      </a:cubicBezTo>
                      <a:cubicBezTo>
                        <a:pt x="605" y="1518"/>
                        <a:pt x="761" y="1408"/>
                        <a:pt x="806" y="1242"/>
                      </a:cubicBezTo>
                      <a:cubicBezTo>
                        <a:pt x="858" y="991"/>
                        <a:pt x="898" y="740"/>
                        <a:pt x="938" y="502"/>
                      </a:cubicBezTo>
                      <a:cubicBezTo>
                        <a:pt x="990" y="291"/>
                        <a:pt x="872" y="79"/>
                        <a:pt x="674" y="13"/>
                      </a:cubicBezTo>
                      <a:cubicBezTo>
                        <a:pt x="640" y="5"/>
                        <a:pt x="606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7"/>
                <p:cNvSpPr/>
                <p:nvPr/>
              </p:nvSpPr>
              <p:spPr>
                <a:xfrm>
                  <a:off x="5060188" y="2301375"/>
                  <a:ext cx="26125" cy="4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1901" extrusionOk="0">
                      <a:moveTo>
                        <a:pt x="419" y="0"/>
                      </a:moveTo>
                      <a:cubicBezTo>
                        <a:pt x="385" y="0"/>
                        <a:pt x="352" y="4"/>
                        <a:pt x="318" y="13"/>
                      </a:cubicBezTo>
                      <a:cubicBezTo>
                        <a:pt x="120" y="79"/>
                        <a:pt x="1" y="290"/>
                        <a:pt x="54" y="501"/>
                      </a:cubicBezTo>
                      <a:cubicBezTo>
                        <a:pt x="107" y="871"/>
                        <a:pt x="173" y="1241"/>
                        <a:pt x="239" y="1610"/>
                      </a:cubicBezTo>
                      <a:cubicBezTo>
                        <a:pt x="283" y="1788"/>
                        <a:pt x="439" y="1900"/>
                        <a:pt x="614" y="1900"/>
                      </a:cubicBezTo>
                      <a:cubicBezTo>
                        <a:pt x="647" y="1900"/>
                        <a:pt x="680" y="1896"/>
                        <a:pt x="714" y="1888"/>
                      </a:cubicBezTo>
                      <a:cubicBezTo>
                        <a:pt x="925" y="1822"/>
                        <a:pt x="1044" y="1610"/>
                        <a:pt x="991" y="1399"/>
                      </a:cubicBezTo>
                      <a:cubicBezTo>
                        <a:pt x="925" y="1029"/>
                        <a:pt x="859" y="660"/>
                        <a:pt x="807" y="290"/>
                      </a:cubicBezTo>
                      <a:cubicBezTo>
                        <a:pt x="751" y="112"/>
                        <a:pt x="593" y="0"/>
                        <a:pt x="41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7"/>
                <p:cNvSpPr/>
                <p:nvPr/>
              </p:nvSpPr>
              <p:spPr>
                <a:xfrm>
                  <a:off x="5108913" y="2300025"/>
                  <a:ext cx="28925" cy="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" h="1697" extrusionOk="0">
                      <a:moveTo>
                        <a:pt x="482" y="0"/>
                      </a:moveTo>
                      <a:cubicBezTo>
                        <a:pt x="247" y="0"/>
                        <a:pt x="1" y="194"/>
                        <a:pt x="73" y="489"/>
                      </a:cubicBezTo>
                      <a:cubicBezTo>
                        <a:pt x="165" y="793"/>
                        <a:pt x="244" y="1110"/>
                        <a:pt x="324" y="1414"/>
                      </a:cubicBezTo>
                      <a:cubicBezTo>
                        <a:pt x="376" y="1612"/>
                        <a:pt x="525" y="1697"/>
                        <a:pt x="678" y="1697"/>
                      </a:cubicBezTo>
                      <a:cubicBezTo>
                        <a:pt x="912" y="1697"/>
                        <a:pt x="1156" y="1498"/>
                        <a:pt x="1076" y="1202"/>
                      </a:cubicBezTo>
                      <a:lnTo>
                        <a:pt x="839" y="278"/>
                      </a:lnTo>
                      <a:cubicBezTo>
                        <a:pt x="786" y="84"/>
                        <a:pt x="636" y="0"/>
                        <a:pt x="482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7"/>
                <p:cNvSpPr/>
                <p:nvPr/>
              </p:nvSpPr>
              <p:spPr>
                <a:xfrm>
                  <a:off x="5149813" y="2378025"/>
                  <a:ext cx="25300" cy="3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" h="1488" extrusionOk="0">
                      <a:moveTo>
                        <a:pt x="477" y="1"/>
                      </a:moveTo>
                      <a:cubicBezTo>
                        <a:pt x="242" y="1"/>
                        <a:pt x="0" y="197"/>
                        <a:pt x="87" y="499"/>
                      </a:cubicBezTo>
                      <a:cubicBezTo>
                        <a:pt x="127" y="724"/>
                        <a:pt x="167" y="961"/>
                        <a:pt x="206" y="1199"/>
                      </a:cubicBezTo>
                      <a:cubicBezTo>
                        <a:pt x="262" y="1367"/>
                        <a:pt x="423" y="1488"/>
                        <a:pt x="600" y="1488"/>
                      </a:cubicBezTo>
                      <a:cubicBezTo>
                        <a:pt x="631" y="1488"/>
                        <a:pt x="663" y="1484"/>
                        <a:pt x="695" y="1476"/>
                      </a:cubicBezTo>
                      <a:cubicBezTo>
                        <a:pt x="893" y="1410"/>
                        <a:pt x="1012" y="1199"/>
                        <a:pt x="959" y="988"/>
                      </a:cubicBezTo>
                      <a:lnTo>
                        <a:pt x="840" y="288"/>
                      </a:lnTo>
                      <a:cubicBezTo>
                        <a:pt x="787" y="87"/>
                        <a:pt x="634" y="1"/>
                        <a:pt x="477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7"/>
                <p:cNvSpPr/>
                <p:nvPr/>
              </p:nvSpPr>
              <p:spPr>
                <a:xfrm>
                  <a:off x="5111713" y="2383225"/>
                  <a:ext cx="21800" cy="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1480" extrusionOk="0">
                      <a:moveTo>
                        <a:pt x="476" y="0"/>
                      </a:moveTo>
                      <a:cubicBezTo>
                        <a:pt x="264" y="0"/>
                        <a:pt x="93" y="172"/>
                        <a:pt x="79" y="397"/>
                      </a:cubicBezTo>
                      <a:lnTo>
                        <a:pt x="0" y="1097"/>
                      </a:lnTo>
                      <a:cubicBezTo>
                        <a:pt x="0" y="1308"/>
                        <a:pt x="172" y="1480"/>
                        <a:pt x="396" y="1480"/>
                      </a:cubicBezTo>
                      <a:cubicBezTo>
                        <a:pt x="608" y="1480"/>
                        <a:pt x="779" y="1308"/>
                        <a:pt x="779" y="1097"/>
                      </a:cubicBezTo>
                      <a:lnTo>
                        <a:pt x="872" y="397"/>
                      </a:lnTo>
                      <a:cubicBezTo>
                        <a:pt x="872" y="172"/>
                        <a:pt x="687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7"/>
                <p:cNvSpPr/>
                <p:nvPr/>
              </p:nvSpPr>
              <p:spPr>
                <a:xfrm>
                  <a:off x="4959163" y="2294750"/>
                  <a:ext cx="26775" cy="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" h="1359" extrusionOk="0">
                      <a:moveTo>
                        <a:pt x="653" y="1"/>
                      </a:moveTo>
                      <a:cubicBezTo>
                        <a:pt x="478" y="1"/>
                        <a:pt x="320" y="113"/>
                        <a:pt x="265" y="291"/>
                      </a:cubicBezTo>
                      <a:cubicBezTo>
                        <a:pt x="199" y="476"/>
                        <a:pt x="133" y="674"/>
                        <a:pt x="54" y="859"/>
                      </a:cubicBezTo>
                      <a:cubicBezTo>
                        <a:pt x="1" y="1070"/>
                        <a:pt x="120" y="1281"/>
                        <a:pt x="331" y="1347"/>
                      </a:cubicBezTo>
                      <a:cubicBezTo>
                        <a:pt x="363" y="1355"/>
                        <a:pt x="394" y="1359"/>
                        <a:pt x="426" y="1359"/>
                      </a:cubicBezTo>
                      <a:cubicBezTo>
                        <a:pt x="602" y="1359"/>
                        <a:pt x="761" y="1238"/>
                        <a:pt x="806" y="1070"/>
                      </a:cubicBezTo>
                      <a:lnTo>
                        <a:pt x="1018" y="489"/>
                      </a:lnTo>
                      <a:cubicBezTo>
                        <a:pt x="1071" y="291"/>
                        <a:pt x="952" y="66"/>
                        <a:pt x="754" y="13"/>
                      </a:cubicBezTo>
                      <a:cubicBezTo>
                        <a:pt x="720" y="5"/>
                        <a:pt x="686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7"/>
                <p:cNvSpPr/>
                <p:nvPr/>
              </p:nvSpPr>
              <p:spPr>
                <a:xfrm>
                  <a:off x="5050363" y="2377200"/>
                  <a:ext cx="27350" cy="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1443" extrusionOk="0">
                      <a:moveTo>
                        <a:pt x="691" y="0"/>
                      </a:moveTo>
                      <a:cubicBezTo>
                        <a:pt x="496" y="0"/>
                        <a:pt x="302" y="129"/>
                        <a:pt x="302" y="387"/>
                      </a:cubicBezTo>
                      <a:cubicBezTo>
                        <a:pt x="315" y="545"/>
                        <a:pt x="275" y="704"/>
                        <a:pt x="183" y="849"/>
                      </a:cubicBezTo>
                      <a:cubicBezTo>
                        <a:pt x="1" y="1158"/>
                        <a:pt x="270" y="1443"/>
                        <a:pt x="542" y="1443"/>
                      </a:cubicBezTo>
                      <a:cubicBezTo>
                        <a:pt x="664" y="1443"/>
                        <a:pt x="787" y="1385"/>
                        <a:pt x="869" y="1245"/>
                      </a:cubicBezTo>
                      <a:cubicBezTo>
                        <a:pt x="1015" y="981"/>
                        <a:pt x="1094" y="691"/>
                        <a:pt x="1081" y="387"/>
                      </a:cubicBezTo>
                      <a:cubicBezTo>
                        <a:pt x="1081" y="129"/>
                        <a:pt x="886" y="0"/>
                        <a:pt x="691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81" name="Google Shape;781;p7"/>
              <p:cNvGrpSpPr/>
              <p:nvPr/>
            </p:nvGrpSpPr>
            <p:grpSpPr>
              <a:xfrm rot="-1366818" flipH="1">
                <a:off x="5744937" y="2311150"/>
                <a:ext cx="215951" cy="125475"/>
                <a:chOff x="4959163" y="2294750"/>
                <a:chExt cx="215950" cy="125475"/>
              </a:xfrm>
            </p:grpSpPr>
            <p:sp>
              <p:nvSpPr>
                <p:cNvPr id="782" name="Google Shape;782;p7"/>
                <p:cNvSpPr/>
                <p:nvPr/>
              </p:nvSpPr>
              <p:spPr>
                <a:xfrm>
                  <a:off x="5010688" y="2312250"/>
                  <a:ext cx="24775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1519" extrusionOk="0">
                      <a:moveTo>
                        <a:pt x="573" y="1"/>
                      </a:moveTo>
                      <a:cubicBezTo>
                        <a:pt x="398" y="1"/>
                        <a:pt x="240" y="113"/>
                        <a:pt x="185" y="291"/>
                      </a:cubicBezTo>
                      <a:cubicBezTo>
                        <a:pt x="145" y="542"/>
                        <a:pt x="106" y="779"/>
                        <a:pt x="53" y="1030"/>
                      </a:cubicBezTo>
                      <a:cubicBezTo>
                        <a:pt x="0" y="1242"/>
                        <a:pt x="119" y="1453"/>
                        <a:pt x="330" y="1506"/>
                      </a:cubicBezTo>
                      <a:cubicBezTo>
                        <a:pt x="364" y="1514"/>
                        <a:pt x="398" y="1518"/>
                        <a:pt x="431" y="1518"/>
                      </a:cubicBezTo>
                      <a:cubicBezTo>
                        <a:pt x="605" y="1518"/>
                        <a:pt x="761" y="1408"/>
                        <a:pt x="806" y="1242"/>
                      </a:cubicBezTo>
                      <a:cubicBezTo>
                        <a:pt x="858" y="991"/>
                        <a:pt x="898" y="740"/>
                        <a:pt x="938" y="502"/>
                      </a:cubicBezTo>
                      <a:cubicBezTo>
                        <a:pt x="990" y="291"/>
                        <a:pt x="872" y="79"/>
                        <a:pt x="674" y="13"/>
                      </a:cubicBezTo>
                      <a:cubicBezTo>
                        <a:pt x="640" y="5"/>
                        <a:pt x="606" y="1"/>
                        <a:pt x="573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3" name="Google Shape;783;p7"/>
                <p:cNvSpPr/>
                <p:nvPr/>
              </p:nvSpPr>
              <p:spPr>
                <a:xfrm>
                  <a:off x="5060188" y="2301375"/>
                  <a:ext cx="26125" cy="4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5" h="1901" extrusionOk="0">
                      <a:moveTo>
                        <a:pt x="419" y="0"/>
                      </a:moveTo>
                      <a:cubicBezTo>
                        <a:pt x="385" y="0"/>
                        <a:pt x="352" y="4"/>
                        <a:pt x="318" y="13"/>
                      </a:cubicBezTo>
                      <a:cubicBezTo>
                        <a:pt x="120" y="79"/>
                        <a:pt x="1" y="290"/>
                        <a:pt x="54" y="501"/>
                      </a:cubicBezTo>
                      <a:cubicBezTo>
                        <a:pt x="107" y="871"/>
                        <a:pt x="173" y="1241"/>
                        <a:pt x="239" y="1610"/>
                      </a:cubicBezTo>
                      <a:cubicBezTo>
                        <a:pt x="283" y="1788"/>
                        <a:pt x="439" y="1900"/>
                        <a:pt x="614" y="1900"/>
                      </a:cubicBezTo>
                      <a:cubicBezTo>
                        <a:pt x="647" y="1900"/>
                        <a:pt x="680" y="1896"/>
                        <a:pt x="714" y="1888"/>
                      </a:cubicBezTo>
                      <a:cubicBezTo>
                        <a:pt x="925" y="1822"/>
                        <a:pt x="1044" y="1610"/>
                        <a:pt x="991" y="1399"/>
                      </a:cubicBezTo>
                      <a:cubicBezTo>
                        <a:pt x="925" y="1029"/>
                        <a:pt x="859" y="660"/>
                        <a:pt x="807" y="290"/>
                      </a:cubicBezTo>
                      <a:cubicBezTo>
                        <a:pt x="751" y="112"/>
                        <a:pt x="593" y="0"/>
                        <a:pt x="41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4" name="Google Shape;784;p7"/>
                <p:cNvSpPr/>
                <p:nvPr/>
              </p:nvSpPr>
              <p:spPr>
                <a:xfrm>
                  <a:off x="5108913" y="2300025"/>
                  <a:ext cx="28925" cy="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" h="1697" extrusionOk="0">
                      <a:moveTo>
                        <a:pt x="482" y="0"/>
                      </a:moveTo>
                      <a:cubicBezTo>
                        <a:pt x="247" y="0"/>
                        <a:pt x="1" y="194"/>
                        <a:pt x="73" y="489"/>
                      </a:cubicBezTo>
                      <a:cubicBezTo>
                        <a:pt x="165" y="793"/>
                        <a:pt x="244" y="1110"/>
                        <a:pt x="324" y="1414"/>
                      </a:cubicBezTo>
                      <a:cubicBezTo>
                        <a:pt x="376" y="1612"/>
                        <a:pt x="525" y="1697"/>
                        <a:pt x="678" y="1697"/>
                      </a:cubicBezTo>
                      <a:cubicBezTo>
                        <a:pt x="912" y="1697"/>
                        <a:pt x="1156" y="1498"/>
                        <a:pt x="1076" y="1202"/>
                      </a:cubicBezTo>
                      <a:lnTo>
                        <a:pt x="839" y="278"/>
                      </a:lnTo>
                      <a:cubicBezTo>
                        <a:pt x="786" y="84"/>
                        <a:pt x="636" y="0"/>
                        <a:pt x="482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5" name="Google Shape;785;p7"/>
                <p:cNvSpPr/>
                <p:nvPr/>
              </p:nvSpPr>
              <p:spPr>
                <a:xfrm>
                  <a:off x="5149813" y="2378025"/>
                  <a:ext cx="25300" cy="3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" h="1488" extrusionOk="0">
                      <a:moveTo>
                        <a:pt x="477" y="1"/>
                      </a:moveTo>
                      <a:cubicBezTo>
                        <a:pt x="242" y="1"/>
                        <a:pt x="0" y="197"/>
                        <a:pt x="87" y="499"/>
                      </a:cubicBezTo>
                      <a:cubicBezTo>
                        <a:pt x="127" y="724"/>
                        <a:pt x="167" y="961"/>
                        <a:pt x="206" y="1199"/>
                      </a:cubicBezTo>
                      <a:cubicBezTo>
                        <a:pt x="262" y="1367"/>
                        <a:pt x="423" y="1488"/>
                        <a:pt x="600" y="1488"/>
                      </a:cubicBezTo>
                      <a:cubicBezTo>
                        <a:pt x="631" y="1488"/>
                        <a:pt x="663" y="1484"/>
                        <a:pt x="695" y="1476"/>
                      </a:cubicBezTo>
                      <a:cubicBezTo>
                        <a:pt x="893" y="1410"/>
                        <a:pt x="1012" y="1199"/>
                        <a:pt x="959" y="988"/>
                      </a:cubicBezTo>
                      <a:lnTo>
                        <a:pt x="840" y="288"/>
                      </a:lnTo>
                      <a:cubicBezTo>
                        <a:pt x="787" y="87"/>
                        <a:pt x="634" y="1"/>
                        <a:pt x="477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6" name="Google Shape;786;p7"/>
                <p:cNvSpPr/>
                <p:nvPr/>
              </p:nvSpPr>
              <p:spPr>
                <a:xfrm>
                  <a:off x="5111713" y="2383225"/>
                  <a:ext cx="21800" cy="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1480" extrusionOk="0">
                      <a:moveTo>
                        <a:pt x="476" y="0"/>
                      </a:moveTo>
                      <a:cubicBezTo>
                        <a:pt x="264" y="0"/>
                        <a:pt x="93" y="172"/>
                        <a:pt x="79" y="397"/>
                      </a:cubicBezTo>
                      <a:lnTo>
                        <a:pt x="0" y="1097"/>
                      </a:lnTo>
                      <a:cubicBezTo>
                        <a:pt x="0" y="1308"/>
                        <a:pt x="172" y="1480"/>
                        <a:pt x="396" y="1480"/>
                      </a:cubicBezTo>
                      <a:cubicBezTo>
                        <a:pt x="608" y="1480"/>
                        <a:pt x="779" y="1308"/>
                        <a:pt x="779" y="1097"/>
                      </a:cubicBezTo>
                      <a:lnTo>
                        <a:pt x="872" y="397"/>
                      </a:lnTo>
                      <a:cubicBezTo>
                        <a:pt x="872" y="172"/>
                        <a:pt x="687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7" name="Google Shape;787;p7"/>
                <p:cNvSpPr/>
                <p:nvPr/>
              </p:nvSpPr>
              <p:spPr>
                <a:xfrm>
                  <a:off x="4959163" y="2294750"/>
                  <a:ext cx="26775" cy="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1" h="1359" extrusionOk="0">
                      <a:moveTo>
                        <a:pt x="653" y="1"/>
                      </a:moveTo>
                      <a:cubicBezTo>
                        <a:pt x="478" y="1"/>
                        <a:pt x="320" y="113"/>
                        <a:pt x="265" y="291"/>
                      </a:cubicBezTo>
                      <a:cubicBezTo>
                        <a:pt x="199" y="476"/>
                        <a:pt x="133" y="674"/>
                        <a:pt x="54" y="859"/>
                      </a:cubicBezTo>
                      <a:cubicBezTo>
                        <a:pt x="1" y="1070"/>
                        <a:pt x="120" y="1281"/>
                        <a:pt x="331" y="1347"/>
                      </a:cubicBezTo>
                      <a:cubicBezTo>
                        <a:pt x="363" y="1355"/>
                        <a:pt x="394" y="1359"/>
                        <a:pt x="426" y="1359"/>
                      </a:cubicBezTo>
                      <a:cubicBezTo>
                        <a:pt x="602" y="1359"/>
                        <a:pt x="761" y="1238"/>
                        <a:pt x="806" y="1070"/>
                      </a:cubicBezTo>
                      <a:lnTo>
                        <a:pt x="1018" y="489"/>
                      </a:lnTo>
                      <a:cubicBezTo>
                        <a:pt x="1071" y="291"/>
                        <a:pt x="952" y="66"/>
                        <a:pt x="754" y="13"/>
                      </a:cubicBezTo>
                      <a:cubicBezTo>
                        <a:pt x="720" y="5"/>
                        <a:pt x="686" y="1"/>
                        <a:pt x="653" y="1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8" name="Google Shape;788;p7"/>
                <p:cNvSpPr/>
                <p:nvPr/>
              </p:nvSpPr>
              <p:spPr>
                <a:xfrm>
                  <a:off x="5050363" y="2377200"/>
                  <a:ext cx="27350" cy="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1443" extrusionOk="0">
                      <a:moveTo>
                        <a:pt x="691" y="0"/>
                      </a:moveTo>
                      <a:cubicBezTo>
                        <a:pt x="496" y="0"/>
                        <a:pt x="302" y="129"/>
                        <a:pt x="302" y="387"/>
                      </a:cubicBezTo>
                      <a:cubicBezTo>
                        <a:pt x="315" y="545"/>
                        <a:pt x="275" y="704"/>
                        <a:pt x="183" y="849"/>
                      </a:cubicBezTo>
                      <a:cubicBezTo>
                        <a:pt x="1" y="1158"/>
                        <a:pt x="270" y="1443"/>
                        <a:pt x="542" y="1443"/>
                      </a:cubicBezTo>
                      <a:cubicBezTo>
                        <a:pt x="664" y="1443"/>
                        <a:pt x="787" y="1385"/>
                        <a:pt x="869" y="1245"/>
                      </a:cubicBezTo>
                      <a:cubicBezTo>
                        <a:pt x="1015" y="981"/>
                        <a:pt x="1094" y="691"/>
                        <a:pt x="1081" y="387"/>
                      </a:cubicBezTo>
                      <a:cubicBezTo>
                        <a:pt x="1081" y="129"/>
                        <a:pt x="886" y="0"/>
                        <a:pt x="691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9916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8"/>
          <p:cNvSpPr txBox="1">
            <a:spLocks noGrp="1"/>
          </p:cNvSpPr>
          <p:nvPr>
            <p:ph type="title"/>
          </p:nvPr>
        </p:nvSpPr>
        <p:spPr>
          <a:xfrm>
            <a:off x="2303937" y="1345425"/>
            <a:ext cx="18453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1" name="Google Shape;791;p8"/>
          <p:cNvSpPr txBox="1">
            <a:spLocks noGrp="1"/>
          </p:cNvSpPr>
          <p:nvPr>
            <p:ph type="subTitle" idx="1"/>
          </p:nvPr>
        </p:nvSpPr>
        <p:spPr>
          <a:xfrm>
            <a:off x="4320963" y="1345425"/>
            <a:ext cx="25191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92" name="Google Shape;792;p8"/>
          <p:cNvGrpSpPr/>
          <p:nvPr/>
        </p:nvGrpSpPr>
        <p:grpSpPr>
          <a:xfrm>
            <a:off x="4122388" y="513682"/>
            <a:ext cx="899212" cy="765493"/>
            <a:chOff x="3173663" y="1740777"/>
            <a:chExt cx="899212" cy="765493"/>
          </a:xfrm>
        </p:grpSpPr>
        <p:grpSp>
          <p:nvGrpSpPr>
            <p:cNvPr id="793" name="Google Shape;793;p8"/>
            <p:cNvGrpSpPr/>
            <p:nvPr/>
          </p:nvGrpSpPr>
          <p:grpSpPr>
            <a:xfrm rot="-1065440">
              <a:off x="3242596" y="1839841"/>
              <a:ext cx="738258" cy="567366"/>
              <a:chOff x="3395901" y="1624599"/>
              <a:chExt cx="738224" cy="567340"/>
            </a:xfrm>
          </p:grpSpPr>
          <p:sp>
            <p:nvSpPr>
              <p:cNvPr id="794" name="Google Shape;794;p8"/>
              <p:cNvSpPr/>
              <p:nvPr/>
            </p:nvSpPr>
            <p:spPr>
              <a:xfrm rot="-1511394">
                <a:off x="3478583" y="1675603"/>
                <a:ext cx="343627" cy="465332"/>
              </a:xfrm>
              <a:custGeom>
                <a:avLst/>
                <a:gdLst/>
                <a:ahLst/>
                <a:cxnLst/>
                <a:rect l="l" t="t" r="r" b="b"/>
                <a:pathLst>
                  <a:path w="8876" h="12019" extrusionOk="0">
                    <a:moveTo>
                      <a:pt x="6543" y="1"/>
                    </a:moveTo>
                    <a:cubicBezTo>
                      <a:pt x="6275" y="1"/>
                      <a:pt x="6005" y="82"/>
                      <a:pt x="5785" y="243"/>
                    </a:cubicBezTo>
                    <a:cubicBezTo>
                      <a:pt x="4861" y="877"/>
                      <a:pt x="4716" y="2040"/>
                      <a:pt x="4689" y="3122"/>
                    </a:cubicBezTo>
                    <a:cubicBezTo>
                      <a:pt x="4663" y="4034"/>
                      <a:pt x="4438" y="5368"/>
                      <a:pt x="4478" y="6358"/>
                    </a:cubicBezTo>
                    <a:cubicBezTo>
                      <a:pt x="4253" y="6701"/>
                      <a:pt x="4042" y="7045"/>
                      <a:pt x="3844" y="7401"/>
                    </a:cubicBezTo>
                    <a:cubicBezTo>
                      <a:pt x="3659" y="7732"/>
                      <a:pt x="3501" y="8062"/>
                      <a:pt x="3342" y="8392"/>
                    </a:cubicBezTo>
                    <a:cubicBezTo>
                      <a:pt x="3738" y="6926"/>
                      <a:pt x="3580" y="5368"/>
                      <a:pt x="2920" y="3994"/>
                    </a:cubicBezTo>
                    <a:cubicBezTo>
                      <a:pt x="2761" y="3651"/>
                      <a:pt x="2510" y="3347"/>
                      <a:pt x="2193" y="3136"/>
                    </a:cubicBezTo>
                    <a:cubicBezTo>
                      <a:pt x="1979" y="3018"/>
                      <a:pt x="1744" y="2959"/>
                      <a:pt x="1509" y="2959"/>
                    </a:cubicBezTo>
                    <a:cubicBezTo>
                      <a:pt x="1295" y="2959"/>
                      <a:pt x="1081" y="3008"/>
                      <a:pt x="886" y="3109"/>
                    </a:cubicBezTo>
                    <a:cubicBezTo>
                      <a:pt x="622" y="3268"/>
                      <a:pt x="437" y="3519"/>
                      <a:pt x="344" y="3796"/>
                    </a:cubicBezTo>
                    <a:cubicBezTo>
                      <a:pt x="1" y="4800"/>
                      <a:pt x="569" y="5764"/>
                      <a:pt x="1189" y="6583"/>
                    </a:cubicBezTo>
                    <a:cubicBezTo>
                      <a:pt x="1731" y="7309"/>
                      <a:pt x="2365" y="8524"/>
                      <a:pt x="2999" y="9224"/>
                    </a:cubicBezTo>
                    <a:cubicBezTo>
                      <a:pt x="2880" y="9554"/>
                      <a:pt x="2761" y="9911"/>
                      <a:pt x="2655" y="10254"/>
                    </a:cubicBezTo>
                    <a:cubicBezTo>
                      <a:pt x="2510" y="10756"/>
                      <a:pt x="2404" y="11244"/>
                      <a:pt x="2325" y="11759"/>
                    </a:cubicBezTo>
                    <a:cubicBezTo>
                      <a:pt x="2312" y="11812"/>
                      <a:pt x="2299" y="11878"/>
                      <a:pt x="2286" y="11944"/>
                    </a:cubicBezTo>
                    <a:cubicBezTo>
                      <a:pt x="2278" y="11990"/>
                      <a:pt x="2319" y="12019"/>
                      <a:pt x="2358" y="12019"/>
                    </a:cubicBezTo>
                    <a:cubicBezTo>
                      <a:pt x="2386" y="12019"/>
                      <a:pt x="2412" y="12004"/>
                      <a:pt x="2418" y="11971"/>
                    </a:cubicBezTo>
                    <a:cubicBezTo>
                      <a:pt x="2484" y="11548"/>
                      <a:pt x="2563" y="11126"/>
                      <a:pt x="2669" y="10703"/>
                    </a:cubicBezTo>
                    <a:cubicBezTo>
                      <a:pt x="4755" y="10346"/>
                      <a:pt x="6657" y="9303"/>
                      <a:pt x="8083" y="7758"/>
                    </a:cubicBezTo>
                    <a:cubicBezTo>
                      <a:pt x="8400" y="7454"/>
                      <a:pt x="8638" y="7071"/>
                      <a:pt x="8770" y="6649"/>
                    </a:cubicBezTo>
                    <a:cubicBezTo>
                      <a:pt x="8876" y="6226"/>
                      <a:pt x="8757" y="5724"/>
                      <a:pt x="8387" y="5486"/>
                    </a:cubicBezTo>
                    <a:cubicBezTo>
                      <a:pt x="8211" y="5394"/>
                      <a:pt x="8015" y="5350"/>
                      <a:pt x="7817" y="5350"/>
                    </a:cubicBezTo>
                    <a:cubicBezTo>
                      <a:pt x="7702" y="5350"/>
                      <a:pt x="7587" y="5365"/>
                      <a:pt x="7476" y="5394"/>
                    </a:cubicBezTo>
                    <a:cubicBezTo>
                      <a:pt x="6314" y="5632"/>
                      <a:pt x="5482" y="6649"/>
                      <a:pt x="4808" y="7639"/>
                    </a:cubicBezTo>
                    <a:cubicBezTo>
                      <a:pt x="4267" y="8418"/>
                      <a:pt x="3329" y="9488"/>
                      <a:pt x="2774" y="10386"/>
                    </a:cubicBezTo>
                    <a:cubicBezTo>
                      <a:pt x="2893" y="9924"/>
                      <a:pt x="3052" y="9462"/>
                      <a:pt x="3223" y="9026"/>
                    </a:cubicBezTo>
                    <a:cubicBezTo>
                      <a:pt x="3408" y="8550"/>
                      <a:pt x="3633" y="8088"/>
                      <a:pt x="3870" y="7639"/>
                    </a:cubicBezTo>
                    <a:cubicBezTo>
                      <a:pt x="4055" y="7269"/>
                      <a:pt x="4280" y="6913"/>
                      <a:pt x="4504" y="6569"/>
                    </a:cubicBezTo>
                    <a:cubicBezTo>
                      <a:pt x="6168" y="5592"/>
                      <a:pt x="7357" y="3941"/>
                      <a:pt x="7753" y="2040"/>
                    </a:cubicBezTo>
                    <a:cubicBezTo>
                      <a:pt x="7859" y="1657"/>
                      <a:pt x="7846" y="1247"/>
                      <a:pt x="7713" y="851"/>
                    </a:cubicBezTo>
                    <a:cubicBezTo>
                      <a:pt x="7529" y="415"/>
                      <a:pt x="7132" y="98"/>
                      <a:pt x="6657" y="6"/>
                    </a:cubicBezTo>
                    <a:cubicBezTo>
                      <a:pt x="6619" y="2"/>
                      <a:pt x="6581" y="1"/>
                      <a:pt x="65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8"/>
              <p:cNvSpPr/>
              <p:nvPr/>
            </p:nvSpPr>
            <p:spPr>
              <a:xfrm>
                <a:off x="3667250" y="1937450"/>
                <a:ext cx="466875" cy="248275"/>
              </a:xfrm>
              <a:custGeom>
                <a:avLst/>
                <a:gdLst/>
                <a:ahLst/>
                <a:cxnLst/>
                <a:rect l="l" t="t" r="r" b="b"/>
                <a:pathLst>
                  <a:path w="18675" h="9931" extrusionOk="0">
                    <a:moveTo>
                      <a:pt x="12828" y="0"/>
                    </a:moveTo>
                    <a:cubicBezTo>
                      <a:pt x="12343" y="0"/>
                      <a:pt x="11857" y="26"/>
                      <a:pt x="11371" y="78"/>
                    </a:cubicBezTo>
                    <a:cubicBezTo>
                      <a:pt x="10143" y="223"/>
                      <a:pt x="8928" y="514"/>
                      <a:pt x="7779" y="976"/>
                    </a:cubicBezTo>
                    <a:cubicBezTo>
                      <a:pt x="6617" y="1425"/>
                      <a:pt x="5521" y="2032"/>
                      <a:pt x="4517" y="2772"/>
                    </a:cubicBezTo>
                    <a:cubicBezTo>
                      <a:pt x="3593" y="3459"/>
                      <a:pt x="2747" y="4264"/>
                      <a:pt x="2021" y="5162"/>
                    </a:cubicBezTo>
                    <a:cubicBezTo>
                      <a:pt x="1427" y="5889"/>
                      <a:pt x="912" y="6681"/>
                      <a:pt x="489" y="7500"/>
                    </a:cubicBezTo>
                    <a:cubicBezTo>
                      <a:pt x="317" y="7830"/>
                      <a:pt x="198" y="8107"/>
                      <a:pt x="119" y="8305"/>
                    </a:cubicBezTo>
                    <a:cubicBezTo>
                      <a:pt x="40" y="8504"/>
                      <a:pt x="0" y="8622"/>
                      <a:pt x="0" y="8622"/>
                    </a:cubicBezTo>
                    <a:cubicBezTo>
                      <a:pt x="0" y="8622"/>
                      <a:pt x="106" y="8675"/>
                      <a:pt x="304" y="8768"/>
                    </a:cubicBezTo>
                    <a:cubicBezTo>
                      <a:pt x="489" y="8860"/>
                      <a:pt x="766" y="8979"/>
                      <a:pt x="1110" y="9098"/>
                    </a:cubicBezTo>
                    <a:cubicBezTo>
                      <a:pt x="2623" y="9653"/>
                      <a:pt x="4213" y="9930"/>
                      <a:pt x="5810" y="9930"/>
                    </a:cubicBezTo>
                    <a:cubicBezTo>
                      <a:pt x="6304" y="9930"/>
                      <a:pt x="6798" y="9904"/>
                      <a:pt x="7290" y="9851"/>
                    </a:cubicBezTo>
                    <a:cubicBezTo>
                      <a:pt x="8519" y="9719"/>
                      <a:pt x="9734" y="9428"/>
                      <a:pt x="10896" y="8979"/>
                    </a:cubicBezTo>
                    <a:cubicBezTo>
                      <a:pt x="12058" y="8530"/>
                      <a:pt x="13154" y="7922"/>
                      <a:pt x="14145" y="7196"/>
                    </a:cubicBezTo>
                    <a:cubicBezTo>
                      <a:pt x="15835" y="5941"/>
                      <a:pt x="17222" y="4317"/>
                      <a:pt x="18186" y="2442"/>
                    </a:cubicBezTo>
                    <a:cubicBezTo>
                      <a:pt x="18344" y="2125"/>
                      <a:pt x="18463" y="1848"/>
                      <a:pt x="18556" y="1649"/>
                    </a:cubicBezTo>
                    <a:cubicBezTo>
                      <a:pt x="18635" y="1451"/>
                      <a:pt x="18674" y="1332"/>
                      <a:pt x="18674" y="1332"/>
                    </a:cubicBezTo>
                    <a:cubicBezTo>
                      <a:pt x="18674" y="1332"/>
                      <a:pt x="18556" y="1266"/>
                      <a:pt x="18371" y="1174"/>
                    </a:cubicBezTo>
                    <a:cubicBezTo>
                      <a:pt x="18173" y="1095"/>
                      <a:pt x="17895" y="963"/>
                      <a:pt x="17552" y="844"/>
                    </a:cubicBezTo>
                    <a:cubicBezTo>
                      <a:pt x="16039" y="285"/>
                      <a:pt x="14440" y="0"/>
                      <a:pt x="12828" y="0"/>
                    </a:cubicBezTo>
                    <a:close/>
                  </a:path>
                </a:pathLst>
              </a:custGeom>
              <a:solidFill>
                <a:srgbClr val="62A4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8"/>
              <p:cNvSpPr/>
              <p:nvPr/>
            </p:nvSpPr>
            <p:spPr>
              <a:xfrm>
                <a:off x="3701075" y="1969963"/>
                <a:ext cx="422450" cy="183250"/>
              </a:xfrm>
              <a:custGeom>
                <a:avLst/>
                <a:gdLst/>
                <a:ahLst/>
                <a:cxnLst/>
                <a:rect l="l" t="t" r="r" b="b"/>
                <a:pathLst>
                  <a:path w="16898" h="7330" extrusionOk="0">
                    <a:moveTo>
                      <a:pt x="12736" y="1"/>
                    </a:moveTo>
                    <a:cubicBezTo>
                      <a:pt x="12669" y="1"/>
                      <a:pt x="12604" y="43"/>
                      <a:pt x="12593" y="135"/>
                    </a:cubicBezTo>
                    <a:cubicBezTo>
                      <a:pt x="12394" y="1575"/>
                      <a:pt x="10519" y="2737"/>
                      <a:pt x="9423" y="3410"/>
                    </a:cubicBezTo>
                    <a:lnTo>
                      <a:pt x="6570" y="4533"/>
                    </a:lnTo>
                    <a:cubicBezTo>
                      <a:pt x="7785" y="3569"/>
                      <a:pt x="8934" y="2327"/>
                      <a:pt x="9278" y="848"/>
                    </a:cubicBezTo>
                    <a:cubicBezTo>
                      <a:pt x="9308" y="736"/>
                      <a:pt x="9223" y="671"/>
                      <a:pt x="9135" y="671"/>
                    </a:cubicBezTo>
                    <a:cubicBezTo>
                      <a:pt x="9067" y="671"/>
                      <a:pt x="8997" y="709"/>
                      <a:pt x="8974" y="796"/>
                    </a:cubicBezTo>
                    <a:cubicBezTo>
                      <a:pt x="8538" y="2592"/>
                      <a:pt x="6848" y="4044"/>
                      <a:pt x="5382" y="4995"/>
                    </a:cubicBezTo>
                    <a:lnTo>
                      <a:pt x="3705" y="5655"/>
                    </a:lnTo>
                    <a:cubicBezTo>
                      <a:pt x="4801" y="4731"/>
                      <a:pt x="5884" y="3503"/>
                      <a:pt x="6042" y="2116"/>
                    </a:cubicBezTo>
                    <a:cubicBezTo>
                      <a:pt x="6050" y="2004"/>
                      <a:pt x="5956" y="1939"/>
                      <a:pt x="5868" y="1939"/>
                    </a:cubicBezTo>
                    <a:cubicBezTo>
                      <a:pt x="5800" y="1939"/>
                      <a:pt x="5737" y="1977"/>
                      <a:pt x="5725" y="2063"/>
                    </a:cubicBezTo>
                    <a:cubicBezTo>
                      <a:pt x="5540" y="3714"/>
                      <a:pt x="3942" y="5140"/>
                      <a:pt x="2701" y="6038"/>
                    </a:cubicBezTo>
                    <a:lnTo>
                      <a:pt x="165" y="7029"/>
                    </a:lnTo>
                    <a:cubicBezTo>
                      <a:pt x="0" y="7111"/>
                      <a:pt x="66" y="7330"/>
                      <a:pt x="213" y="7330"/>
                    </a:cubicBezTo>
                    <a:cubicBezTo>
                      <a:pt x="231" y="7330"/>
                      <a:pt x="251" y="7327"/>
                      <a:pt x="271" y="7319"/>
                    </a:cubicBezTo>
                    <a:lnTo>
                      <a:pt x="2807" y="6329"/>
                    </a:lnTo>
                    <a:cubicBezTo>
                      <a:pt x="3272" y="6277"/>
                      <a:pt x="3793" y="6237"/>
                      <a:pt x="4329" y="6237"/>
                    </a:cubicBezTo>
                    <a:cubicBezTo>
                      <a:pt x="5557" y="6237"/>
                      <a:pt x="6859" y="6447"/>
                      <a:pt x="7733" y="7201"/>
                    </a:cubicBezTo>
                    <a:cubicBezTo>
                      <a:pt x="7764" y="7227"/>
                      <a:pt x="7796" y="7238"/>
                      <a:pt x="7827" y="7238"/>
                    </a:cubicBezTo>
                    <a:cubicBezTo>
                      <a:pt x="7951" y="7238"/>
                      <a:pt x="8047" y="7056"/>
                      <a:pt x="7931" y="6950"/>
                    </a:cubicBezTo>
                    <a:cubicBezTo>
                      <a:pt x="7004" y="6150"/>
                      <a:pt x="5641" y="5920"/>
                      <a:pt x="4348" y="5920"/>
                    </a:cubicBezTo>
                    <a:cubicBezTo>
                      <a:pt x="4167" y="5920"/>
                      <a:pt x="3987" y="5925"/>
                      <a:pt x="3810" y="5933"/>
                    </a:cubicBezTo>
                    <a:lnTo>
                      <a:pt x="5487" y="5286"/>
                    </a:lnTo>
                    <a:cubicBezTo>
                      <a:pt x="6148" y="5169"/>
                      <a:pt x="6887" y="5085"/>
                      <a:pt x="7633" y="5085"/>
                    </a:cubicBezTo>
                    <a:cubicBezTo>
                      <a:pt x="8826" y="5085"/>
                      <a:pt x="10039" y="5299"/>
                      <a:pt x="10981" y="5933"/>
                    </a:cubicBezTo>
                    <a:cubicBezTo>
                      <a:pt x="11009" y="5951"/>
                      <a:pt x="11038" y="5959"/>
                      <a:pt x="11066" y="5959"/>
                    </a:cubicBezTo>
                    <a:cubicBezTo>
                      <a:pt x="11198" y="5959"/>
                      <a:pt x="11308" y="5780"/>
                      <a:pt x="11166" y="5682"/>
                    </a:cubicBezTo>
                    <a:cubicBezTo>
                      <a:pt x="10170" y="5011"/>
                      <a:pt x="8899" y="4781"/>
                      <a:pt x="7643" y="4781"/>
                    </a:cubicBezTo>
                    <a:cubicBezTo>
                      <a:pt x="7318" y="4781"/>
                      <a:pt x="6994" y="4796"/>
                      <a:pt x="6676" y="4823"/>
                    </a:cubicBezTo>
                    <a:lnTo>
                      <a:pt x="9529" y="3701"/>
                    </a:lnTo>
                    <a:cubicBezTo>
                      <a:pt x="10197" y="3569"/>
                      <a:pt x="11114" y="3393"/>
                      <a:pt x="11996" y="3393"/>
                    </a:cubicBezTo>
                    <a:cubicBezTo>
                      <a:pt x="12789" y="3393"/>
                      <a:pt x="13554" y="3535"/>
                      <a:pt x="14085" y="3978"/>
                    </a:cubicBezTo>
                    <a:cubicBezTo>
                      <a:pt x="14115" y="4001"/>
                      <a:pt x="14146" y="4011"/>
                      <a:pt x="14176" y="4011"/>
                    </a:cubicBezTo>
                    <a:cubicBezTo>
                      <a:pt x="14301" y="4011"/>
                      <a:pt x="14398" y="3834"/>
                      <a:pt x="14270" y="3727"/>
                    </a:cubicBezTo>
                    <a:cubicBezTo>
                      <a:pt x="13693" y="3244"/>
                      <a:pt x="12854" y="3094"/>
                      <a:pt x="11993" y="3094"/>
                    </a:cubicBezTo>
                    <a:cubicBezTo>
                      <a:pt x="11632" y="3094"/>
                      <a:pt x="11267" y="3120"/>
                      <a:pt x="10915" y="3159"/>
                    </a:cubicBezTo>
                    <a:lnTo>
                      <a:pt x="16779" y="875"/>
                    </a:lnTo>
                    <a:cubicBezTo>
                      <a:pt x="16898" y="769"/>
                      <a:pt x="16819" y="584"/>
                      <a:pt x="16673" y="584"/>
                    </a:cubicBezTo>
                    <a:lnTo>
                      <a:pt x="10810" y="2869"/>
                    </a:lnTo>
                    <a:cubicBezTo>
                      <a:pt x="11774" y="2169"/>
                      <a:pt x="12751" y="1245"/>
                      <a:pt x="12896" y="188"/>
                    </a:cubicBezTo>
                    <a:cubicBezTo>
                      <a:pt x="12911" y="69"/>
                      <a:pt x="12822" y="1"/>
                      <a:pt x="12736" y="1"/>
                    </a:cubicBezTo>
                    <a:close/>
                  </a:path>
                </a:pathLst>
              </a:custGeom>
              <a:solidFill>
                <a:srgbClr val="274E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7" name="Google Shape;797;p8"/>
            <p:cNvGrpSpPr/>
            <p:nvPr/>
          </p:nvGrpSpPr>
          <p:grpSpPr>
            <a:xfrm>
              <a:off x="3925600" y="2241800"/>
              <a:ext cx="147275" cy="119600"/>
              <a:chOff x="3726300" y="3454100"/>
              <a:chExt cx="147275" cy="119600"/>
            </a:xfrm>
          </p:grpSpPr>
          <p:sp>
            <p:nvSpPr>
              <p:cNvPr id="798" name="Google Shape;798;p8"/>
              <p:cNvSpPr/>
              <p:nvPr/>
            </p:nvSpPr>
            <p:spPr>
              <a:xfrm>
                <a:off x="3732225" y="3454100"/>
                <a:ext cx="241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453" extrusionOk="0">
                    <a:moveTo>
                      <a:pt x="516" y="0"/>
                    </a:moveTo>
                    <a:cubicBezTo>
                      <a:pt x="265" y="0"/>
                      <a:pt x="67" y="198"/>
                      <a:pt x="67" y="449"/>
                    </a:cubicBezTo>
                    <a:cubicBezTo>
                      <a:pt x="40" y="634"/>
                      <a:pt x="14" y="819"/>
                      <a:pt x="1" y="1004"/>
                    </a:cubicBezTo>
                    <a:cubicBezTo>
                      <a:pt x="1" y="1255"/>
                      <a:pt x="199" y="1453"/>
                      <a:pt x="450" y="1453"/>
                    </a:cubicBezTo>
                    <a:cubicBezTo>
                      <a:pt x="701" y="1453"/>
                      <a:pt x="899" y="1255"/>
                      <a:pt x="912" y="1004"/>
                    </a:cubicBezTo>
                    <a:cubicBezTo>
                      <a:pt x="925" y="819"/>
                      <a:pt x="952" y="634"/>
                      <a:pt x="965" y="449"/>
                    </a:cubicBezTo>
                    <a:cubicBezTo>
                      <a:pt x="965" y="198"/>
                      <a:pt x="767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8"/>
              <p:cNvSpPr/>
              <p:nvPr/>
            </p:nvSpPr>
            <p:spPr>
              <a:xfrm>
                <a:off x="3766425" y="3461800"/>
                <a:ext cx="320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2007" extrusionOk="0">
                    <a:moveTo>
                      <a:pt x="728" y="1"/>
                    </a:moveTo>
                    <a:cubicBezTo>
                      <a:pt x="552" y="1"/>
                      <a:pt x="384" y="99"/>
                      <a:pt x="337" y="326"/>
                    </a:cubicBezTo>
                    <a:cubicBezTo>
                      <a:pt x="244" y="696"/>
                      <a:pt x="165" y="1065"/>
                      <a:pt x="72" y="1435"/>
                    </a:cubicBezTo>
                    <a:cubicBezTo>
                      <a:pt x="0" y="1779"/>
                      <a:pt x="292" y="2007"/>
                      <a:pt x="562" y="2007"/>
                    </a:cubicBezTo>
                    <a:cubicBezTo>
                      <a:pt x="738" y="2007"/>
                      <a:pt x="905" y="1910"/>
                      <a:pt x="957" y="1686"/>
                    </a:cubicBezTo>
                    <a:lnTo>
                      <a:pt x="1208" y="564"/>
                    </a:lnTo>
                    <a:cubicBezTo>
                      <a:pt x="1280" y="223"/>
                      <a:pt x="994" y="1"/>
                      <a:pt x="7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8"/>
              <p:cNvSpPr/>
              <p:nvPr/>
            </p:nvSpPr>
            <p:spPr>
              <a:xfrm>
                <a:off x="3804825" y="3504850"/>
                <a:ext cx="367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506" extrusionOk="0">
                    <a:moveTo>
                      <a:pt x="865" y="0"/>
                    </a:moveTo>
                    <a:cubicBezTo>
                      <a:pt x="726" y="0"/>
                      <a:pt x="586" y="67"/>
                      <a:pt x="491" y="228"/>
                    </a:cubicBezTo>
                    <a:cubicBezTo>
                      <a:pt x="385" y="426"/>
                      <a:pt x="280" y="638"/>
                      <a:pt x="174" y="849"/>
                    </a:cubicBezTo>
                    <a:cubicBezTo>
                      <a:pt x="0" y="1196"/>
                      <a:pt x="295" y="1506"/>
                      <a:pt x="598" y="1506"/>
                    </a:cubicBezTo>
                    <a:cubicBezTo>
                      <a:pt x="732" y="1506"/>
                      <a:pt x="869" y="1444"/>
                      <a:pt x="966" y="1298"/>
                    </a:cubicBezTo>
                    <a:lnTo>
                      <a:pt x="1270" y="677"/>
                    </a:lnTo>
                    <a:cubicBezTo>
                      <a:pt x="1470" y="323"/>
                      <a:pt x="1170" y="0"/>
                      <a:pt x="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8"/>
              <p:cNvSpPr/>
              <p:nvPr/>
            </p:nvSpPr>
            <p:spPr>
              <a:xfrm>
                <a:off x="3841200" y="3541775"/>
                <a:ext cx="3237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67" extrusionOk="0">
                    <a:moveTo>
                      <a:pt x="772" y="0"/>
                    </a:moveTo>
                    <a:cubicBezTo>
                      <a:pt x="618" y="0"/>
                      <a:pt x="471" y="76"/>
                      <a:pt x="383" y="217"/>
                    </a:cubicBezTo>
                    <a:lnTo>
                      <a:pt x="132" y="587"/>
                    </a:lnTo>
                    <a:cubicBezTo>
                      <a:pt x="0" y="812"/>
                      <a:pt x="79" y="1089"/>
                      <a:pt x="291" y="1208"/>
                    </a:cubicBezTo>
                    <a:cubicBezTo>
                      <a:pt x="365" y="1247"/>
                      <a:pt x="445" y="1266"/>
                      <a:pt x="522" y="1266"/>
                    </a:cubicBezTo>
                    <a:cubicBezTo>
                      <a:pt x="676" y="1266"/>
                      <a:pt x="823" y="1190"/>
                      <a:pt x="911" y="1049"/>
                    </a:cubicBezTo>
                    <a:lnTo>
                      <a:pt x="1162" y="679"/>
                    </a:lnTo>
                    <a:cubicBezTo>
                      <a:pt x="1294" y="455"/>
                      <a:pt x="1215" y="178"/>
                      <a:pt x="1004" y="59"/>
                    </a:cubicBezTo>
                    <a:cubicBezTo>
                      <a:pt x="929" y="19"/>
                      <a:pt x="850" y="0"/>
                      <a:pt x="7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8"/>
              <p:cNvSpPr/>
              <p:nvPr/>
            </p:nvSpPr>
            <p:spPr>
              <a:xfrm>
                <a:off x="3726300" y="3526425"/>
                <a:ext cx="2807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773" extrusionOk="0">
                    <a:moveTo>
                      <a:pt x="641" y="1"/>
                    </a:moveTo>
                    <a:cubicBezTo>
                      <a:pt x="445" y="1"/>
                      <a:pt x="219" y="127"/>
                      <a:pt x="185" y="329"/>
                    </a:cubicBezTo>
                    <a:lnTo>
                      <a:pt x="66" y="1201"/>
                    </a:lnTo>
                    <a:cubicBezTo>
                      <a:pt x="0" y="1439"/>
                      <a:pt x="145" y="1690"/>
                      <a:pt x="383" y="1756"/>
                    </a:cubicBezTo>
                    <a:cubicBezTo>
                      <a:pt x="420" y="1767"/>
                      <a:pt x="459" y="1773"/>
                      <a:pt x="499" y="1773"/>
                    </a:cubicBezTo>
                    <a:cubicBezTo>
                      <a:pt x="691" y="1773"/>
                      <a:pt x="905" y="1646"/>
                      <a:pt x="938" y="1439"/>
                    </a:cubicBezTo>
                    <a:lnTo>
                      <a:pt x="1057" y="580"/>
                    </a:lnTo>
                    <a:cubicBezTo>
                      <a:pt x="1123" y="329"/>
                      <a:pt x="977" y="92"/>
                      <a:pt x="740" y="12"/>
                    </a:cubicBezTo>
                    <a:cubicBezTo>
                      <a:pt x="709" y="5"/>
                      <a:pt x="675" y="1"/>
                      <a:pt x="6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8"/>
              <p:cNvSpPr/>
              <p:nvPr/>
            </p:nvSpPr>
            <p:spPr>
              <a:xfrm>
                <a:off x="3761625" y="3537475"/>
                <a:ext cx="32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1449" extrusionOk="0">
                    <a:moveTo>
                      <a:pt x="745" y="0"/>
                    </a:moveTo>
                    <a:cubicBezTo>
                      <a:pt x="591" y="0"/>
                      <a:pt x="438" y="66"/>
                      <a:pt x="370" y="218"/>
                    </a:cubicBezTo>
                    <a:lnTo>
                      <a:pt x="119" y="772"/>
                    </a:lnTo>
                    <a:cubicBezTo>
                      <a:pt x="0" y="984"/>
                      <a:pt x="79" y="1261"/>
                      <a:pt x="291" y="1393"/>
                    </a:cubicBezTo>
                    <a:cubicBezTo>
                      <a:pt x="360" y="1430"/>
                      <a:pt x="443" y="1449"/>
                      <a:pt x="526" y="1449"/>
                    </a:cubicBezTo>
                    <a:cubicBezTo>
                      <a:pt x="684" y="1449"/>
                      <a:pt x="843" y="1381"/>
                      <a:pt x="912" y="1234"/>
                    </a:cubicBezTo>
                    <a:lnTo>
                      <a:pt x="1162" y="667"/>
                    </a:lnTo>
                    <a:cubicBezTo>
                      <a:pt x="1281" y="455"/>
                      <a:pt x="1202" y="178"/>
                      <a:pt x="991" y="59"/>
                    </a:cubicBezTo>
                    <a:cubicBezTo>
                      <a:pt x="919" y="21"/>
                      <a:pt x="832" y="0"/>
                      <a:pt x="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4" name="Google Shape;804;p8"/>
            <p:cNvGrpSpPr/>
            <p:nvPr/>
          </p:nvGrpSpPr>
          <p:grpSpPr>
            <a:xfrm flipH="1">
              <a:off x="3198525" y="2241800"/>
              <a:ext cx="147275" cy="119600"/>
              <a:chOff x="3726300" y="3454100"/>
              <a:chExt cx="147275" cy="119600"/>
            </a:xfrm>
          </p:grpSpPr>
          <p:sp>
            <p:nvSpPr>
              <p:cNvPr id="805" name="Google Shape;805;p8"/>
              <p:cNvSpPr/>
              <p:nvPr/>
            </p:nvSpPr>
            <p:spPr>
              <a:xfrm>
                <a:off x="3732225" y="3454100"/>
                <a:ext cx="24125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1453" extrusionOk="0">
                    <a:moveTo>
                      <a:pt x="516" y="0"/>
                    </a:moveTo>
                    <a:cubicBezTo>
                      <a:pt x="265" y="0"/>
                      <a:pt x="67" y="198"/>
                      <a:pt x="67" y="449"/>
                    </a:cubicBezTo>
                    <a:cubicBezTo>
                      <a:pt x="40" y="634"/>
                      <a:pt x="14" y="819"/>
                      <a:pt x="1" y="1004"/>
                    </a:cubicBezTo>
                    <a:cubicBezTo>
                      <a:pt x="1" y="1255"/>
                      <a:pt x="199" y="1453"/>
                      <a:pt x="450" y="1453"/>
                    </a:cubicBezTo>
                    <a:cubicBezTo>
                      <a:pt x="701" y="1453"/>
                      <a:pt x="899" y="1255"/>
                      <a:pt x="912" y="1004"/>
                    </a:cubicBezTo>
                    <a:cubicBezTo>
                      <a:pt x="925" y="819"/>
                      <a:pt x="952" y="634"/>
                      <a:pt x="965" y="449"/>
                    </a:cubicBezTo>
                    <a:cubicBezTo>
                      <a:pt x="965" y="198"/>
                      <a:pt x="767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8"/>
              <p:cNvSpPr/>
              <p:nvPr/>
            </p:nvSpPr>
            <p:spPr>
              <a:xfrm>
                <a:off x="3766425" y="3461800"/>
                <a:ext cx="320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2007" extrusionOk="0">
                    <a:moveTo>
                      <a:pt x="728" y="1"/>
                    </a:moveTo>
                    <a:cubicBezTo>
                      <a:pt x="552" y="1"/>
                      <a:pt x="384" y="99"/>
                      <a:pt x="337" y="326"/>
                    </a:cubicBezTo>
                    <a:cubicBezTo>
                      <a:pt x="244" y="696"/>
                      <a:pt x="165" y="1065"/>
                      <a:pt x="72" y="1435"/>
                    </a:cubicBezTo>
                    <a:cubicBezTo>
                      <a:pt x="0" y="1779"/>
                      <a:pt x="292" y="2007"/>
                      <a:pt x="562" y="2007"/>
                    </a:cubicBezTo>
                    <a:cubicBezTo>
                      <a:pt x="738" y="2007"/>
                      <a:pt x="905" y="1910"/>
                      <a:pt x="957" y="1686"/>
                    </a:cubicBezTo>
                    <a:lnTo>
                      <a:pt x="1208" y="564"/>
                    </a:lnTo>
                    <a:cubicBezTo>
                      <a:pt x="1280" y="223"/>
                      <a:pt x="994" y="1"/>
                      <a:pt x="7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8"/>
              <p:cNvSpPr/>
              <p:nvPr/>
            </p:nvSpPr>
            <p:spPr>
              <a:xfrm>
                <a:off x="3804825" y="3504850"/>
                <a:ext cx="36750" cy="37650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506" extrusionOk="0">
                    <a:moveTo>
                      <a:pt x="865" y="0"/>
                    </a:moveTo>
                    <a:cubicBezTo>
                      <a:pt x="726" y="0"/>
                      <a:pt x="586" y="67"/>
                      <a:pt x="491" y="228"/>
                    </a:cubicBezTo>
                    <a:cubicBezTo>
                      <a:pt x="385" y="426"/>
                      <a:pt x="280" y="638"/>
                      <a:pt x="174" y="849"/>
                    </a:cubicBezTo>
                    <a:cubicBezTo>
                      <a:pt x="0" y="1196"/>
                      <a:pt x="295" y="1506"/>
                      <a:pt x="598" y="1506"/>
                    </a:cubicBezTo>
                    <a:cubicBezTo>
                      <a:pt x="732" y="1506"/>
                      <a:pt x="869" y="1444"/>
                      <a:pt x="966" y="1298"/>
                    </a:cubicBezTo>
                    <a:lnTo>
                      <a:pt x="1270" y="677"/>
                    </a:lnTo>
                    <a:cubicBezTo>
                      <a:pt x="1470" y="323"/>
                      <a:pt x="1170" y="0"/>
                      <a:pt x="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8"/>
              <p:cNvSpPr/>
              <p:nvPr/>
            </p:nvSpPr>
            <p:spPr>
              <a:xfrm>
                <a:off x="3841200" y="3541775"/>
                <a:ext cx="32375" cy="3167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1267" extrusionOk="0">
                    <a:moveTo>
                      <a:pt x="772" y="0"/>
                    </a:moveTo>
                    <a:cubicBezTo>
                      <a:pt x="618" y="0"/>
                      <a:pt x="471" y="76"/>
                      <a:pt x="383" y="217"/>
                    </a:cubicBezTo>
                    <a:lnTo>
                      <a:pt x="132" y="587"/>
                    </a:lnTo>
                    <a:cubicBezTo>
                      <a:pt x="0" y="812"/>
                      <a:pt x="79" y="1089"/>
                      <a:pt x="291" y="1208"/>
                    </a:cubicBezTo>
                    <a:cubicBezTo>
                      <a:pt x="365" y="1247"/>
                      <a:pt x="445" y="1266"/>
                      <a:pt x="522" y="1266"/>
                    </a:cubicBezTo>
                    <a:cubicBezTo>
                      <a:pt x="676" y="1266"/>
                      <a:pt x="823" y="1190"/>
                      <a:pt x="911" y="1049"/>
                    </a:cubicBezTo>
                    <a:lnTo>
                      <a:pt x="1162" y="679"/>
                    </a:lnTo>
                    <a:cubicBezTo>
                      <a:pt x="1294" y="455"/>
                      <a:pt x="1215" y="178"/>
                      <a:pt x="1004" y="59"/>
                    </a:cubicBezTo>
                    <a:cubicBezTo>
                      <a:pt x="929" y="19"/>
                      <a:pt x="850" y="0"/>
                      <a:pt x="7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8"/>
              <p:cNvSpPr/>
              <p:nvPr/>
            </p:nvSpPr>
            <p:spPr>
              <a:xfrm>
                <a:off x="3726300" y="3526425"/>
                <a:ext cx="2807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773" extrusionOk="0">
                    <a:moveTo>
                      <a:pt x="641" y="1"/>
                    </a:moveTo>
                    <a:cubicBezTo>
                      <a:pt x="445" y="1"/>
                      <a:pt x="219" y="127"/>
                      <a:pt x="185" y="329"/>
                    </a:cubicBezTo>
                    <a:lnTo>
                      <a:pt x="66" y="1201"/>
                    </a:lnTo>
                    <a:cubicBezTo>
                      <a:pt x="0" y="1439"/>
                      <a:pt x="145" y="1690"/>
                      <a:pt x="383" y="1756"/>
                    </a:cubicBezTo>
                    <a:cubicBezTo>
                      <a:pt x="420" y="1767"/>
                      <a:pt x="459" y="1773"/>
                      <a:pt x="499" y="1773"/>
                    </a:cubicBezTo>
                    <a:cubicBezTo>
                      <a:pt x="691" y="1773"/>
                      <a:pt x="905" y="1646"/>
                      <a:pt x="938" y="1439"/>
                    </a:cubicBezTo>
                    <a:lnTo>
                      <a:pt x="1057" y="580"/>
                    </a:lnTo>
                    <a:cubicBezTo>
                      <a:pt x="1123" y="329"/>
                      <a:pt x="977" y="92"/>
                      <a:pt x="740" y="12"/>
                    </a:cubicBezTo>
                    <a:cubicBezTo>
                      <a:pt x="709" y="5"/>
                      <a:pt x="675" y="1"/>
                      <a:pt x="6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8"/>
              <p:cNvSpPr/>
              <p:nvPr/>
            </p:nvSpPr>
            <p:spPr>
              <a:xfrm>
                <a:off x="3761625" y="3537475"/>
                <a:ext cx="32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1449" extrusionOk="0">
                    <a:moveTo>
                      <a:pt x="745" y="0"/>
                    </a:moveTo>
                    <a:cubicBezTo>
                      <a:pt x="591" y="0"/>
                      <a:pt x="438" y="66"/>
                      <a:pt x="370" y="218"/>
                    </a:cubicBezTo>
                    <a:lnTo>
                      <a:pt x="119" y="772"/>
                    </a:lnTo>
                    <a:cubicBezTo>
                      <a:pt x="0" y="984"/>
                      <a:pt x="79" y="1261"/>
                      <a:pt x="291" y="1393"/>
                    </a:cubicBezTo>
                    <a:cubicBezTo>
                      <a:pt x="360" y="1430"/>
                      <a:pt x="443" y="1449"/>
                      <a:pt x="526" y="1449"/>
                    </a:cubicBezTo>
                    <a:cubicBezTo>
                      <a:pt x="684" y="1449"/>
                      <a:pt x="843" y="1381"/>
                      <a:pt x="912" y="1234"/>
                    </a:cubicBezTo>
                    <a:lnTo>
                      <a:pt x="1162" y="667"/>
                    </a:lnTo>
                    <a:cubicBezTo>
                      <a:pt x="1281" y="455"/>
                      <a:pt x="1202" y="178"/>
                      <a:pt x="991" y="59"/>
                    </a:cubicBezTo>
                    <a:cubicBezTo>
                      <a:pt x="919" y="21"/>
                      <a:pt x="832" y="0"/>
                      <a:pt x="7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1" name="Google Shape;811;p8"/>
          <p:cNvGrpSpPr/>
          <p:nvPr/>
        </p:nvGrpSpPr>
        <p:grpSpPr>
          <a:xfrm rot="-5400000">
            <a:off x="1840938" y="1735800"/>
            <a:ext cx="610900" cy="166625"/>
            <a:chOff x="3262675" y="3415000"/>
            <a:chExt cx="610900" cy="166625"/>
          </a:xfrm>
        </p:grpSpPr>
        <p:sp>
          <p:nvSpPr>
            <p:cNvPr id="812" name="Google Shape;812;p8"/>
            <p:cNvSpPr/>
            <p:nvPr/>
          </p:nvSpPr>
          <p:spPr>
            <a:xfrm>
              <a:off x="3355175" y="341500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3387400" y="345072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3442850" y="347447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3508325" y="349447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3562200" y="348780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3600775" y="346212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3641450" y="344620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3732225" y="345410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3766425" y="346180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3804825" y="350485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3841200" y="354177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3291125" y="348182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3337025" y="348315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3398775" y="351715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3455875" y="354512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3513675" y="354697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3562250" y="354397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8"/>
            <p:cNvSpPr/>
            <p:nvPr/>
          </p:nvSpPr>
          <p:spPr>
            <a:xfrm>
              <a:off x="3600325" y="352817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8"/>
            <p:cNvSpPr/>
            <p:nvPr/>
          </p:nvSpPr>
          <p:spPr>
            <a:xfrm>
              <a:off x="3641100" y="351120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8"/>
            <p:cNvSpPr/>
            <p:nvPr/>
          </p:nvSpPr>
          <p:spPr>
            <a:xfrm>
              <a:off x="3726300" y="352642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8"/>
            <p:cNvSpPr/>
            <p:nvPr/>
          </p:nvSpPr>
          <p:spPr>
            <a:xfrm>
              <a:off x="3761625" y="353747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3262675" y="354070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8"/>
            <p:cNvSpPr/>
            <p:nvPr/>
          </p:nvSpPr>
          <p:spPr>
            <a:xfrm>
              <a:off x="3300650" y="353255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8"/>
            <p:cNvSpPr/>
            <p:nvPr/>
          </p:nvSpPr>
          <p:spPr>
            <a:xfrm>
              <a:off x="3353050" y="353662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8"/>
          <p:cNvGrpSpPr/>
          <p:nvPr/>
        </p:nvGrpSpPr>
        <p:grpSpPr>
          <a:xfrm rot="5400000">
            <a:off x="6692163" y="1735800"/>
            <a:ext cx="610900" cy="166625"/>
            <a:chOff x="3262675" y="3415000"/>
            <a:chExt cx="610900" cy="166625"/>
          </a:xfrm>
        </p:grpSpPr>
        <p:sp>
          <p:nvSpPr>
            <p:cNvPr id="837" name="Google Shape;837;p8"/>
            <p:cNvSpPr/>
            <p:nvPr/>
          </p:nvSpPr>
          <p:spPr>
            <a:xfrm>
              <a:off x="3355175" y="341500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8"/>
            <p:cNvSpPr/>
            <p:nvPr/>
          </p:nvSpPr>
          <p:spPr>
            <a:xfrm>
              <a:off x="3387400" y="345072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8"/>
            <p:cNvSpPr/>
            <p:nvPr/>
          </p:nvSpPr>
          <p:spPr>
            <a:xfrm>
              <a:off x="3442850" y="347447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8"/>
            <p:cNvSpPr/>
            <p:nvPr/>
          </p:nvSpPr>
          <p:spPr>
            <a:xfrm>
              <a:off x="3508325" y="349447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3562200" y="348780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8"/>
            <p:cNvSpPr/>
            <p:nvPr/>
          </p:nvSpPr>
          <p:spPr>
            <a:xfrm>
              <a:off x="3600775" y="346212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8"/>
            <p:cNvSpPr/>
            <p:nvPr/>
          </p:nvSpPr>
          <p:spPr>
            <a:xfrm>
              <a:off x="3641450" y="344620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8"/>
            <p:cNvSpPr/>
            <p:nvPr/>
          </p:nvSpPr>
          <p:spPr>
            <a:xfrm>
              <a:off x="3732225" y="345410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3766425" y="346180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8"/>
            <p:cNvSpPr/>
            <p:nvPr/>
          </p:nvSpPr>
          <p:spPr>
            <a:xfrm>
              <a:off x="3804825" y="350485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8"/>
            <p:cNvSpPr/>
            <p:nvPr/>
          </p:nvSpPr>
          <p:spPr>
            <a:xfrm>
              <a:off x="3841200" y="354177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8"/>
            <p:cNvSpPr/>
            <p:nvPr/>
          </p:nvSpPr>
          <p:spPr>
            <a:xfrm>
              <a:off x="3291125" y="348182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8"/>
            <p:cNvSpPr/>
            <p:nvPr/>
          </p:nvSpPr>
          <p:spPr>
            <a:xfrm>
              <a:off x="3337025" y="348315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8"/>
            <p:cNvSpPr/>
            <p:nvPr/>
          </p:nvSpPr>
          <p:spPr>
            <a:xfrm>
              <a:off x="3398775" y="351715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8"/>
            <p:cNvSpPr/>
            <p:nvPr/>
          </p:nvSpPr>
          <p:spPr>
            <a:xfrm>
              <a:off x="3455875" y="354512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8"/>
            <p:cNvSpPr/>
            <p:nvPr/>
          </p:nvSpPr>
          <p:spPr>
            <a:xfrm>
              <a:off x="3513675" y="354697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8"/>
            <p:cNvSpPr/>
            <p:nvPr/>
          </p:nvSpPr>
          <p:spPr>
            <a:xfrm>
              <a:off x="3562250" y="354397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8"/>
            <p:cNvSpPr/>
            <p:nvPr/>
          </p:nvSpPr>
          <p:spPr>
            <a:xfrm>
              <a:off x="3600325" y="352817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8"/>
            <p:cNvSpPr/>
            <p:nvPr/>
          </p:nvSpPr>
          <p:spPr>
            <a:xfrm>
              <a:off x="3641100" y="351120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8"/>
            <p:cNvSpPr/>
            <p:nvPr/>
          </p:nvSpPr>
          <p:spPr>
            <a:xfrm>
              <a:off x="3726300" y="352642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8"/>
            <p:cNvSpPr/>
            <p:nvPr/>
          </p:nvSpPr>
          <p:spPr>
            <a:xfrm>
              <a:off x="3761625" y="353747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8"/>
            <p:cNvSpPr/>
            <p:nvPr/>
          </p:nvSpPr>
          <p:spPr>
            <a:xfrm>
              <a:off x="3262675" y="354070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8"/>
            <p:cNvSpPr/>
            <p:nvPr/>
          </p:nvSpPr>
          <p:spPr>
            <a:xfrm>
              <a:off x="3300650" y="353255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8"/>
            <p:cNvSpPr/>
            <p:nvPr/>
          </p:nvSpPr>
          <p:spPr>
            <a:xfrm>
              <a:off x="3353050" y="353662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0164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19"/>
          <p:cNvGrpSpPr/>
          <p:nvPr/>
        </p:nvGrpSpPr>
        <p:grpSpPr>
          <a:xfrm>
            <a:off x="-152410" y="1"/>
            <a:ext cx="9338910" cy="5221448"/>
            <a:chOff x="-152410" y="0"/>
            <a:chExt cx="9338910" cy="5221448"/>
          </a:xfrm>
        </p:grpSpPr>
        <p:sp>
          <p:nvSpPr>
            <p:cNvPr id="186" name="Google Shape;186;p19"/>
            <p:cNvSpPr/>
            <p:nvPr/>
          </p:nvSpPr>
          <p:spPr>
            <a:xfrm rot="10800000" flipH="1">
              <a:off x="-152410" y="3991667"/>
              <a:ext cx="1579980" cy="1217639"/>
            </a:xfrm>
            <a:custGeom>
              <a:avLst/>
              <a:gdLst/>
              <a:ahLst/>
              <a:cxnLst/>
              <a:rect l="l" t="t" r="r" b="b"/>
              <a:pathLst>
                <a:path w="50612" h="39005" extrusionOk="0">
                  <a:moveTo>
                    <a:pt x="0" y="1"/>
                  </a:moveTo>
                  <a:lnTo>
                    <a:pt x="0" y="38373"/>
                  </a:lnTo>
                  <a:cubicBezTo>
                    <a:pt x="2481" y="38795"/>
                    <a:pt x="4983" y="39004"/>
                    <a:pt x="7479" y="39004"/>
                  </a:cubicBezTo>
                  <a:cubicBezTo>
                    <a:pt x="18546" y="39004"/>
                    <a:pt x="29478" y="34879"/>
                    <a:pt x="37820" y="26821"/>
                  </a:cubicBezTo>
                  <a:cubicBezTo>
                    <a:pt x="46532" y="18405"/>
                    <a:pt x="50612" y="7535"/>
                    <a:pt x="48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187" name="Google Shape;187;p19"/>
            <p:cNvGrpSpPr/>
            <p:nvPr/>
          </p:nvGrpSpPr>
          <p:grpSpPr>
            <a:xfrm>
              <a:off x="524811" y="1775715"/>
              <a:ext cx="8661689" cy="3445733"/>
              <a:chOff x="524811" y="1775715"/>
              <a:chExt cx="8661689" cy="3445733"/>
            </a:xfrm>
          </p:grpSpPr>
          <p:sp>
            <p:nvSpPr>
              <p:cNvPr id="188" name="Google Shape;188;p19"/>
              <p:cNvSpPr/>
              <p:nvPr/>
            </p:nvSpPr>
            <p:spPr>
              <a:xfrm flipH="1">
                <a:off x="5389067" y="1848905"/>
                <a:ext cx="3797433" cy="3372543"/>
              </a:xfrm>
              <a:custGeom>
                <a:avLst/>
                <a:gdLst/>
                <a:ahLst/>
                <a:cxnLst/>
                <a:rect l="l" t="t" r="r" b="b"/>
                <a:pathLst>
                  <a:path w="13583" h="12063" extrusionOk="0">
                    <a:moveTo>
                      <a:pt x="5144" y="1"/>
                    </a:moveTo>
                    <a:cubicBezTo>
                      <a:pt x="4965" y="1"/>
                      <a:pt x="4788" y="15"/>
                      <a:pt x="4614" y="42"/>
                    </a:cubicBezTo>
                    <a:cubicBezTo>
                      <a:pt x="3179" y="267"/>
                      <a:pt x="2097" y="1206"/>
                      <a:pt x="1028" y="2110"/>
                    </a:cubicBezTo>
                    <a:cubicBezTo>
                      <a:pt x="718" y="2369"/>
                      <a:pt x="358" y="2611"/>
                      <a:pt x="1" y="2856"/>
                    </a:cubicBezTo>
                    <a:lnTo>
                      <a:pt x="1" y="12063"/>
                    </a:lnTo>
                    <a:lnTo>
                      <a:pt x="4213" y="12063"/>
                    </a:lnTo>
                    <a:cubicBezTo>
                      <a:pt x="4399" y="11297"/>
                      <a:pt x="4787" y="10607"/>
                      <a:pt x="5424" y="10147"/>
                    </a:cubicBezTo>
                    <a:cubicBezTo>
                      <a:pt x="6502" y="9357"/>
                      <a:pt x="7956" y="9436"/>
                      <a:pt x="9289" y="9361"/>
                    </a:cubicBezTo>
                    <a:cubicBezTo>
                      <a:pt x="10432" y="9296"/>
                      <a:pt x="11633" y="9058"/>
                      <a:pt x="12470" y="8275"/>
                    </a:cubicBezTo>
                    <a:cubicBezTo>
                      <a:pt x="13307" y="7496"/>
                      <a:pt x="13582" y="6034"/>
                      <a:pt x="12783" y="5217"/>
                    </a:cubicBezTo>
                    <a:cubicBezTo>
                      <a:pt x="11722" y="4135"/>
                      <a:pt x="9616" y="4775"/>
                      <a:pt x="8636" y="3621"/>
                    </a:cubicBezTo>
                    <a:cubicBezTo>
                      <a:pt x="8115" y="3013"/>
                      <a:pt x="8122" y="2118"/>
                      <a:pt x="7755" y="1407"/>
                    </a:cubicBezTo>
                    <a:cubicBezTo>
                      <a:pt x="7277" y="481"/>
                      <a:pt x="6199" y="1"/>
                      <a:pt x="5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89" name="Google Shape;189;p19"/>
              <p:cNvSpPr/>
              <p:nvPr/>
            </p:nvSpPr>
            <p:spPr>
              <a:xfrm>
                <a:off x="524811" y="177571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190" name="Google Shape;190;p19"/>
            <p:cNvSpPr/>
            <p:nvPr/>
          </p:nvSpPr>
          <p:spPr>
            <a:xfrm>
              <a:off x="4655007" y="0"/>
              <a:ext cx="4130762" cy="644602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</p:grpSp>
      <p:sp>
        <p:nvSpPr>
          <p:cNvPr id="191" name="Google Shape;191;p19"/>
          <p:cNvSpPr txBox="1">
            <a:spLocks noGrp="1"/>
          </p:cNvSpPr>
          <p:nvPr>
            <p:ph type="subTitle" idx="1"/>
          </p:nvPr>
        </p:nvSpPr>
        <p:spPr>
          <a:xfrm>
            <a:off x="713850" y="2553750"/>
            <a:ext cx="1284000" cy="8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95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95"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body" idx="2"/>
          </p:nvPr>
        </p:nvSpPr>
        <p:spPr>
          <a:xfrm>
            <a:off x="713850" y="3387750"/>
            <a:ext cx="3160800" cy="10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1670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596"/>
            </a:lvl1pPr>
            <a:lvl2pPr marL="912114" lvl="1" indent="-316706" rtl="0">
              <a:spcBef>
                <a:spcPts val="1596"/>
              </a:spcBef>
              <a:spcAft>
                <a:spcPts val="0"/>
              </a:spcAft>
              <a:buSzPts val="1400"/>
              <a:buChar char="○"/>
              <a:defRPr/>
            </a:lvl2pPr>
            <a:lvl3pPr marL="1368171" lvl="2" indent="-316706" rtl="0">
              <a:spcBef>
                <a:spcPts val="1596"/>
              </a:spcBef>
              <a:spcAft>
                <a:spcPts val="0"/>
              </a:spcAft>
              <a:buSzPts val="1400"/>
              <a:buChar char="■"/>
              <a:defRPr/>
            </a:lvl3pPr>
            <a:lvl4pPr marL="1824228" lvl="3" indent="-316706" rtl="0">
              <a:spcBef>
                <a:spcPts val="1596"/>
              </a:spcBef>
              <a:spcAft>
                <a:spcPts val="0"/>
              </a:spcAft>
              <a:buSzPts val="1400"/>
              <a:buChar char="●"/>
              <a:defRPr/>
            </a:lvl4pPr>
            <a:lvl5pPr marL="2280285" lvl="4" indent="-316706" rtl="0">
              <a:spcBef>
                <a:spcPts val="1596"/>
              </a:spcBef>
              <a:spcAft>
                <a:spcPts val="0"/>
              </a:spcAft>
              <a:buSzPts val="1400"/>
              <a:buChar char="○"/>
              <a:defRPr/>
            </a:lvl5pPr>
            <a:lvl6pPr marL="2736342" lvl="5" indent="-316706" rtl="0">
              <a:spcBef>
                <a:spcPts val="1596"/>
              </a:spcBef>
              <a:spcAft>
                <a:spcPts val="0"/>
              </a:spcAft>
              <a:buSzPts val="1400"/>
              <a:buChar char="■"/>
              <a:defRPr/>
            </a:lvl6pPr>
            <a:lvl7pPr marL="3192399" lvl="6" indent="-316706" rtl="0">
              <a:spcBef>
                <a:spcPts val="1596"/>
              </a:spcBef>
              <a:spcAft>
                <a:spcPts val="0"/>
              </a:spcAft>
              <a:buSzPts val="1400"/>
              <a:buChar char="●"/>
              <a:defRPr/>
            </a:lvl7pPr>
            <a:lvl8pPr marL="3648456" lvl="7" indent="-316706" rtl="0">
              <a:spcBef>
                <a:spcPts val="1596"/>
              </a:spcBef>
              <a:spcAft>
                <a:spcPts val="0"/>
              </a:spcAft>
              <a:buSzPts val="1400"/>
              <a:buChar char="○"/>
              <a:defRPr/>
            </a:lvl8pPr>
            <a:lvl9pPr marL="4104513" lvl="8" indent="-316706" rtl="0">
              <a:spcBef>
                <a:spcPts val="1596"/>
              </a:spcBef>
              <a:spcAft>
                <a:spcPts val="1596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title"/>
          </p:nvPr>
        </p:nvSpPr>
        <p:spPr>
          <a:xfrm>
            <a:off x="713850" y="445025"/>
            <a:ext cx="678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3242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11"/>
          <p:cNvSpPr txBox="1">
            <a:spLocks noGrp="1"/>
          </p:cNvSpPr>
          <p:nvPr>
            <p:ph type="title" hasCustomPrompt="1"/>
          </p:nvPr>
        </p:nvSpPr>
        <p:spPr>
          <a:xfrm>
            <a:off x="3764175" y="2003475"/>
            <a:ext cx="4666500" cy="8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68" name="Google Shape;968;p11"/>
          <p:cNvSpPr txBox="1">
            <a:spLocks noGrp="1"/>
          </p:cNvSpPr>
          <p:nvPr>
            <p:ph type="subTitle" idx="1"/>
          </p:nvPr>
        </p:nvSpPr>
        <p:spPr>
          <a:xfrm>
            <a:off x="3764175" y="2922225"/>
            <a:ext cx="26901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969" name="Google Shape;969;p11"/>
          <p:cNvGrpSpPr/>
          <p:nvPr/>
        </p:nvGrpSpPr>
        <p:grpSpPr>
          <a:xfrm rot="-7787103">
            <a:off x="8450560" y="253582"/>
            <a:ext cx="409525" cy="479794"/>
            <a:chOff x="2309588" y="2632321"/>
            <a:chExt cx="176174" cy="206403"/>
          </a:xfrm>
        </p:grpSpPr>
        <p:sp>
          <p:nvSpPr>
            <p:cNvPr id="970" name="Google Shape;970;p11"/>
            <p:cNvSpPr/>
            <p:nvPr/>
          </p:nvSpPr>
          <p:spPr>
            <a:xfrm rot="3013514">
              <a:off x="2327822" y="2665667"/>
              <a:ext cx="139706" cy="112930"/>
            </a:xfrm>
            <a:custGeom>
              <a:avLst/>
              <a:gdLst/>
              <a:ahLst/>
              <a:cxnLst/>
              <a:rect l="l" t="t" r="r" b="b"/>
              <a:pathLst>
                <a:path w="5588" h="4517" extrusionOk="0">
                  <a:moveTo>
                    <a:pt x="3686" y="0"/>
                  </a:moveTo>
                  <a:cubicBezTo>
                    <a:pt x="3652" y="0"/>
                    <a:pt x="3617" y="7"/>
                    <a:pt x="3580" y="22"/>
                  </a:cubicBezTo>
                  <a:cubicBezTo>
                    <a:pt x="3434" y="89"/>
                    <a:pt x="3355" y="234"/>
                    <a:pt x="3355" y="392"/>
                  </a:cubicBezTo>
                  <a:cubicBezTo>
                    <a:pt x="3355" y="696"/>
                    <a:pt x="3408" y="987"/>
                    <a:pt x="3540" y="1264"/>
                  </a:cubicBezTo>
                  <a:cubicBezTo>
                    <a:pt x="3685" y="1502"/>
                    <a:pt x="3831" y="1753"/>
                    <a:pt x="3949" y="2003"/>
                  </a:cubicBezTo>
                  <a:cubicBezTo>
                    <a:pt x="4029" y="2122"/>
                    <a:pt x="4081" y="2241"/>
                    <a:pt x="4148" y="2360"/>
                  </a:cubicBezTo>
                  <a:cubicBezTo>
                    <a:pt x="3923" y="2162"/>
                    <a:pt x="3685" y="1990"/>
                    <a:pt x="3434" y="1845"/>
                  </a:cubicBezTo>
                  <a:cubicBezTo>
                    <a:pt x="3157" y="1700"/>
                    <a:pt x="2880" y="1581"/>
                    <a:pt x="2589" y="1488"/>
                  </a:cubicBezTo>
                  <a:cubicBezTo>
                    <a:pt x="2550" y="1473"/>
                    <a:pt x="2511" y="1466"/>
                    <a:pt x="2472" y="1466"/>
                  </a:cubicBezTo>
                  <a:cubicBezTo>
                    <a:pt x="2277" y="1466"/>
                    <a:pt x="2111" y="1646"/>
                    <a:pt x="2167" y="1845"/>
                  </a:cubicBezTo>
                  <a:cubicBezTo>
                    <a:pt x="2193" y="1898"/>
                    <a:pt x="2193" y="1937"/>
                    <a:pt x="2127" y="1964"/>
                  </a:cubicBezTo>
                  <a:cubicBezTo>
                    <a:pt x="2140" y="2215"/>
                    <a:pt x="2272" y="2439"/>
                    <a:pt x="2484" y="2571"/>
                  </a:cubicBezTo>
                  <a:cubicBezTo>
                    <a:pt x="2602" y="2664"/>
                    <a:pt x="2721" y="2756"/>
                    <a:pt x="2827" y="2875"/>
                  </a:cubicBezTo>
                  <a:cubicBezTo>
                    <a:pt x="3012" y="3060"/>
                    <a:pt x="3223" y="3218"/>
                    <a:pt x="3434" y="3364"/>
                  </a:cubicBezTo>
                  <a:cubicBezTo>
                    <a:pt x="3131" y="3298"/>
                    <a:pt x="2814" y="3245"/>
                    <a:pt x="2497" y="3218"/>
                  </a:cubicBezTo>
                  <a:cubicBezTo>
                    <a:pt x="2351" y="3192"/>
                    <a:pt x="2351" y="3139"/>
                    <a:pt x="2087" y="3060"/>
                  </a:cubicBezTo>
                  <a:cubicBezTo>
                    <a:pt x="2082" y="3050"/>
                    <a:pt x="2073" y="3046"/>
                    <a:pt x="2063" y="3046"/>
                  </a:cubicBezTo>
                  <a:cubicBezTo>
                    <a:pt x="2046" y="3046"/>
                    <a:pt x="2024" y="3057"/>
                    <a:pt x="2008" y="3073"/>
                  </a:cubicBezTo>
                  <a:cubicBezTo>
                    <a:pt x="1931" y="3117"/>
                    <a:pt x="1855" y="3143"/>
                    <a:pt x="1771" y="3143"/>
                  </a:cubicBezTo>
                  <a:cubicBezTo>
                    <a:pt x="1753" y="3143"/>
                    <a:pt x="1736" y="3141"/>
                    <a:pt x="1718" y="3139"/>
                  </a:cubicBezTo>
                  <a:cubicBezTo>
                    <a:pt x="1308" y="3192"/>
                    <a:pt x="912" y="3324"/>
                    <a:pt x="542" y="3509"/>
                  </a:cubicBezTo>
                  <a:cubicBezTo>
                    <a:pt x="370" y="3601"/>
                    <a:pt x="225" y="3747"/>
                    <a:pt x="133" y="3932"/>
                  </a:cubicBezTo>
                  <a:cubicBezTo>
                    <a:pt x="1" y="4209"/>
                    <a:pt x="93" y="4447"/>
                    <a:pt x="410" y="4499"/>
                  </a:cubicBezTo>
                  <a:cubicBezTo>
                    <a:pt x="525" y="4510"/>
                    <a:pt x="642" y="4517"/>
                    <a:pt x="761" y="4517"/>
                  </a:cubicBezTo>
                  <a:cubicBezTo>
                    <a:pt x="928" y="4517"/>
                    <a:pt x="1098" y="4504"/>
                    <a:pt x="1269" y="4473"/>
                  </a:cubicBezTo>
                  <a:cubicBezTo>
                    <a:pt x="1876" y="4407"/>
                    <a:pt x="2484" y="4249"/>
                    <a:pt x="3104" y="4209"/>
                  </a:cubicBezTo>
                  <a:cubicBezTo>
                    <a:pt x="3172" y="4205"/>
                    <a:pt x="3239" y="4202"/>
                    <a:pt x="3306" y="4202"/>
                  </a:cubicBezTo>
                  <a:cubicBezTo>
                    <a:pt x="3648" y="4202"/>
                    <a:pt x="3986" y="4259"/>
                    <a:pt x="4306" y="4381"/>
                  </a:cubicBezTo>
                  <a:cubicBezTo>
                    <a:pt x="4332" y="4367"/>
                    <a:pt x="4372" y="4354"/>
                    <a:pt x="4372" y="4328"/>
                  </a:cubicBezTo>
                  <a:cubicBezTo>
                    <a:pt x="4421" y="4157"/>
                    <a:pt x="4514" y="4117"/>
                    <a:pt x="4625" y="4117"/>
                  </a:cubicBezTo>
                  <a:cubicBezTo>
                    <a:pt x="4695" y="4117"/>
                    <a:pt x="4771" y="4133"/>
                    <a:pt x="4847" y="4143"/>
                  </a:cubicBezTo>
                  <a:cubicBezTo>
                    <a:pt x="4887" y="4156"/>
                    <a:pt x="4927" y="4156"/>
                    <a:pt x="4966" y="4182"/>
                  </a:cubicBezTo>
                  <a:cubicBezTo>
                    <a:pt x="5008" y="4191"/>
                    <a:pt x="5050" y="4215"/>
                    <a:pt x="5085" y="4215"/>
                  </a:cubicBezTo>
                  <a:cubicBezTo>
                    <a:pt x="5105" y="4215"/>
                    <a:pt x="5123" y="4207"/>
                    <a:pt x="5138" y="4182"/>
                  </a:cubicBezTo>
                  <a:cubicBezTo>
                    <a:pt x="5178" y="4103"/>
                    <a:pt x="5098" y="4064"/>
                    <a:pt x="5046" y="4037"/>
                  </a:cubicBezTo>
                  <a:cubicBezTo>
                    <a:pt x="4914" y="3945"/>
                    <a:pt x="4821" y="3813"/>
                    <a:pt x="4755" y="3667"/>
                  </a:cubicBezTo>
                  <a:cubicBezTo>
                    <a:pt x="4715" y="3601"/>
                    <a:pt x="4715" y="3522"/>
                    <a:pt x="4768" y="3456"/>
                  </a:cubicBezTo>
                  <a:cubicBezTo>
                    <a:pt x="4791" y="3438"/>
                    <a:pt x="4815" y="3431"/>
                    <a:pt x="4840" y="3431"/>
                  </a:cubicBezTo>
                  <a:cubicBezTo>
                    <a:pt x="4886" y="3431"/>
                    <a:pt x="4932" y="3457"/>
                    <a:pt x="4966" y="3483"/>
                  </a:cubicBezTo>
                  <a:cubicBezTo>
                    <a:pt x="5125" y="3549"/>
                    <a:pt x="5257" y="3654"/>
                    <a:pt x="5376" y="3773"/>
                  </a:cubicBezTo>
                  <a:cubicBezTo>
                    <a:pt x="5396" y="3813"/>
                    <a:pt x="5432" y="3831"/>
                    <a:pt x="5471" y="3831"/>
                  </a:cubicBezTo>
                  <a:cubicBezTo>
                    <a:pt x="5483" y="3831"/>
                    <a:pt x="5495" y="3829"/>
                    <a:pt x="5508" y="3826"/>
                  </a:cubicBezTo>
                  <a:cubicBezTo>
                    <a:pt x="5587" y="3800"/>
                    <a:pt x="5561" y="3733"/>
                    <a:pt x="5547" y="3681"/>
                  </a:cubicBezTo>
                  <a:cubicBezTo>
                    <a:pt x="5534" y="3588"/>
                    <a:pt x="5534" y="3496"/>
                    <a:pt x="5521" y="3403"/>
                  </a:cubicBezTo>
                  <a:cubicBezTo>
                    <a:pt x="5244" y="2492"/>
                    <a:pt x="4887" y="1607"/>
                    <a:pt x="4438" y="775"/>
                  </a:cubicBezTo>
                  <a:cubicBezTo>
                    <a:pt x="4319" y="538"/>
                    <a:pt x="4148" y="326"/>
                    <a:pt x="3963" y="141"/>
                  </a:cubicBezTo>
                  <a:cubicBezTo>
                    <a:pt x="3882" y="71"/>
                    <a:pt x="3794" y="0"/>
                    <a:pt x="3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1"/>
            <p:cNvSpPr/>
            <p:nvPr/>
          </p:nvSpPr>
          <p:spPr>
            <a:xfrm rot="3013514">
              <a:off x="2369086" y="2670603"/>
              <a:ext cx="86854" cy="61178"/>
            </a:xfrm>
            <a:custGeom>
              <a:avLst/>
              <a:gdLst/>
              <a:ahLst/>
              <a:cxnLst/>
              <a:rect l="l" t="t" r="r" b="b"/>
              <a:pathLst>
                <a:path w="3474" h="2447" extrusionOk="0">
                  <a:moveTo>
                    <a:pt x="456" y="0"/>
                  </a:moveTo>
                  <a:cubicBezTo>
                    <a:pt x="337" y="0"/>
                    <a:pt x="226" y="32"/>
                    <a:pt x="132" y="151"/>
                  </a:cubicBezTo>
                  <a:cubicBezTo>
                    <a:pt x="0" y="323"/>
                    <a:pt x="0" y="561"/>
                    <a:pt x="119" y="732"/>
                  </a:cubicBezTo>
                  <a:cubicBezTo>
                    <a:pt x="225" y="957"/>
                    <a:pt x="383" y="1142"/>
                    <a:pt x="594" y="1274"/>
                  </a:cubicBezTo>
                  <a:cubicBezTo>
                    <a:pt x="845" y="1445"/>
                    <a:pt x="1109" y="1630"/>
                    <a:pt x="1374" y="1815"/>
                  </a:cubicBezTo>
                  <a:cubicBezTo>
                    <a:pt x="1419" y="1589"/>
                    <a:pt x="1513" y="1493"/>
                    <a:pt x="1662" y="1493"/>
                  </a:cubicBezTo>
                  <a:cubicBezTo>
                    <a:pt x="1730" y="1493"/>
                    <a:pt x="1810" y="1514"/>
                    <a:pt x="1902" y="1551"/>
                  </a:cubicBezTo>
                  <a:cubicBezTo>
                    <a:pt x="2443" y="1723"/>
                    <a:pt x="2932" y="2013"/>
                    <a:pt x="3341" y="2409"/>
                  </a:cubicBezTo>
                  <a:cubicBezTo>
                    <a:pt x="3360" y="2428"/>
                    <a:pt x="3379" y="2447"/>
                    <a:pt x="3402" y="2447"/>
                  </a:cubicBezTo>
                  <a:cubicBezTo>
                    <a:pt x="3412" y="2447"/>
                    <a:pt x="3422" y="2444"/>
                    <a:pt x="3434" y="2436"/>
                  </a:cubicBezTo>
                  <a:cubicBezTo>
                    <a:pt x="3473" y="2409"/>
                    <a:pt x="3447" y="2370"/>
                    <a:pt x="3434" y="2330"/>
                  </a:cubicBezTo>
                  <a:cubicBezTo>
                    <a:pt x="3222" y="1987"/>
                    <a:pt x="3024" y="1630"/>
                    <a:pt x="2853" y="1260"/>
                  </a:cubicBezTo>
                  <a:cubicBezTo>
                    <a:pt x="2843" y="1231"/>
                    <a:pt x="2811" y="1216"/>
                    <a:pt x="2778" y="1216"/>
                  </a:cubicBezTo>
                  <a:cubicBezTo>
                    <a:pt x="2768" y="1216"/>
                    <a:pt x="2757" y="1218"/>
                    <a:pt x="2747" y="1221"/>
                  </a:cubicBezTo>
                  <a:cubicBezTo>
                    <a:pt x="2726" y="1255"/>
                    <a:pt x="2710" y="1267"/>
                    <a:pt x="2698" y="1267"/>
                  </a:cubicBezTo>
                  <a:cubicBezTo>
                    <a:pt x="2671" y="1267"/>
                    <a:pt x="2659" y="1212"/>
                    <a:pt x="2641" y="1194"/>
                  </a:cubicBezTo>
                  <a:cubicBezTo>
                    <a:pt x="2324" y="878"/>
                    <a:pt x="1968" y="600"/>
                    <a:pt x="1585" y="389"/>
                  </a:cubicBezTo>
                  <a:cubicBezTo>
                    <a:pt x="1294" y="217"/>
                    <a:pt x="991" y="85"/>
                    <a:pt x="660" y="19"/>
                  </a:cubicBezTo>
                  <a:cubicBezTo>
                    <a:pt x="590" y="10"/>
                    <a:pt x="522" y="0"/>
                    <a:pt x="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1"/>
            <p:cNvSpPr/>
            <p:nvPr/>
          </p:nvSpPr>
          <p:spPr>
            <a:xfrm rot="3013514">
              <a:off x="2373464" y="2780668"/>
              <a:ext cx="52502" cy="46202"/>
            </a:xfrm>
            <a:custGeom>
              <a:avLst/>
              <a:gdLst/>
              <a:ahLst/>
              <a:cxnLst/>
              <a:rect l="l" t="t" r="r" b="b"/>
              <a:pathLst>
                <a:path w="2100" h="1848" extrusionOk="0">
                  <a:moveTo>
                    <a:pt x="523" y="0"/>
                  </a:moveTo>
                  <a:cubicBezTo>
                    <a:pt x="483" y="0"/>
                    <a:pt x="445" y="15"/>
                    <a:pt x="409" y="56"/>
                  </a:cubicBezTo>
                  <a:cubicBezTo>
                    <a:pt x="343" y="161"/>
                    <a:pt x="357" y="293"/>
                    <a:pt x="423" y="386"/>
                  </a:cubicBezTo>
                  <a:cubicBezTo>
                    <a:pt x="528" y="544"/>
                    <a:pt x="660" y="689"/>
                    <a:pt x="819" y="795"/>
                  </a:cubicBezTo>
                  <a:cubicBezTo>
                    <a:pt x="660" y="755"/>
                    <a:pt x="489" y="729"/>
                    <a:pt x="317" y="703"/>
                  </a:cubicBezTo>
                  <a:cubicBezTo>
                    <a:pt x="299" y="703"/>
                    <a:pt x="282" y="702"/>
                    <a:pt x="266" y="702"/>
                  </a:cubicBezTo>
                  <a:cubicBezTo>
                    <a:pt x="162" y="702"/>
                    <a:pt x="91" y="712"/>
                    <a:pt x="79" y="861"/>
                  </a:cubicBezTo>
                  <a:cubicBezTo>
                    <a:pt x="66" y="914"/>
                    <a:pt x="40" y="980"/>
                    <a:pt x="0" y="1033"/>
                  </a:cubicBezTo>
                  <a:cubicBezTo>
                    <a:pt x="92" y="1125"/>
                    <a:pt x="225" y="1191"/>
                    <a:pt x="370" y="1204"/>
                  </a:cubicBezTo>
                  <a:cubicBezTo>
                    <a:pt x="475" y="1231"/>
                    <a:pt x="594" y="1271"/>
                    <a:pt x="740" y="1310"/>
                  </a:cubicBezTo>
                  <a:cubicBezTo>
                    <a:pt x="647" y="1389"/>
                    <a:pt x="555" y="1469"/>
                    <a:pt x="475" y="1561"/>
                  </a:cubicBezTo>
                  <a:cubicBezTo>
                    <a:pt x="423" y="1614"/>
                    <a:pt x="343" y="1693"/>
                    <a:pt x="423" y="1786"/>
                  </a:cubicBezTo>
                  <a:cubicBezTo>
                    <a:pt x="456" y="1827"/>
                    <a:pt x="504" y="1847"/>
                    <a:pt x="555" y="1847"/>
                  </a:cubicBezTo>
                  <a:cubicBezTo>
                    <a:pt x="586" y="1847"/>
                    <a:pt x="617" y="1840"/>
                    <a:pt x="647" y="1825"/>
                  </a:cubicBezTo>
                  <a:cubicBezTo>
                    <a:pt x="832" y="1772"/>
                    <a:pt x="1004" y="1680"/>
                    <a:pt x="1175" y="1574"/>
                  </a:cubicBezTo>
                  <a:cubicBezTo>
                    <a:pt x="1214" y="1551"/>
                    <a:pt x="1247" y="1529"/>
                    <a:pt x="1284" y="1529"/>
                  </a:cubicBezTo>
                  <a:cubicBezTo>
                    <a:pt x="1311" y="1529"/>
                    <a:pt x="1340" y="1541"/>
                    <a:pt x="1373" y="1574"/>
                  </a:cubicBezTo>
                  <a:cubicBezTo>
                    <a:pt x="1440" y="1627"/>
                    <a:pt x="1506" y="1654"/>
                    <a:pt x="1572" y="1667"/>
                  </a:cubicBezTo>
                  <a:cubicBezTo>
                    <a:pt x="1639" y="1689"/>
                    <a:pt x="1710" y="1716"/>
                    <a:pt x="1776" y="1716"/>
                  </a:cubicBezTo>
                  <a:cubicBezTo>
                    <a:pt x="1827" y="1716"/>
                    <a:pt x="1875" y="1700"/>
                    <a:pt x="1915" y="1654"/>
                  </a:cubicBezTo>
                  <a:cubicBezTo>
                    <a:pt x="2047" y="1561"/>
                    <a:pt x="2100" y="1389"/>
                    <a:pt x="2060" y="1244"/>
                  </a:cubicBezTo>
                  <a:cubicBezTo>
                    <a:pt x="2047" y="1204"/>
                    <a:pt x="2034" y="1165"/>
                    <a:pt x="2021" y="1138"/>
                  </a:cubicBezTo>
                  <a:cubicBezTo>
                    <a:pt x="1756" y="888"/>
                    <a:pt x="1704" y="544"/>
                    <a:pt x="1572" y="240"/>
                  </a:cubicBezTo>
                  <a:cubicBezTo>
                    <a:pt x="1518" y="112"/>
                    <a:pt x="1439" y="27"/>
                    <a:pt x="1313" y="27"/>
                  </a:cubicBezTo>
                  <a:cubicBezTo>
                    <a:pt x="1283" y="27"/>
                    <a:pt x="1250" y="32"/>
                    <a:pt x="1215" y="42"/>
                  </a:cubicBezTo>
                  <a:cubicBezTo>
                    <a:pt x="1096" y="161"/>
                    <a:pt x="1228" y="293"/>
                    <a:pt x="1215" y="491"/>
                  </a:cubicBezTo>
                  <a:cubicBezTo>
                    <a:pt x="1083" y="320"/>
                    <a:pt x="911" y="174"/>
                    <a:pt x="713" y="82"/>
                  </a:cubicBezTo>
                  <a:cubicBezTo>
                    <a:pt x="656" y="41"/>
                    <a:pt x="588" y="0"/>
                    <a:pt x="5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1"/>
            <p:cNvSpPr/>
            <p:nvPr/>
          </p:nvSpPr>
          <p:spPr>
            <a:xfrm rot="3013514">
              <a:off x="2331710" y="2669309"/>
              <a:ext cx="95129" cy="58503"/>
            </a:xfrm>
            <a:custGeom>
              <a:avLst/>
              <a:gdLst/>
              <a:ahLst/>
              <a:cxnLst/>
              <a:rect l="l" t="t" r="r" b="b"/>
              <a:pathLst>
                <a:path w="3805" h="2340" extrusionOk="0">
                  <a:moveTo>
                    <a:pt x="645" y="0"/>
                  </a:moveTo>
                  <a:cubicBezTo>
                    <a:pt x="460" y="0"/>
                    <a:pt x="269" y="79"/>
                    <a:pt x="146" y="226"/>
                  </a:cubicBezTo>
                  <a:cubicBezTo>
                    <a:pt x="14" y="332"/>
                    <a:pt x="1" y="530"/>
                    <a:pt x="107" y="662"/>
                  </a:cubicBezTo>
                  <a:cubicBezTo>
                    <a:pt x="265" y="860"/>
                    <a:pt x="450" y="1045"/>
                    <a:pt x="674" y="1190"/>
                  </a:cubicBezTo>
                  <a:cubicBezTo>
                    <a:pt x="833" y="1335"/>
                    <a:pt x="1018" y="1454"/>
                    <a:pt x="1216" y="1534"/>
                  </a:cubicBezTo>
                  <a:lnTo>
                    <a:pt x="1361" y="1600"/>
                  </a:lnTo>
                  <a:cubicBezTo>
                    <a:pt x="1586" y="1732"/>
                    <a:pt x="1823" y="1837"/>
                    <a:pt x="2074" y="1903"/>
                  </a:cubicBezTo>
                  <a:cubicBezTo>
                    <a:pt x="2154" y="1917"/>
                    <a:pt x="2233" y="1956"/>
                    <a:pt x="2312" y="2009"/>
                  </a:cubicBezTo>
                  <a:lnTo>
                    <a:pt x="2378" y="2009"/>
                  </a:lnTo>
                  <a:cubicBezTo>
                    <a:pt x="2537" y="2062"/>
                    <a:pt x="2682" y="2115"/>
                    <a:pt x="2840" y="2167"/>
                  </a:cubicBezTo>
                  <a:cubicBezTo>
                    <a:pt x="3210" y="2207"/>
                    <a:pt x="3435" y="2260"/>
                    <a:pt x="3804" y="2339"/>
                  </a:cubicBezTo>
                  <a:cubicBezTo>
                    <a:pt x="3580" y="2115"/>
                    <a:pt x="3289" y="1943"/>
                    <a:pt x="3065" y="1692"/>
                  </a:cubicBezTo>
                  <a:cubicBezTo>
                    <a:pt x="2920" y="1520"/>
                    <a:pt x="2669" y="1441"/>
                    <a:pt x="2563" y="1203"/>
                  </a:cubicBezTo>
                  <a:cubicBezTo>
                    <a:pt x="2510" y="1111"/>
                    <a:pt x="2523" y="992"/>
                    <a:pt x="2431" y="913"/>
                  </a:cubicBezTo>
                  <a:cubicBezTo>
                    <a:pt x="2154" y="715"/>
                    <a:pt x="1863" y="543"/>
                    <a:pt x="1586" y="332"/>
                  </a:cubicBezTo>
                  <a:cubicBezTo>
                    <a:pt x="1322" y="160"/>
                    <a:pt x="1005" y="41"/>
                    <a:pt x="688" y="2"/>
                  </a:cubicBezTo>
                  <a:cubicBezTo>
                    <a:pt x="673" y="1"/>
                    <a:pt x="659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4" name="Google Shape;974;p11"/>
          <p:cNvGrpSpPr/>
          <p:nvPr/>
        </p:nvGrpSpPr>
        <p:grpSpPr>
          <a:xfrm rot="10800000" flipH="1">
            <a:off x="8308170" y="89106"/>
            <a:ext cx="669424" cy="166625"/>
            <a:chOff x="5560575" y="2594050"/>
            <a:chExt cx="610900" cy="166625"/>
          </a:xfrm>
        </p:grpSpPr>
        <p:sp>
          <p:nvSpPr>
            <p:cNvPr id="975" name="Google Shape;975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9" name="Google Shape;999;p11"/>
          <p:cNvGrpSpPr/>
          <p:nvPr/>
        </p:nvGrpSpPr>
        <p:grpSpPr>
          <a:xfrm rot="-5400000">
            <a:off x="8676816" y="469842"/>
            <a:ext cx="610900" cy="182588"/>
            <a:chOff x="5560575" y="2594050"/>
            <a:chExt cx="610900" cy="166625"/>
          </a:xfrm>
        </p:grpSpPr>
        <p:sp>
          <p:nvSpPr>
            <p:cNvPr id="1000" name="Google Shape;1000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4" name="Google Shape;1024;p11"/>
          <p:cNvGrpSpPr/>
          <p:nvPr/>
        </p:nvGrpSpPr>
        <p:grpSpPr>
          <a:xfrm>
            <a:off x="8308170" y="4888486"/>
            <a:ext cx="669424" cy="166625"/>
            <a:chOff x="5560575" y="2594050"/>
            <a:chExt cx="610900" cy="166625"/>
          </a:xfrm>
        </p:grpSpPr>
        <p:sp>
          <p:nvSpPr>
            <p:cNvPr id="1025" name="Google Shape;1025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9" name="Google Shape;1049;p11"/>
          <p:cNvGrpSpPr/>
          <p:nvPr/>
        </p:nvGrpSpPr>
        <p:grpSpPr>
          <a:xfrm rot="-5400000" flipH="1">
            <a:off x="8676816" y="4491787"/>
            <a:ext cx="610900" cy="182588"/>
            <a:chOff x="5560575" y="2594050"/>
            <a:chExt cx="610900" cy="166625"/>
          </a:xfrm>
        </p:grpSpPr>
        <p:sp>
          <p:nvSpPr>
            <p:cNvPr id="1050" name="Google Shape;1050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4" name="Google Shape;1074;p11"/>
          <p:cNvGrpSpPr/>
          <p:nvPr/>
        </p:nvGrpSpPr>
        <p:grpSpPr>
          <a:xfrm rot="-2967009">
            <a:off x="8452988" y="4409949"/>
            <a:ext cx="383964" cy="404978"/>
            <a:chOff x="2319182" y="2940735"/>
            <a:chExt cx="155817" cy="164327"/>
          </a:xfrm>
        </p:grpSpPr>
        <p:sp>
          <p:nvSpPr>
            <p:cNvPr id="1075" name="Google Shape;1075;p11"/>
            <p:cNvSpPr/>
            <p:nvPr/>
          </p:nvSpPr>
          <p:spPr>
            <a:xfrm rot="1782646">
              <a:off x="2342868" y="2962017"/>
              <a:ext cx="108445" cy="124345"/>
            </a:xfrm>
            <a:custGeom>
              <a:avLst/>
              <a:gdLst/>
              <a:ahLst/>
              <a:cxnLst/>
              <a:rect l="l" t="t" r="r" b="b"/>
              <a:pathLst>
                <a:path w="4338" h="4974" extrusionOk="0">
                  <a:moveTo>
                    <a:pt x="3155" y="1"/>
                  </a:moveTo>
                  <a:cubicBezTo>
                    <a:pt x="3087" y="1"/>
                    <a:pt x="3016" y="17"/>
                    <a:pt x="2937" y="51"/>
                  </a:cubicBezTo>
                  <a:cubicBezTo>
                    <a:pt x="2805" y="117"/>
                    <a:pt x="2805" y="289"/>
                    <a:pt x="2687" y="368"/>
                  </a:cubicBezTo>
                  <a:cubicBezTo>
                    <a:pt x="2568" y="606"/>
                    <a:pt x="2515" y="870"/>
                    <a:pt x="2554" y="1121"/>
                  </a:cubicBezTo>
                  <a:cubicBezTo>
                    <a:pt x="2567" y="1962"/>
                    <a:pt x="2654" y="2804"/>
                    <a:pt x="2838" y="3622"/>
                  </a:cubicBezTo>
                  <a:lnTo>
                    <a:pt x="2838" y="3622"/>
                  </a:lnTo>
                  <a:cubicBezTo>
                    <a:pt x="2819" y="3560"/>
                    <a:pt x="2789" y="3499"/>
                    <a:pt x="2753" y="3445"/>
                  </a:cubicBezTo>
                  <a:cubicBezTo>
                    <a:pt x="2488" y="3023"/>
                    <a:pt x="2185" y="2626"/>
                    <a:pt x="1841" y="2257"/>
                  </a:cubicBezTo>
                  <a:cubicBezTo>
                    <a:pt x="1485" y="1847"/>
                    <a:pt x="983" y="1609"/>
                    <a:pt x="640" y="1187"/>
                  </a:cubicBezTo>
                  <a:lnTo>
                    <a:pt x="640" y="1187"/>
                  </a:lnTo>
                  <a:cubicBezTo>
                    <a:pt x="591" y="1236"/>
                    <a:pt x="655" y="1375"/>
                    <a:pt x="540" y="1375"/>
                  </a:cubicBezTo>
                  <a:cubicBezTo>
                    <a:pt x="530" y="1375"/>
                    <a:pt x="519" y="1374"/>
                    <a:pt x="507" y="1372"/>
                  </a:cubicBezTo>
                  <a:cubicBezTo>
                    <a:pt x="469" y="1362"/>
                    <a:pt x="433" y="1358"/>
                    <a:pt x="400" y="1358"/>
                  </a:cubicBezTo>
                  <a:cubicBezTo>
                    <a:pt x="110" y="1358"/>
                    <a:pt x="1" y="1691"/>
                    <a:pt x="72" y="1940"/>
                  </a:cubicBezTo>
                  <a:cubicBezTo>
                    <a:pt x="124" y="2164"/>
                    <a:pt x="257" y="2349"/>
                    <a:pt x="336" y="2560"/>
                  </a:cubicBezTo>
                  <a:cubicBezTo>
                    <a:pt x="507" y="3036"/>
                    <a:pt x="772" y="3458"/>
                    <a:pt x="1115" y="3841"/>
                  </a:cubicBezTo>
                  <a:cubicBezTo>
                    <a:pt x="1551" y="4317"/>
                    <a:pt x="2092" y="4713"/>
                    <a:pt x="2700" y="4964"/>
                  </a:cubicBezTo>
                  <a:cubicBezTo>
                    <a:pt x="2713" y="4971"/>
                    <a:pt x="2729" y="4974"/>
                    <a:pt x="2746" y="4974"/>
                  </a:cubicBezTo>
                  <a:cubicBezTo>
                    <a:pt x="2762" y="4974"/>
                    <a:pt x="2779" y="4971"/>
                    <a:pt x="2792" y="4964"/>
                  </a:cubicBezTo>
                  <a:cubicBezTo>
                    <a:pt x="2825" y="4936"/>
                    <a:pt x="2865" y="4934"/>
                    <a:pt x="2907" y="4934"/>
                  </a:cubicBezTo>
                  <a:cubicBezTo>
                    <a:pt x="2916" y="4934"/>
                    <a:pt x="2924" y="4934"/>
                    <a:pt x="2933" y="4934"/>
                  </a:cubicBezTo>
                  <a:cubicBezTo>
                    <a:pt x="2984" y="4934"/>
                    <a:pt x="3037" y="4931"/>
                    <a:pt x="3083" y="4885"/>
                  </a:cubicBezTo>
                  <a:cubicBezTo>
                    <a:pt x="3175" y="4792"/>
                    <a:pt x="3083" y="4700"/>
                    <a:pt x="3096" y="4568"/>
                  </a:cubicBezTo>
                  <a:cubicBezTo>
                    <a:pt x="3105" y="4481"/>
                    <a:pt x="3141" y="4435"/>
                    <a:pt x="3195" y="4435"/>
                  </a:cubicBezTo>
                  <a:cubicBezTo>
                    <a:pt x="3224" y="4435"/>
                    <a:pt x="3257" y="4448"/>
                    <a:pt x="3294" y="4475"/>
                  </a:cubicBezTo>
                  <a:cubicBezTo>
                    <a:pt x="3334" y="4502"/>
                    <a:pt x="3373" y="4541"/>
                    <a:pt x="3400" y="4581"/>
                  </a:cubicBezTo>
                  <a:cubicBezTo>
                    <a:pt x="3436" y="4610"/>
                    <a:pt x="3472" y="4631"/>
                    <a:pt x="3506" y="4631"/>
                  </a:cubicBezTo>
                  <a:cubicBezTo>
                    <a:pt x="3534" y="4631"/>
                    <a:pt x="3561" y="4617"/>
                    <a:pt x="3585" y="4581"/>
                  </a:cubicBezTo>
                  <a:cubicBezTo>
                    <a:pt x="3690" y="4475"/>
                    <a:pt x="3796" y="4396"/>
                    <a:pt x="3915" y="4317"/>
                  </a:cubicBezTo>
                  <a:cubicBezTo>
                    <a:pt x="3902" y="4264"/>
                    <a:pt x="3902" y="4211"/>
                    <a:pt x="3928" y="4172"/>
                  </a:cubicBezTo>
                  <a:cubicBezTo>
                    <a:pt x="4073" y="3881"/>
                    <a:pt x="4166" y="3577"/>
                    <a:pt x="4205" y="3260"/>
                  </a:cubicBezTo>
                  <a:cubicBezTo>
                    <a:pt x="4337" y="2600"/>
                    <a:pt x="4311" y="1926"/>
                    <a:pt x="4126" y="1293"/>
                  </a:cubicBezTo>
                  <a:cubicBezTo>
                    <a:pt x="4020" y="936"/>
                    <a:pt x="3862" y="606"/>
                    <a:pt x="3637" y="315"/>
                  </a:cubicBezTo>
                  <a:cubicBezTo>
                    <a:pt x="3467" y="107"/>
                    <a:pt x="3324" y="1"/>
                    <a:pt x="3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1"/>
            <p:cNvSpPr/>
            <p:nvPr/>
          </p:nvSpPr>
          <p:spPr>
            <a:xfrm rot="1782646">
              <a:off x="2367484" y="2948423"/>
              <a:ext cx="59122" cy="105945"/>
            </a:xfrm>
            <a:custGeom>
              <a:avLst/>
              <a:gdLst/>
              <a:ahLst/>
              <a:cxnLst/>
              <a:rect l="l" t="t" r="r" b="b"/>
              <a:pathLst>
                <a:path w="2365" h="4238" extrusionOk="0">
                  <a:moveTo>
                    <a:pt x="668" y="1"/>
                  </a:moveTo>
                  <a:cubicBezTo>
                    <a:pt x="275" y="1"/>
                    <a:pt x="22" y="290"/>
                    <a:pt x="1" y="646"/>
                  </a:cubicBezTo>
                  <a:cubicBezTo>
                    <a:pt x="1" y="963"/>
                    <a:pt x="27" y="1293"/>
                    <a:pt x="107" y="1597"/>
                  </a:cubicBezTo>
                  <a:cubicBezTo>
                    <a:pt x="173" y="1689"/>
                    <a:pt x="146" y="1808"/>
                    <a:pt x="252" y="1874"/>
                  </a:cubicBezTo>
                  <a:cubicBezTo>
                    <a:pt x="463" y="2006"/>
                    <a:pt x="661" y="2151"/>
                    <a:pt x="846" y="2310"/>
                  </a:cubicBezTo>
                  <a:cubicBezTo>
                    <a:pt x="1335" y="2732"/>
                    <a:pt x="1757" y="3221"/>
                    <a:pt x="2101" y="3763"/>
                  </a:cubicBezTo>
                  <a:cubicBezTo>
                    <a:pt x="2206" y="3908"/>
                    <a:pt x="2286" y="4066"/>
                    <a:pt x="2365" y="4238"/>
                  </a:cubicBezTo>
                  <a:cubicBezTo>
                    <a:pt x="2299" y="3683"/>
                    <a:pt x="2193" y="3142"/>
                    <a:pt x="2140" y="2600"/>
                  </a:cubicBezTo>
                  <a:cubicBezTo>
                    <a:pt x="2048" y="1993"/>
                    <a:pt x="2061" y="1385"/>
                    <a:pt x="2167" y="791"/>
                  </a:cubicBezTo>
                  <a:cubicBezTo>
                    <a:pt x="1837" y="461"/>
                    <a:pt x="1440" y="210"/>
                    <a:pt x="1005" y="65"/>
                  </a:cubicBezTo>
                  <a:cubicBezTo>
                    <a:pt x="884" y="21"/>
                    <a:pt x="771" y="1"/>
                    <a:pt x="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7" name="Google Shape;1077;p11"/>
          <p:cNvGrpSpPr/>
          <p:nvPr/>
        </p:nvGrpSpPr>
        <p:grpSpPr>
          <a:xfrm rot="3012897">
            <a:off x="342044" y="4410840"/>
            <a:ext cx="409525" cy="479794"/>
            <a:chOff x="2309588" y="2632321"/>
            <a:chExt cx="176174" cy="206403"/>
          </a:xfrm>
        </p:grpSpPr>
        <p:sp>
          <p:nvSpPr>
            <p:cNvPr id="1078" name="Google Shape;1078;p11"/>
            <p:cNvSpPr/>
            <p:nvPr/>
          </p:nvSpPr>
          <p:spPr>
            <a:xfrm rot="3013514">
              <a:off x="2327822" y="2665667"/>
              <a:ext cx="139706" cy="112930"/>
            </a:xfrm>
            <a:custGeom>
              <a:avLst/>
              <a:gdLst/>
              <a:ahLst/>
              <a:cxnLst/>
              <a:rect l="l" t="t" r="r" b="b"/>
              <a:pathLst>
                <a:path w="5588" h="4517" extrusionOk="0">
                  <a:moveTo>
                    <a:pt x="3686" y="0"/>
                  </a:moveTo>
                  <a:cubicBezTo>
                    <a:pt x="3652" y="0"/>
                    <a:pt x="3617" y="7"/>
                    <a:pt x="3580" y="22"/>
                  </a:cubicBezTo>
                  <a:cubicBezTo>
                    <a:pt x="3434" y="89"/>
                    <a:pt x="3355" y="234"/>
                    <a:pt x="3355" y="392"/>
                  </a:cubicBezTo>
                  <a:cubicBezTo>
                    <a:pt x="3355" y="696"/>
                    <a:pt x="3408" y="987"/>
                    <a:pt x="3540" y="1264"/>
                  </a:cubicBezTo>
                  <a:cubicBezTo>
                    <a:pt x="3685" y="1502"/>
                    <a:pt x="3831" y="1753"/>
                    <a:pt x="3949" y="2003"/>
                  </a:cubicBezTo>
                  <a:cubicBezTo>
                    <a:pt x="4029" y="2122"/>
                    <a:pt x="4081" y="2241"/>
                    <a:pt x="4148" y="2360"/>
                  </a:cubicBezTo>
                  <a:cubicBezTo>
                    <a:pt x="3923" y="2162"/>
                    <a:pt x="3685" y="1990"/>
                    <a:pt x="3434" y="1845"/>
                  </a:cubicBezTo>
                  <a:cubicBezTo>
                    <a:pt x="3157" y="1700"/>
                    <a:pt x="2880" y="1581"/>
                    <a:pt x="2589" y="1488"/>
                  </a:cubicBezTo>
                  <a:cubicBezTo>
                    <a:pt x="2550" y="1473"/>
                    <a:pt x="2511" y="1466"/>
                    <a:pt x="2472" y="1466"/>
                  </a:cubicBezTo>
                  <a:cubicBezTo>
                    <a:pt x="2277" y="1466"/>
                    <a:pt x="2111" y="1646"/>
                    <a:pt x="2167" y="1845"/>
                  </a:cubicBezTo>
                  <a:cubicBezTo>
                    <a:pt x="2193" y="1898"/>
                    <a:pt x="2193" y="1937"/>
                    <a:pt x="2127" y="1964"/>
                  </a:cubicBezTo>
                  <a:cubicBezTo>
                    <a:pt x="2140" y="2215"/>
                    <a:pt x="2272" y="2439"/>
                    <a:pt x="2484" y="2571"/>
                  </a:cubicBezTo>
                  <a:cubicBezTo>
                    <a:pt x="2602" y="2664"/>
                    <a:pt x="2721" y="2756"/>
                    <a:pt x="2827" y="2875"/>
                  </a:cubicBezTo>
                  <a:cubicBezTo>
                    <a:pt x="3012" y="3060"/>
                    <a:pt x="3223" y="3218"/>
                    <a:pt x="3434" y="3364"/>
                  </a:cubicBezTo>
                  <a:cubicBezTo>
                    <a:pt x="3131" y="3298"/>
                    <a:pt x="2814" y="3245"/>
                    <a:pt x="2497" y="3218"/>
                  </a:cubicBezTo>
                  <a:cubicBezTo>
                    <a:pt x="2351" y="3192"/>
                    <a:pt x="2351" y="3139"/>
                    <a:pt x="2087" y="3060"/>
                  </a:cubicBezTo>
                  <a:cubicBezTo>
                    <a:pt x="2082" y="3050"/>
                    <a:pt x="2073" y="3046"/>
                    <a:pt x="2063" y="3046"/>
                  </a:cubicBezTo>
                  <a:cubicBezTo>
                    <a:pt x="2046" y="3046"/>
                    <a:pt x="2024" y="3057"/>
                    <a:pt x="2008" y="3073"/>
                  </a:cubicBezTo>
                  <a:cubicBezTo>
                    <a:pt x="1931" y="3117"/>
                    <a:pt x="1855" y="3143"/>
                    <a:pt x="1771" y="3143"/>
                  </a:cubicBezTo>
                  <a:cubicBezTo>
                    <a:pt x="1753" y="3143"/>
                    <a:pt x="1736" y="3141"/>
                    <a:pt x="1718" y="3139"/>
                  </a:cubicBezTo>
                  <a:cubicBezTo>
                    <a:pt x="1308" y="3192"/>
                    <a:pt x="912" y="3324"/>
                    <a:pt x="542" y="3509"/>
                  </a:cubicBezTo>
                  <a:cubicBezTo>
                    <a:pt x="370" y="3601"/>
                    <a:pt x="225" y="3747"/>
                    <a:pt x="133" y="3932"/>
                  </a:cubicBezTo>
                  <a:cubicBezTo>
                    <a:pt x="1" y="4209"/>
                    <a:pt x="93" y="4447"/>
                    <a:pt x="410" y="4499"/>
                  </a:cubicBezTo>
                  <a:cubicBezTo>
                    <a:pt x="525" y="4510"/>
                    <a:pt x="642" y="4517"/>
                    <a:pt x="761" y="4517"/>
                  </a:cubicBezTo>
                  <a:cubicBezTo>
                    <a:pt x="928" y="4517"/>
                    <a:pt x="1098" y="4504"/>
                    <a:pt x="1269" y="4473"/>
                  </a:cubicBezTo>
                  <a:cubicBezTo>
                    <a:pt x="1876" y="4407"/>
                    <a:pt x="2484" y="4249"/>
                    <a:pt x="3104" y="4209"/>
                  </a:cubicBezTo>
                  <a:cubicBezTo>
                    <a:pt x="3172" y="4205"/>
                    <a:pt x="3239" y="4202"/>
                    <a:pt x="3306" y="4202"/>
                  </a:cubicBezTo>
                  <a:cubicBezTo>
                    <a:pt x="3648" y="4202"/>
                    <a:pt x="3986" y="4259"/>
                    <a:pt x="4306" y="4381"/>
                  </a:cubicBezTo>
                  <a:cubicBezTo>
                    <a:pt x="4332" y="4367"/>
                    <a:pt x="4372" y="4354"/>
                    <a:pt x="4372" y="4328"/>
                  </a:cubicBezTo>
                  <a:cubicBezTo>
                    <a:pt x="4421" y="4157"/>
                    <a:pt x="4514" y="4117"/>
                    <a:pt x="4625" y="4117"/>
                  </a:cubicBezTo>
                  <a:cubicBezTo>
                    <a:pt x="4695" y="4117"/>
                    <a:pt x="4771" y="4133"/>
                    <a:pt x="4847" y="4143"/>
                  </a:cubicBezTo>
                  <a:cubicBezTo>
                    <a:pt x="4887" y="4156"/>
                    <a:pt x="4927" y="4156"/>
                    <a:pt x="4966" y="4182"/>
                  </a:cubicBezTo>
                  <a:cubicBezTo>
                    <a:pt x="5008" y="4191"/>
                    <a:pt x="5050" y="4215"/>
                    <a:pt x="5085" y="4215"/>
                  </a:cubicBezTo>
                  <a:cubicBezTo>
                    <a:pt x="5105" y="4215"/>
                    <a:pt x="5123" y="4207"/>
                    <a:pt x="5138" y="4182"/>
                  </a:cubicBezTo>
                  <a:cubicBezTo>
                    <a:pt x="5178" y="4103"/>
                    <a:pt x="5098" y="4064"/>
                    <a:pt x="5046" y="4037"/>
                  </a:cubicBezTo>
                  <a:cubicBezTo>
                    <a:pt x="4914" y="3945"/>
                    <a:pt x="4821" y="3813"/>
                    <a:pt x="4755" y="3667"/>
                  </a:cubicBezTo>
                  <a:cubicBezTo>
                    <a:pt x="4715" y="3601"/>
                    <a:pt x="4715" y="3522"/>
                    <a:pt x="4768" y="3456"/>
                  </a:cubicBezTo>
                  <a:cubicBezTo>
                    <a:pt x="4791" y="3438"/>
                    <a:pt x="4815" y="3431"/>
                    <a:pt x="4840" y="3431"/>
                  </a:cubicBezTo>
                  <a:cubicBezTo>
                    <a:pt x="4886" y="3431"/>
                    <a:pt x="4932" y="3457"/>
                    <a:pt x="4966" y="3483"/>
                  </a:cubicBezTo>
                  <a:cubicBezTo>
                    <a:pt x="5125" y="3549"/>
                    <a:pt x="5257" y="3654"/>
                    <a:pt x="5376" y="3773"/>
                  </a:cubicBezTo>
                  <a:cubicBezTo>
                    <a:pt x="5396" y="3813"/>
                    <a:pt x="5432" y="3831"/>
                    <a:pt x="5471" y="3831"/>
                  </a:cubicBezTo>
                  <a:cubicBezTo>
                    <a:pt x="5483" y="3831"/>
                    <a:pt x="5495" y="3829"/>
                    <a:pt x="5508" y="3826"/>
                  </a:cubicBezTo>
                  <a:cubicBezTo>
                    <a:pt x="5587" y="3800"/>
                    <a:pt x="5561" y="3733"/>
                    <a:pt x="5547" y="3681"/>
                  </a:cubicBezTo>
                  <a:cubicBezTo>
                    <a:pt x="5534" y="3588"/>
                    <a:pt x="5534" y="3496"/>
                    <a:pt x="5521" y="3403"/>
                  </a:cubicBezTo>
                  <a:cubicBezTo>
                    <a:pt x="5244" y="2492"/>
                    <a:pt x="4887" y="1607"/>
                    <a:pt x="4438" y="775"/>
                  </a:cubicBezTo>
                  <a:cubicBezTo>
                    <a:pt x="4319" y="538"/>
                    <a:pt x="4148" y="326"/>
                    <a:pt x="3963" y="141"/>
                  </a:cubicBezTo>
                  <a:cubicBezTo>
                    <a:pt x="3882" y="71"/>
                    <a:pt x="3794" y="0"/>
                    <a:pt x="3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1"/>
            <p:cNvSpPr/>
            <p:nvPr/>
          </p:nvSpPr>
          <p:spPr>
            <a:xfrm rot="3013514">
              <a:off x="2369086" y="2670603"/>
              <a:ext cx="86854" cy="61178"/>
            </a:xfrm>
            <a:custGeom>
              <a:avLst/>
              <a:gdLst/>
              <a:ahLst/>
              <a:cxnLst/>
              <a:rect l="l" t="t" r="r" b="b"/>
              <a:pathLst>
                <a:path w="3474" h="2447" extrusionOk="0">
                  <a:moveTo>
                    <a:pt x="456" y="0"/>
                  </a:moveTo>
                  <a:cubicBezTo>
                    <a:pt x="337" y="0"/>
                    <a:pt x="226" y="32"/>
                    <a:pt x="132" y="151"/>
                  </a:cubicBezTo>
                  <a:cubicBezTo>
                    <a:pt x="0" y="323"/>
                    <a:pt x="0" y="561"/>
                    <a:pt x="119" y="732"/>
                  </a:cubicBezTo>
                  <a:cubicBezTo>
                    <a:pt x="225" y="957"/>
                    <a:pt x="383" y="1142"/>
                    <a:pt x="594" y="1274"/>
                  </a:cubicBezTo>
                  <a:cubicBezTo>
                    <a:pt x="845" y="1445"/>
                    <a:pt x="1109" y="1630"/>
                    <a:pt x="1374" y="1815"/>
                  </a:cubicBezTo>
                  <a:cubicBezTo>
                    <a:pt x="1419" y="1589"/>
                    <a:pt x="1513" y="1493"/>
                    <a:pt x="1662" y="1493"/>
                  </a:cubicBezTo>
                  <a:cubicBezTo>
                    <a:pt x="1730" y="1493"/>
                    <a:pt x="1810" y="1514"/>
                    <a:pt x="1902" y="1551"/>
                  </a:cubicBezTo>
                  <a:cubicBezTo>
                    <a:pt x="2443" y="1723"/>
                    <a:pt x="2932" y="2013"/>
                    <a:pt x="3341" y="2409"/>
                  </a:cubicBezTo>
                  <a:cubicBezTo>
                    <a:pt x="3360" y="2428"/>
                    <a:pt x="3379" y="2447"/>
                    <a:pt x="3402" y="2447"/>
                  </a:cubicBezTo>
                  <a:cubicBezTo>
                    <a:pt x="3412" y="2447"/>
                    <a:pt x="3422" y="2444"/>
                    <a:pt x="3434" y="2436"/>
                  </a:cubicBezTo>
                  <a:cubicBezTo>
                    <a:pt x="3473" y="2409"/>
                    <a:pt x="3447" y="2370"/>
                    <a:pt x="3434" y="2330"/>
                  </a:cubicBezTo>
                  <a:cubicBezTo>
                    <a:pt x="3222" y="1987"/>
                    <a:pt x="3024" y="1630"/>
                    <a:pt x="2853" y="1260"/>
                  </a:cubicBezTo>
                  <a:cubicBezTo>
                    <a:pt x="2843" y="1231"/>
                    <a:pt x="2811" y="1216"/>
                    <a:pt x="2778" y="1216"/>
                  </a:cubicBezTo>
                  <a:cubicBezTo>
                    <a:pt x="2768" y="1216"/>
                    <a:pt x="2757" y="1218"/>
                    <a:pt x="2747" y="1221"/>
                  </a:cubicBezTo>
                  <a:cubicBezTo>
                    <a:pt x="2726" y="1255"/>
                    <a:pt x="2710" y="1267"/>
                    <a:pt x="2698" y="1267"/>
                  </a:cubicBezTo>
                  <a:cubicBezTo>
                    <a:pt x="2671" y="1267"/>
                    <a:pt x="2659" y="1212"/>
                    <a:pt x="2641" y="1194"/>
                  </a:cubicBezTo>
                  <a:cubicBezTo>
                    <a:pt x="2324" y="878"/>
                    <a:pt x="1968" y="600"/>
                    <a:pt x="1585" y="389"/>
                  </a:cubicBezTo>
                  <a:cubicBezTo>
                    <a:pt x="1294" y="217"/>
                    <a:pt x="991" y="85"/>
                    <a:pt x="660" y="19"/>
                  </a:cubicBezTo>
                  <a:cubicBezTo>
                    <a:pt x="590" y="10"/>
                    <a:pt x="522" y="0"/>
                    <a:pt x="4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1"/>
            <p:cNvSpPr/>
            <p:nvPr/>
          </p:nvSpPr>
          <p:spPr>
            <a:xfrm rot="3013514">
              <a:off x="2373464" y="2780668"/>
              <a:ext cx="52502" cy="46202"/>
            </a:xfrm>
            <a:custGeom>
              <a:avLst/>
              <a:gdLst/>
              <a:ahLst/>
              <a:cxnLst/>
              <a:rect l="l" t="t" r="r" b="b"/>
              <a:pathLst>
                <a:path w="2100" h="1848" extrusionOk="0">
                  <a:moveTo>
                    <a:pt x="523" y="0"/>
                  </a:moveTo>
                  <a:cubicBezTo>
                    <a:pt x="483" y="0"/>
                    <a:pt x="445" y="15"/>
                    <a:pt x="409" y="56"/>
                  </a:cubicBezTo>
                  <a:cubicBezTo>
                    <a:pt x="343" y="161"/>
                    <a:pt x="357" y="293"/>
                    <a:pt x="423" y="386"/>
                  </a:cubicBezTo>
                  <a:cubicBezTo>
                    <a:pt x="528" y="544"/>
                    <a:pt x="660" y="689"/>
                    <a:pt x="819" y="795"/>
                  </a:cubicBezTo>
                  <a:cubicBezTo>
                    <a:pt x="660" y="755"/>
                    <a:pt x="489" y="729"/>
                    <a:pt x="317" y="703"/>
                  </a:cubicBezTo>
                  <a:cubicBezTo>
                    <a:pt x="299" y="703"/>
                    <a:pt x="282" y="702"/>
                    <a:pt x="266" y="702"/>
                  </a:cubicBezTo>
                  <a:cubicBezTo>
                    <a:pt x="162" y="702"/>
                    <a:pt x="91" y="712"/>
                    <a:pt x="79" y="861"/>
                  </a:cubicBezTo>
                  <a:cubicBezTo>
                    <a:pt x="66" y="914"/>
                    <a:pt x="40" y="980"/>
                    <a:pt x="0" y="1033"/>
                  </a:cubicBezTo>
                  <a:cubicBezTo>
                    <a:pt x="92" y="1125"/>
                    <a:pt x="225" y="1191"/>
                    <a:pt x="370" y="1204"/>
                  </a:cubicBezTo>
                  <a:cubicBezTo>
                    <a:pt x="475" y="1231"/>
                    <a:pt x="594" y="1271"/>
                    <a:pt x="740" y="1310"/>
                  </a:cubicBezTo>
                  <a:cubicBezTo>
                    <a:pt x="647" y="1389"/>
                    <a:pt x="555" y="1469"/>
                    <a:pt x="475" y="1561"/>
                  </a:cubicBezTo>
                  <a:cubicBezTo>
                    <a:pt x="423" y="1614"/>
                    <a:pt x="343" y="1693"/>
                    <a:pt x="423" y="1786"/>
                  </a:cubicBezTo>
                  <a:cubicBezTo>
                    <a:pt x="456" y="1827"/>
                    <a:pt x="504" y="1847"/>
                    <a:pt x="555" y="1847"/>
                  </a:cubicBezTo>
                  <a:cubicBezTo>
                    <a:pt x="586" y="1847"/>
                    <a:pt x="617" y="1840"/>
                    <a:pt x="647" y="1825"/>
                  </a:cubicBezTo>
                  <a:cubicBezTo>
                    <a:pt x="832" y="1772"/>
                    <a:pt x="1004" y="1680"/>
                    <a:pt x="1175" y="1574"/>
                  </a:cubicBezTo>
                  <a:cubicBezTo>
                    <a:pt x="1214" y="1551"/>
                    <a:pt x="1247" y="1529"/>
                    <a:pt x="1284" y="1529"/>
                  </a:cubicBezTo>
                  <a:cubicBezTo>
                    <a:pt x="1311" y="1529"/>
                    <a:pt x="1340" y="1541"/>
                    <a:pt x="1373" y="1574"/>
                  </a:cubicBezTo>
                  <a:cubicBezTo>
                    <a:pt x="1440" y="1627"/>
                    <a:pt x="1506" y="1654"/>
                    <a:pt x="1572" y="1667"/>
                  </a:cubicBezTo>
                  <a:cubicBezTo>
                    <a:pt x="1639" y="1689"/>
                    <a:pt x="1710" y="1716"/>
                    <a:pt x="1776" y="1716"/>
                  </a:cubicBezTo>
                  <a:cubicBezTo>
                    <a:pt x="1827" y="1716"/>
                    <a:pt x="1875" y="1700"/>
                    <a:pt x="1915" y="1654"/>
                  </a:cubicBezTo>
                  <a:cubicBezTo>
                    <a:pt x="2047" y="1561"/>
                    <a:pt x="2100" y="1389"/>
                    <a:pt x="2060" y="1244"/>
                  </a:cubicBezTo>
                  <a:cubicBezTo>
                    <a:pt x="2047" y="1204"/>
                    <a:pt x="2034" y="1165"/>
                    <a:pt x="2021" y="1138"/>
                  </a:cubicBezTo>
                  <a:cubicBezTo>
                    <a:pt x="1756" y="888"/>
                    <a:pt x="1704" y="544"/>
                    <a:pt x="1572" y="240"/>
                  </a:cubicBezTo>
                  <a:cubicBezTo>
                    <a:pt x="1518" y="112"/>
                    <a:pt x="1439" y="27"/>
                    <a:pt x="1313" y="27"/>
                  </a:cubicBezTo>
                  <a:cubicBezTo>
                    <a:pt x="1283" y="27"/>
                    <a:pt x="1250" y="32"/>
                    <a:pt x="1215" y="42"/>
                  </a:cubicBezTo>
                  <a:cubicBezTo>
                    <a:pt x="1096" y="161"/>
                    <a:pt x="1228" y="293"/>
                    <a:pt x="1215" y="491"/>
                  </a:cubicBezTo>
                  <a:cubicBezTo>
                    <a:pt x="1083" y="320"/>
                    <a:pt x="911" y="174"/>
                    <a:pt x="713" y="82"/>
                  </a:cubicBezTo>
                  <a:cubicBezTo>
                    <a:pt x="656" y="41"/>
                    <a:pt x="588" y="0"/>
                    <a:pt x="5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1"/>
            <p:cNvSpPr/>
            <p:nvPr/>
          </p:nvSpPr>
          <p:spPr>
            <a:xfrm rot="3013514">
              <a:off x="2331710" y="2669309"/>
              <a:ext cx="95129" cy="58503"/>
            </a:xfrm>
            <a:custGeom>
              <a:avLst/>
              <a:gdLst/>
              <a:ahLst/>
              <a:cxnLst/>
              <a:rect l="l" t="t" r="r" b="b"/>
              <a:pathLst>
                <a:path w="3805" h="2340" extrusionOk="0">
                  <a:moveTo>
                    <a:pt x="645" y="0"/>
                  </a:moveTo>
                  <a:cubicBezTo>
                    <a:pt x="460" y="0"/>
                    <a:pt x="269" y="79"/>
                    <a:pt x="146" y="226"/>
                  </a:cubicBezTo>
                  <a:cubicBezTo>
                    <a:pt x="14" y="332"/>
                    <a:pt x="1" y="530"/>
                    <a:pt x="107" y="662"/>
                  </a:cubicBezTo>
                  <a:cubicBezTo>
                    <a:pt x="265" y="860"/>
                    <a:pt x="450" y="1045"/>
                    <a:pt x="674" y="1190"/>
                  </a:cubicBezTo>
                  <a:cubicBezTo>
                    <a:pt x="833" y="1335"/>
                    <a:pt x="1018" y="1454"/>
                    <a:pt x="1216" y="1534"/>
                  </a:cubicBezTo>
                  <a:lnTo>
                    <a:pt x="1361" y="1600"/>
                  </a:lnTo>
                  <a:cubicBezTo>
                    <a:pt x="1586" y="1732"/>
                    <a:pt x="1823" y="1837"/>
                    <a:pt x="2074" y="1903"/>
                  </a:cubicBezTo>
                  <a:cubicBezTo>
                    <a:pt x="2154" y="1917"/>
                    <a:pt x="2233" y="1956"/>
                    <a:pt x="2312" y="2009"/>
                  </a:cubicBezTo>
                  <a:lnTo>
                    <a:pt x="2378" y="2009"/>
                  </a:lnTo>
                  <a:cubicBezTo>
                    <a:pt x="2537" y="2062"/>
                    <a:pt x="2682" y="2115"/>
                    <a:pt x="2840" y="2167"/>
                  </a:cubicBezTo>
                  <a:cubicBezTo>
                    <a:pt x="3210" y="2207"/>
                    <a:pt x="3435" y="2260"/>
                    <a:pt x="3804" y="2339"/>
                  </a:cubicBezTo>
                  <a:cubicBezTo>
                    <a:pt x="3580" y="2115"/>
                    <a:pt x="3289" y="1943"/>
                    <a:pt x="3065" y="1692"/>
                  </a:cubicBezTo>
                  <a:cubicBezTo>
                    <a:pt x="2920" y="1520"/>
                    <a:pt x="2669" y="1441"/>
                    <a:pt x="2563" y="1203"/>
                  </a:cubicBezTo>
                  <a:cubicBezTo>
                    <a:pt x="2510" y="1111"/>
                    <a:pt x="2523" y="992"/>
                    <a:pt x="2431" y="913"/>
                  </a:cubicBezTo>
                  <a:cubicBezTo>
                    <a:pt x="2154" y="715"/>
                    <a:pt x="1863" y="543"/>
                    <a:pt x="1586" y="332"/>
                  </a:cubicBezTo>
                  <a:cubicBezTo>
                    <a:pt x="1322" y="160"/>
                    <a:pt x="1005" y="41"/>
                    <a:pt x="688" y="2"/>
                  </a:cubicBezTo>
                  <a:cubicBezTo>
                    <a:pt x="673" y="1"/>
                    <a:pt x="659" y="0"/>
                    <a:pt x="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11"/>
          <p:cNvGrpSpPr/>
          <p:nvPr/>
        </p:nvGrpSpPr>
        <p:grpSpPr>
          <a:xfrm flipH="1">
            <a:off x="224535" y="4888486"/>
            <a:ext cx="669424" cy="166625"/>
            <a:chOff x="5560575" y="2594050"/>
            <a:chExt cx="610900" cy="166625"/>
          </a:xfrm>
        </p:grpSpPr>
        <p:sp>
          <p:nvSpPr>
            <p:cNvPr id="1083" name="Google Shape;1083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11"/>
          <p:cNvGrpSpPr/>
          <p:nvPr/>
        </p:nvGrpSpPr>
        <p:grpSpPr>
          <a:xfrm rot="5400000">
            <a:off x="-85586" y="4491787"/>
            <a:ext cx="610900" cy="182588"/>
            <a:chOff x="5560575" y="2594050"/>
            <a:chExt cx="610900" cy="166625"/>
          </a:xfrm>
        </p:grpSpPr>
        <p:sp>
          <p:nvSpPr>
            <p:cNvPr id="1108" name="Google Shape;1108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11"/>
          <p:cNvGrpSpPr/>
          <p:nvPr/>
        </p:nvGrpSpPr>
        <p:grpSpPr>
          <a:xfrm rot="10800000">
            <a:off x="224535" y="89106"/>
            <a:ext cx="669424" cy="166625"/>
            <a:chOff x="5560575" y="2594050"/>
            <a:chExt cx="610900" cy="166625"/>
          </a:xfrm>
        </p:grpSpPr>
        <p:sp>
          <p:nvSpPr>
            <p:cNvPr id="1133" name="Google Shape;1133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11"/>
          <p:cNvGrpSpPr/>
          <p:nvPr/>
        </p:nvGrpSpPr>
        <p:grpSpPr>
          <a:xfrm rot="5400000" flipH="1">
            <a:off x="-85586" y="469842"/>
            <a:ext cx="610900" cy="182588"/>
            <a:chOff x="5560575" y="2594050"/>
            <a:chExt cx="610900" cy="166625"/>
          </a:xfrm>
        </p:grpSpPr>
        <p:sp>
          <p:nvSpPr>
            <p:cNvPr id="1158" name="Google Shape;1158;p11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1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1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1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1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1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1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1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1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1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1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1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1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1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1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1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1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1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1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1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1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1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1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1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" name="Google Shape;1182;p11"/>
          <p:cNvGrpSpPr/>
          <p:nvPr/>
        </p:nvGrpSpPr>
        <p:grpSpPr>
          <a:xfrm rot="7832991">
            <a:off x="365178" y="329289"/>
            <a:ext cx="383964" cy="404978"/>
            <a:chOff x="2319182" y="2940735"/>
            <a:chExt cx="155817" cy="164327"/>
          </a:xfrm>
        </p:grpSpPr>
        <p:sp>
          <p:nvSpPr>
            <p:cNvPr id="1183" name="Google Shape;1183;p11"/>
            <p:cNvSpPr/>
            <p:nvPr/>
          </p:nvSpPr>
          <p:spPr>
            <a:xfrm rot="1782646">
              <a:off x="2342868" y="2962017"/>
              <a:ext cx="108445" cy="124345"/>
            </a:xfrm>
            <a:custGeom>
              <a:avLst/>
              <a:gdLst/>
              <a:ahLst/>
              <a:cxnLst/>
              <a:rect l="l" t="t" r="r" b="b"/>
              <a:pathLst>
                <a:path w="4338" h="4974" extrusionOk="0">
                  <a:moveTo>
                    <a:pt x="3155" y="1"/>
                  </a:moveTo>
                  <a:cubicBezTo>
                    <a:pt x="3087" y="1"/>
                    <a:pt x="3016" y="17"/>
                    <a:pt x="2937" y="51"/>
                  </a:cubicBezTo>
                  <a:cubicBezTo>
                    <a:pt x="2805" y="117"/>
                    <a:pt x="2805" y="289"/>
                    <a:pt x="2687" y="368"/>
                  </a:cubicBezTo>
                  <a:cubicBezTo>
                    <a:pt x="2568" y="606"/>
                    <a:pt x="2515" y="870"/>
                    <a:pt x="2554" y="1121"/>
                  </a:cubicBezTo>
                  <a:cubicBezTo>
                    <a:pt x="2567" y="1962"/>
                    <a:pt x="2654" y="2804"/>
                    <a:pt x="2838" y="3622"/>
                  </a:cubicBezTo>
                  <a:lnTo>
                    <a:pt x="2838" y="3622"/>
                  </a:lnTo>
                  <a:cubicBezTo>
                    <a:pt x="2819" y="3560"/>
                    <a:pt x="2789" y="3499"/>
                    <a:pt x="2753" y="3445"/>
                  </a:cubicBezTo>
                  <a:cubicBezTo>
                    <a:pt x="2488" y="3023"/>
                    <a:pt x="2185" y="2626"/>
                    <a:pt x="1841" y="2257"/>
                  </a:cubicBezTo>
                  <a:cubicBezTo>
                    <a:pt x="1485" y="1847"/>
                    <a:pt x="983" y="1609"/>
                    <a:pt x="640" y="1187"/>
                  </a:cubicBezTo>
                  <a:lnTo>
                    <a:pt x="640" y="1187"/>
                  </a:lnTo>
                  <a:cubicBezTo>
                    <a:pt x="591" y="1236"/>
                    <a:pt x="655" y="1375"/>
                    <a:pt x="540" y="1375"/>
                  </a:cubicBezTo>
                  <a:cubicBezTo>
                    <a:pt x="530" y="1375"/>
                    <a:pt x="519" y="1374"/>
                    <a:pt x="507" y="1372"/>
                  </a:cubicBezTo>
                  <a:cubicBezTo>
                    <a:pt x="469" y="1362"/>
                    <a:pt x="433" y="1358"/>
                    <a:pt x="400" y="1358"/>
                  </a:cubicBezTo>
                  <a:cubicBezTo>
                    <a:pt x="110" y="1358"/>
                    <a:pt x="1" y="1691"/>
                    <a:pt x="72" y="1940"/>
                  </a:cubicBezTo>
                  <a:cubicBezTo>
                    <a:pt x="124" y="2164"/>
                    <a:pt x="257" y="2349"/>
                    <a:pt x="336" y="2560"/>
                  </a:cubicBezTo>
                  <a:cubicBezTo>
                    <a:pt x="507" y="3036"/>
                    <a:pt x="772" y="3458"/>
                    <a:pt x="1115" y="3841"/>
                  </a:cubicBezTo>
                  <a:cubicBezTo>
                    <a:pt x="1551" y="4317"/>
                    <a:pt x="2092" y="4713"/>
                    <a:pt x="2700" y="4964"/>
                  </a:cubicBezTo>
                  <a:cubicBezTo>
                    <a:pt x="2713" y="4971"/>
                    <a:pt x="2729" y="4974"/>
                    <a:pt x="2746" y="4974"/>
                  </a:cubicBezTo>
                  <a:cubicBezTo>
                    <a:pt x="2762" y="4974"/>
                    <a:pt x="2779" y="4971"/>
                    <a:pt x="2792" y="4964"/>
                  </a:cubicBezTo>
                  <a:cubicBezTo>
                    <a:pt x="2825" y="4936"/>
                    <a:pt x="2865" y="4934"/>
                    <a:pt x="2907" y="4934"/>
                  </a:cubicBezTo>
                  <a:cubicBezTo>
                    <a:pt x="2916" y="4934"/>
                    <a:pt x="2924" y="4934"/>
                    <a:pt x="2933" y="4934"/>
                  </a:cubicBezTo>
                  <a:cubicBezTo>
                    <a:pt x="2984" y="4934"/>
                    <a:pt x="3037" y="4931"/>
                    <a:pt x="3083" y="4885"/>
                  </a:cubicBezTo>
                  <a:cubicBezTo>
                    <a:pt x="3175" y="4792"/>
                    <a:pt x="3083" y="4700"/>
                    <a:pt x="3096" y="4568"/>
                  </a:cubicBezTo>
                  <a:cubicBezTo>
                    <a:pt x="3105" y="4481"/>
                    <a:pt x="3141" y="4435"/>
                    <a:pt x="3195" y="4435"/>
                  </a:cubicBezTo>
                  <a:cubicBezTo>
                    <a:pt x="3224" y="4435"/>
                    <a:pt x="3257" y="4448"/>
                    <a:pt x="3294" y="4475"/>
                  </a:cubicBezTo>
                  <a:cubicBezTo>
                    <a:pt x="3334" y="4502"/>
                    <a:pt x="3373" y="4541"/>
                    <a:pt x="3400" y="4581"/>
                  </a:cubicBezTo>
                  <a:cubicBezTo>
                    <a:pt x="3436" y="4610"/>
                    <a:pt x="3472" y="4631"/>
                    <a:pt x="3506" y="4631"/>
                  </a:cubicBezTo>
                  <a:cubicBezTo>
                    <a:pt x="3534" y="4631"/>
                    <a:pt x="3561" y="4617"/>
                    <a:pt x="3585" y="4581"/>
                  </a:cubicBezTo>
                  <a:cubicBezTo>
                    <a:pt x="3690" y="4475"/>
                    <a:pt x="3796" y="4396"/>
                    <a:pt x="3915" y="4317"/>
                  </a:cubicBezTo>
                  <a:cubicBezTo>
                    <a:pt x="3902" y="4264"/>
                    <a:pt x="3902" y="4211"/>
                    <a:pt x="3928" y="4172"/>
                  </a:cubicBezTo>
                  <a:cubicBezTo>
                    <a:pt x="4073" y="3881"/>
                    <a:pt x="4166" y="3577"/>
                    <a:pt x="4205" y="3260"/>
                  </a:cubicBezTo>
                  <a:cubicBezTo>
                    <a:pt x="4337" y="2600"/>
                    <a:pt x="4311" y="1926"/>
                    <a:pt x="4126" y="1293"/>
                  </a:cubicBezTo>
                  <a:cubicBezTo>
                    <a:pt x="4020" y="936"/>
                    <a:pt x="3862" y="606"/>
                    <a:pt x="3637" y="315"/>
                  </a:cubicBezTo>
                  <a:cubicBezTo>
                    <a:pt x="3467" y="107"/>
                    <a:pt x="3324" y="1"/>
                    <a:pt x="3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1"/>
            <p:cNvSpPr/>
            <p:nvPr/>
          </p:nvSpPr>
          <p:spPr>
            <a:xfrm rot="1782646">
              <a:off x="2367484" y="2948423"/>
              <a:ext cx="59122" cy="105945"/>
            </a:xfrm>
            <a:custGeom>
              <a:avLst/>
              <a:gdLst/>
              <a:ahLst/>
              <a:cxnLst/>
              <a:rect l="l" t="t" r="r" b="b"/>
              <a:pathLst>
                <a:path w="2365" h="4238" extrusionOk="0">
                  <a:moveTo>
                    <a:pt x="668" y="1"/>
                  </a:moveTo>
                  <a:cubicBezTo>
                    <a:pt x="275" y="1"/>
                    <a:pt x="22" y="290"/>
                    <a:pt x="1" y="646"/>
                  </a:cubicBezTo>
                  <a:cubicBezTo>
                    <a:pt x="1" y="963"/>
                    <a:pt x="27" y="1293"/>
                    <a:pt x="107" y="1597"/>
                  </a:cubicBezTo>
                  <a:cubicBezTo>
                    <a:pt x="173" y="1689"/>
                    <a:pt x="146" y="1808"/>
                    <a:pt x="252" y="1874"/>
                  </a:cubicBezTo>
                  <a:cubicBezTo>
                    <a:pt x="463" y="2006"/>
                    <a:pt x="661" y="2151"/>
                    <a:pt x="846" y="2310"/>
                  </a:cubicBezTo>
                  <a:cubicBezTo>
                    <a:pt x="1335" y="2732"/>
                    <a:pt x="1757" y="3221"/>
                    <a:pt x="2101" y="3763"/>
                  </a:cubicBezTo>
                  <a:cubicBezTo>
                    <a:pt x="2206" y="3908"/>
                    <a:pt x="2286" y="4066"/>
                    <a:pt x="2365" y="4238"/>
                  </a:cubicBezTo>
                  <a:cubicBezTo>
                    <a:pt x="2299" y="3683"/>
                    <a:pt x="2193" y="3142"/>
                    <a:pt x="2140" y="2600"/>
                  </a:cubicBezTo>
                  <a:cubicBezTo>
                    <a:pt x="2048" y="1993"/>
                    <a:pt x="2061" y="1385"/>
                    <a:pt x="2167" y="791"/>
                  </a:cubicBezTo>
                  <a:cubicBezTo>
                    <a:pt x="1837" y="461"/>
                    <a:pt x="1440" y="210"/>
                    <a:pt x="1005" y="65"/>
                  </a:cubicBezTo>
                  <a:cubicBezTo>
                    <a:pt x="884" y="21"/>
                    <a:pt x="771" y="1"/>
                    <a:pt x="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215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14"/>
          <p:cNvSpPr txBox="1">
            <a:spLocks noGrp="1"/>
          </p:cNvSpPr>
          <p:nvPr>
            <p:ph type="title"/>
          </p:nvPr>
        </p:nvSpPr>
        <p:spPr>
          <a:xfrm>
            <a:off x="1138950" y="3983925"/>
            <a:ext cx="68661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52" name="Google Shape;1252;p14"/>
          <p:cNvSpPr txBox="1">
            <a:spLocks noGrp="1"/>
          </p:cNvSpPr>
          <p:nvPr>
            <p:ph type="subTitle" idx="1"/>
          </p:nvPr>
        </p:nvSpPr>
        <p:spPr>
          <a:xfrm>
            <a:off x="1138950" y="3203625"/>
            <a:ext cx="6866100" cy="7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253" name="Google Shape;1253;p14"/>
          <p:cNvGrpSpPr/>
          <p:nvPr/>
        </p:nvGrpSpPr>
        <p:grpSpPr>
          <a:xfrm rot="2094537" flipH="1">
            <a:off x="8385636" y="232613"/>
            <a:ext cx="773285" cy="613753"/>
            <a:chOff x="2961625" y="2556100"/>
            <a:chExt cx="773250" cy="613725"/>
          </a:xfrm>
        </p:grpSpPr>
        <p:sp>
          <p:nvSpPr>
            <p:cNvPr id="1254" name="Google Shape;1254;p14"/>
            <p:cNvSpPr/>
            <p:nvPr/>
          </p:nvSpPr>
          <p:spPr>
            <a:xfrm>
              <a:off x="3016625" y="2895875"/>
              <a:ext cx="28700" cy="44175"/>
            </a:xfrm>
            <a:custGeom>
              <a:avLst/>
              <a:gdLst/>
              <a:ahLst/>
              <a:cxnLst/>
              <a:rect l="l" t="t" r="r" b="b"/>
              <a:pathLst>
                <a:path w="1148" h="1767" extrusionOk="0">
                  <a:moveTo>
                    <a:pt x="476" y="1"/>
                  </a:moveTo>
                  <a:cubicBezTo>
                    <a:pt x="244" y="1"/>
                    <a:pt x="1" y="197"/>
                    <a:pt x="72" y="499"/>
                  </a:cubicBezTo>
                  <a:cubicBezTo>
                    <a:pt x="152" y="829"/>
                    <a:pt x="244" y="1159"/>
                    <a:pt x="323" y="1489"/>
                  </a:cubicBezTo>
                  <a:cubicBezTo>
                    <a:pt x="370" y="1683"/>
                    <a:pt x="517" y="1767"/>
                    <a:pt x="670" y="1767"/>
                  </a:cubicBezTo>
                  <a:cubicBezTo>
                    <a:pt x="902" y="1767"/>
                    <a:pt x="1148" y="1573"/>
                    <a:pt x="1076" y="1278"/>
                  </a:cubicBezTo>
                  <a:cubicBezTo>
                    <a:pt x="997" y="948"/>
                    <a:pt x="904" y="618"/>
                    <a:pt x="825" y="287"/>
                  </a:cubicBezTo>
                  <a:cubicBezTo>
                    <a:pt x="778" y="87"/>
                    <a:pt x="629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3084650" y="2881325"/>
              <a:ext cx="28500" cy="46175"/>
            </a:xfrm>
            <a:custGeom>
              <a:avLst/>
              <a:gdLst/>
              <a:ahLst/>
              <a:cxnLst/>
              <a:rect l="l" t="t" r="r" b="b"/>
              <a:pathLst>
                <a:path w="1140" h="1847" extrusionOk="0">
                  <a:moveTo>
                    <a:pt x="479" y="1"/>
                  </a:moveTo>
                  <a:cubicBezTo>
                    <a:pt x="247" y="1"/>
                    <a:pt x="1" y="194"/>
                    <a:pt x="72" y="487"/>
                  </a:cubicBezTo>
                  <a:cubicBezTo>
                    <a:pt x="151" y="843"/>
                    <a:pt x="244" y="1213"/>
                    <a:pt x="323" y="1569"/>
                  </a:cubicBezTo>
                  <a:cubicBezTo>
                    <a:pt x="365" y="1763"/>
                    <a:pt x="508" y="1847"/>
                    <a:pt x="660" y="1847"/>
                  </a:cubicBezTo>
                  <a:cubicBezTo>
                    <a:pt x="890" y="1847"/>
                    <a:pt x="1139" y="1653"/>
                    <a:pt x="1076" y="1358"/>
                  </a:cubicBezTo>
                  <a:cubicBezTo>
                    <a:pt x="996" y="1002"/>
                    <a:pt x="904" y="645"/>
                    <a:pt x="825" y="288"/>
                  </a:cubicBezTo>
                  <a:cubicBezTo>
                    <a:pt x="782" y="87"/>
                    <a:pt x="634" y="1"/>
                    <a:pt x="4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3134475" y="2864975"/>
              <a:ext cx="37625" cy="42375"/>
            </a:xfrm>
            <a:custGeom>
              <a:avLst/>
              <a:gdLst/>
              <a:ahLst/>
              <a:cxnLst/>
              <a:rect l="l" t="t" r="r" b="b"/>
              <a:pathLst>
                <a:path w="1505" h="1695" extrusionOk="0">
                  <a:moveTo>
                    <a:pt x="536" y="1"/>
                  </a:moveTo>
                  <a:cubicBezTo>
                    <a:pt x="274" y="1"/>
                    <a:pt x="1" y="284"/>
                    <a:pt x="165" y="586"/>
                  </a:cubicBezTo>
                  <a:cubicBezTo>
                    <a:pt x="324" y="890"/>
                    <a:pt x="496" y="1193"/>
                    <a:pt x="654" y="1497"/>
                  </a:cubicBezTo>
                  <a:cubicBezTo>
                    <a:pt x="728" y="1637"/>
                    <a:pt x="845" y="1695"/>
                    <a:pt x="965" y="1695"/>
                  </a:cubicBezTo>
                  <a:cubicBezTo>
                    <a:pt x="1230" y="1695"/>
                    <a:pt x="1505" y="1410"/>
                    <a:pt x="1341" y="1101"/>
                  </a:cubicBezTo>
                  <a:cubicBezTo>
                    <a:pt x="1169" y="797"/>
                    <a:pt x="1011" y="493"/>
                    <a:pt x="839" y="190"/>
                  </a:cubicBezTo>
                  <a:cubicBezTo>
                    <a:pt x="766" y="56"/>
                    <a:pt x="652" y="1"/>
                    <a:pt x="5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3200000" y="2836075"/>
              <a:ext cx="38325" cy="42200"/>
            </a:xfrm>
            <a:custGeom>
              <a:avLst/>
              <a:gdLst/>
              <a:ahLst/>
              <a:cxnLst/>
              <a:rect l="l" t="t" r="r" b="b"/>
              <a:pathLst>
                <a:path w="1533" h="1688" extrusionOk="0">
                  <a:moveTo>
                    <a:pt x="445" y="1"/>
                  </a:moveTo>
                  <a:cubicBezTo>
                    <a:pt x="379" y="1"/>
                    <a:pt x="313" y="17"/>
                    <a:pt x="252" y="51"/>
                  </a:cubicBezTo>
                  <a:cubicBezTo>
                    <a:pt x="67" y="157"/>
                    <a:pt x="1" y="395"/>
                    <a:pt x="107" y="580"/>
                  </a:cubicBezTo>
                  <a:lnTo>
                    <a:pt x="754" y="1504"/>
                  </a:lnTo>
                  <a:cubicBezTo>
                    <a:pt x="834" y="1619"/>
                    <a:pt x="961" y="1687"/>
                    <a:pt x="1096" y="1687"/>
                  </a:cubicBezTo>
                  <a:cubicBezTo>
                    <a:pt x="1162" y="1687"/>
                    <a:pt x="1230" y="1671"/>
                    <a:pt x="1295" y="1636"/>
                  </a:cubicBezTo>
                  <a:cubicBezTo>
                    <a:pt x="1480" y="1531"/>
                    <a:pt x="1533" y="1293"/>
                    <a:pt x="1427" y="1108"/>
                  </a:cubicBezTo>
                  <a:lnTo>
                    <a:pt x="780" y="183"/>
                  </a:lnTo>
                  <a:cubicBezTo>
                    <a:pt x="709" y="68"/>
                    <a:pt x="579" y="1"/>
                    <a:pt x="4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3248850" y="2796925"/>
              <a:ext cx="46600" cy="40650"/>
            </a:xfrm>
            <a:custGeom>
              <a:avLst/>
              <a:gdLst/>
              <a:ahLst/>
              <a:cxnLst/>
              <a:rect l="l" t="t" r="r" b="b"/>
              <a:pathLst>
                <a:path w="1864" h="1626" extrusionOk="0">
                  <a:moveTo>
                    <a:pt x="555" y="1"/>
                  </a:moveTo>
                  <a:cubicBezTo>
                    <a:pt x="255" y="1"/>
                    <a:pt x="0" y="381"/>
                    <a:pt x="266" y="667"/>
                  </a:cubicBezTo>
                  <a:lnTo>
                    <a:pt x="1005" y="1499"/>
                  </a:lnTo>
                  <a:cubicBezTo>
                    <a:pt x="1092" y="1588"/>
                    <a:pt x="1190" y="1626"/>
                    <a:pt x="1285" y="1626"/>
                  </a:cubicBezTo>
                  <a:cubicBezTo>
                    <a:pt x="1594" y="1626"/>
                    <a:pt x="1863" y="1227"/>
                    <a:pt x="1560" y="944"/>
                  </a:cubicBezTo>
                  <a:lnTo>
                    <a:pt x="820" y="112"/>
                  </a:lnTo>
                  <a:cubicBezTo>
                    <a:pt x="736" y="34"/>
                    <a:pt x="644" y="1"/>
                    <a:pt x="5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3287175" y="2741200"/>
              <a:ext cx="43925" cy="36075"/>
            </a:xfrm>
            <a:custGeom>
              <a:avLst/>
              <a:gdLst/>
              <a:ahLst/>
              <a:cxnLst/>
              <a:rect l="l" t="t" r="r" b="b"/>
              <a:pathLst>
                <a:path w="1757" h="1443" extrusionOk="0">
                  <a:moveTo>
                    <a:pt x="423" y="0"/>
                  </a:moveTo>
                  <a:cubicBezTo>
                    <a:pt x="324" y="0"/>
                    <a:pt x="225" y="36"/>
                    <a:pt x="146" y="109"/>
                  </a:cubicBezTo>
                  <a:cubicBezTo>
                    <a:pt x="0" y="267"/>
                    <a:pt x="0" y="518"/>
                    <a:pt x="146" y="664"/>
                  </a:cubicBezTo>
                  <a:cubicBezTo>
                    <a:pt x="436" y="1007"/>
                    <a:pt x="806" y="1271"/>
                    <a:pt x="1229" y="1430"/>
                  </a:cubicBezTo>
                  <a:cubicBezTo>
                    <a:pt x="1260" y="1438"/>
                    <a:pt x="1293" y="1442"/>
                    <a:pt x="1325" y="1442"/>
                  </a:cubicBezTo>
                  <a:cubicBezTo>
                    <a:pt x="1494" y="1442"/>
                    <a:pt x="1660" y="1330"/>
                    <a:pt x="1704" y="1152"/>
                  </a:cubicBezTo>
                  <a:cubicBezTo>
                    <a:pt x="1757" y="941"/>
                    <a:pt x="1638" y="730"/>
                    <a:pt x="1427" y="677"/>
                  </a:cubicBezTo>
                  <a:cubicBezTo>
                    <a:pt x="1136" y="558"/>
                    <a:pt x="885" y="360"/>
                    <a:pt x="700" y="109"/>
                  </a:cubicBezTo>
                  <a:cubicBezTo>
                    <a:pt x="621" y="36"/>
                    <a:pt x="522" y="0"/>
                    <a:pt x="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3309300" y="2683700"/>
              <a:ext cx="38650" cy="27675"/>
            </a:xfrm>
            <a:custGeom>
              <a:avLst/>
              <a:gdLst/>
              <a:ahLst/>
              <a:cxnLst/>
              <a:rect l="l" t="t" r="r" b="b"/>
              <a:pathLst>
                <a:path w="1546" h="1107" extrusionOk="0">
                  <a:moveTo>
                    <a:pt x="452" y="0"/>
                  </a:moveTo>
                  <a:cubicBezTo>
                    <a:pt x="315" y="0"/>
                    <a:pt x="186" y="65"/>
                    <a:pt x="106" y="190"/>
                  </a:cubicBezTo>
                  <a:cubicBezTo>
                    <a:pt x="0" y="375"/>
                    <a:pt x="66" y="613"/>
                    <a:pt x="251" y="732"/>
                  </a:cubicBezTo>
                  <a:lnTo>
                    <a:pt x="912" y="1062"/>
                  </a:lnTo>
                  <a:cubicBezTo>
                    <a:pt x="971" y="1092"/>
                    <a:pt x="1036" y="1106"/>
                    <a:pt x="1101" y="1106"/>
                  </a:cubicBezTo>
                  <a:cubicBezTo>
                    <a:pt x="1236" y="1106"/>
                    <a:pt x="1368" y="1042"/>
                    <a:pt x="1440" y="917"/>
                  </a:cubicBezTo>
                  <a:cubicBezTo>
                    <a:pt x="1545" y="732"/>
                    <a:pt x="1493" y="494"/>
                    <a:pt x="1308" y="375"/>
                  </a:cubicBezTo>
                  <a:lnTo>
                    <a:pt x="647" y="45"/>
                  </a:lnTo>
                  <a:cubicBezTo>
                    <a:pt x="583" y="15"/>
                    <a:pt x="517" y="0"/>
                    <a:pt x="4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3317550" y="2624300"/>
              <a:ext cx="51850" cy="29900"/>
            </a:xfrm>
            <a:custGeom>
              <a:avLst/>
              <a:gdLst/>
              <a:ahLst/>
              <a:cxnLst/>
              <a:rect l="l" t="t" r="r" b="b"/>
              <a:pathLst>
                <a:path w="2074" h="1196" extrusionOk="0">
                  <a:moveTo>
                    <a:pt x="430" y="0"/>
                  </a:moveTo>
                  <a:cubicBezTo>
                    <a:pt x="260" y="0"/>
                    <a:pt x="108" y="119"/>
                    <a:pt x="53" y="282"/>
                  </a:cubicBezTo>
                  <a:cubicBezTo>
                    <a:pt x="0" y="493"/>
                    <a:pt x="119" y="704"/>
                    <a:pt x="331" y="770"/>
                  </a:cubicBezTo>
                  <a:lnTo>
                    <a:pt x="1400" y="1180"/>
                  </a:lnTo>
                  <a:cubicBezTo>
                    <a:pt x="1441" y="1190"/>
                    <a:pt x="1479" y="1195"/>
                    <a:pt x="1515" y="1195"/>
                  </a:cubicBezTo>
                  <a:cubicBezTo>
                    <a:pt x="1931" y="1195"/>
                    <a:pt x="2073" y="548"/>
                    <a:pt x="1612" y="427"/>
                  </a:cubicBezTo>
                  <a:lnTo>
                    <a:pt x="542" y="17"/>
                  </a:lnTo>
                  <a:cubicBezTo>
                    <a:pt x="504" y="6"/>
                    <a:pt x="467" y="0"/>
                    <a:pt x="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3019750" y="2982300"/>
              <a:ext cx="21475" cy="41950"/>
            </a:xfrm>
            <a:custGeom>
              <a:avLst/>
              <a:gdLst/>
              <a:ahLst/>
              <a:cxnLst/>
              <a:rect l="l" t="t" r="r" b="b"/>
              <a:pathLst>
                <a:path w="859" h="1678" extrusionOk="0">
                  <a:moveTo>
                    <a:pt x="476" y="0"/>
                  </a:moveTo>
                  <a:cubicBezTo>
                    <a:pt x="251" y="0"/>
                    <a:pt x="79" y="172"/>
                    <a:pt x="79" y="383"/>
                  </a:cubicBezTo>
                  <a:cubicBezTo>
                    <a:pt x="53" y="687"/>
                    <a:pt x="27" y="991"/>
                    <a:pt x="0" y="1294"/>
                  </a:cubicBezTo>
                  <a:cubicBezTo>
                    <a:pt x="0" y="1506"/>
                    <a:pt x="185" y="1677"/>
                    <a:pt x="396" y="1677"/>
                  </a:cubicBezTo>
                  <a:cubicBezTo>
                    <a:pt x="608" y="1677"/>
                    <a:pt x="779" y="1506"/>
                    <a:pt x="793" y="1294"/>
                  </a:cubicBezTo>
                  <a:cubicBezTo>
                    <a:pt x="806" y="991"/>
                    <a:pt x="832" y="687"/>
                    <a:pt x="859" y="383"/>
                  </a:cubicBezTo>
                  <a:cubicBezTo>
                    <a:pt x="859" y="172"/>
                    <a:pt x="687" y="0"/>
                    <a:pt x="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3070575" y="2984275"/>
              <a:ext cx="30075" cy="40150"/>
            </a:xfrm>
            <a:custGeom>
              <a:avLst/>
              <a:gdLst/>
              <a:ahLst/>
              <a:cxnLst/>
              <a:rect l="l" t="t" r="r" b="b"/>
              <a:pathLst>
                <a:path w="1203" h="1606" extrusionOk="0">
                  <a:moveTo>
                    <a:pt x="432" y="1"/>
                  </a:moveTo>
                  <a:cubicBezTo>
                    <a:pt x="399" y="1"/>
                    <a:pt x="365" y="5"/>
                    <a:pt x="331" y="13"/>
                  </a:cubicBezTo>
                  <a:cubicBezTo>
                    <a:pt x="120" y="66"/>
                    <a:pt x="1" y="291"/>
                    <a:pt x="54" y="489"/>
                  </a:cubicBezTo>
                  <a:cubicBezTo>
                    <a:pt x="173" y="766"/>
                    <a:pt x="278" y="1044"/>
                    <a:pt x="384" y="1321"/>
                  </a:cubicBezTo>
                  <a:cubicBezTo>
                    <a:pt x="441" y="1493"/>
                    <a:pt x="609" y="1606"/>
                    <a:pt x="791" y="1606"/>
                  </a:cubicBezTo>
                  <a:cubicBezTo>
                    <a:pt x="818" y="1606"/>
                    <a:pt x="845" y="1603"/>
                    <a:pt x="873" y="1598"/>
                  </a:cubicBezTo>
                  <a:cubicBezTo>
                    <a:pt x="1071" y="1532"/>
                    <a:pt x="1203" y="1321"/>
                    <a:pt x="1137" y="1110"/>
                  </a:cubicBezTo>
                  <a:cubicBezTo>
                    <a:pt x="1031" y="832"/>
                    <a:pt x="925" y="555"/>
                    <a:pt x="807" y="291"/>
                  </a:cubicBezTo>
                  <a:cubicBezTo>
                    <a:pt x="762" y="113"/>
                    <a:pt x="606" y="1"/>
                    <a:pt x="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3120100" y="2972075"/>
              <a:ext cx="29750" cy="39925"/>
            </a:xfrm>
            <a:custGeom>
              <a:avLst/>
              <a:gdLst/>
              <a:ahLst/>
              <a:cxnLst/>
              <a:rect l="l" t="t" r="r" b="b"/>
              <a:pathLst>
                <a:path w="1190" h="1597" extrusionOk="0">
                  <a:moveTo>
                    <a:pt x="427" y="0"/>
                  </a:moveTo>
                  <a:cubicBezTo>
                    <a:pt x="395" y="0"/>
                    <a:pt x="363" y="4"/>
                    <a:pt x="331" y="13"/>
                  </a:cubicBezTo>
                  <a:cubicBezTo>
                    <a:pt x="120" y="66"/>
                    <a:pt x="1" y="277"/>
                    <a:pt x="54" y="488"/>
                  </a:cubicBezTo>
                  <a:cubicBezTo>
                    <a:pt x="159" y="766"/>
                    <a:pt x="278" y="1043"/>
                    <a:pt x="384" y="1307"/>
                  </a:cubicBezTo>
                  <a:cubicBezTo>
                    <a:pt x="439" y="1485"/>
                    <a:pt x="597" y="1597"/>
                    <a:pt x="764" y="1597"/>
                  </a:cubicBezTo>
                  <a:cubicBezTo>
                    <a:pt x="796" y="1597"/>
                    <a:pt x="828" y="1593"/>
                    <a:pt x="859" y="1584"/>
                  </a:cubicBezTo>
                  <a:cubicBezTo>
                    <a:pt x="1071" y="1532"/>
                    <a:pt x="1190" y="1307"/>
                    <a:pt x="1137" y="1109"/>
                  </a:cubicBezTo>
                  <a:cubicBezTo>
                    <a:pt x="1031" y="832"/>
                    <a:pt x="912" y="554"/>
                    <a:pt x="807" y="277"/>
                  </a:cubicBezTo>
                  <a:cubicBezTo>
                    <a:pt x="751" y="111"/>
                    <a:pt x="593" y="0"/>
                    <a:pt x="4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3179875" y="2951275"/>
              <a:ext cx="31725" cy="44225"/>
            </a:xfrm>
            <a:custGeom>
              <a:avLst/>
              <a:gdLst/>
              <a:ahLst/>
              <a:cxnLst/>
              <a:rect l="l" t="t" r="r" b="b"/>
              <a:pathLst>
                <a:path w="1269" h="1769" extrusionOk="0">
                  <a:moveTo>
                    <a:pt x="426" y="0"/>
                  </a:moveTo>
                  <a:cubicBezTo>
                    <a:pt x="394" y="0"/>
                    <a:pt x="362" y="4"/>
                    <a:pt x="330" y="13"/>
                  </a:cubicBezTo>
                  <a:cubicBezTo>
                    <a:pt x="119" y="66"/>
                    <a:pt x="0" y="290"/>
                    <a:pt x="53" y="501"/>
                  </a:cubicBezTo>
                  <a:cubicBezTo>
                    <a:pt x="185" y="832"/>
                    <a:pt x="330" y="1162"/>
                    <a:pt x="463" y="1492"/>
                  </a:cubicBezTo>
                  <a:cubicBezTo>
                    <a:pt x="518" y="1658"/>
                    <a:pt x="676" y="1769"/>
                    <a:pt x="850" y="1769"/>
                  </a:cubicBezTo>
                  <a:cubicBezTo>
                    <a:pt x="883" y="1769"/>
                    <a:pt x="917" y="1765"/>
                    <a:pt x="951" y="1756"/>
                  </a:cubicBezTo>
                  <a:cubicBezTo>
                    <a:pt x="1149" y="1703"/>
                    <a:pt x="1268" y="1492"/>
                    <a:pt x="1215" y="1281"/>
                  </a:cubicBezTo>
                  <a:lnTo>
                    <a:pt x="806" y="290"/>
                  </a:lnTo>
                  <a:cubicBezTo>
                    <a:pt x="750" y="113"/>
                    <a:pt x="592" y="0"/>
                    <a:pt x="4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3232975" y="2939275"/>
              <a:ext cx="37850" cy="42050"/>
            </a:xfrm>
            <a:custGeom>
              <a:avLst/>
              <a:gdLst/>
              <a:ahLst/>
              <a:cxnLst/>
              <a:rect l="l" t="t" r="r" b="b"/>
              <a:pathLst>
                <a:path w="1514" h="1682" extrusionOk="0">
                  <a:moveTo>
                    <a:pt x="542" y="0"/>
                  </a:moveTo>
                  <a:cubicBezTo>
                    <a:pt x="277" y="0"/>
                    <a:pt x="0" y="283"/>
                    <a:pt x="174" y="585"/>
                  </a:cubicBezTo>
                  <a:lnTo>
                    <a:pt x="663" y="1483"/>
                  </a:lnTo>
                  <a:cubicBezTo>
                    <a:pt x="741" y="1623"/>
                    <a:pt x="861" y="1681"/>
                    <a:pt x="981" y="1681"/>
                  </a:cubicBezTo>
                  <a:cubicBezTo>
                    <a:pt x="1245" y="1681"/>
                    <a:pt x="1513" y="1400"/>
                    <a:pt x="1350" y="1100"/>
                  </a:cubicBezTo>
                  <a:lnTo>
                    <a:pt x="848" y="189"/>
                  </a:lnTo>
                  <a:cubicBezTo>
                    <a:pt x="775" y="55"/>
                    <a:pt x="660" y="0"/>
                    <a:pt x="5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3284200" y="2908100"/>
              <a:ext cx="37925" cy="42250"/>
            </a:xfrm>
            <a:custGeom>
              <a:avLst/>
              <a:gdLst/>
              <a:ahLst/>
              <a:cxnLst/>
              <a:rect l="l" t="t" r="r" b="b"/>
              <a:pathLst>
                <a:path w="1517" h="1690" extrusionOk="0">
                  <a:moveTo>
                    <a:pt x="474" y="0"/>
                  </a:moveTo>
                  <a:cubicBezTo>
                    <a:pt x="241" y="0"/>
                    <a:pt x="0" y="197"/>
                    <a:pt x="80" y="498"/>
                  </a:cubicBezTo>
                  <a:cubicBezTo>
                    <a:pt x="172" y="908"/>
                    <a:pt x="370" y="1291"/>
                    <a:pt x="674" y="1581"/>
                  </a:cubicBezTo>
                  <a:cubicBezTo>
                    <a:pt x="756" y="1657"/>
                    <a:pt x="847" y="1689"/>
                    <a:pt x="935" y="1689"/>
                  </a:cubicBezTo>
                  <a:cubicBezTo>
                    <a:pt x="1244" y="1689"/>
                    <a:pt x="1517" y="1294"/>
                    <a:pt x="1229" y="1027"/>
                  </a:cubicBezTo>
                  <a:cubicBezTo>
                    <a:pt x="1017" y="829"/>
                    <a:pt x="885" y="564"/>
                    <a:pt x="833" y="287"/>
                  </a:cubicBezTo>
                  <a:cubicBezTo>
                    <a:pt x="780" y="87"/>
                    <a:pt x="628" y="0"/>
                    <a:pt x="4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3315575" y="2868775"/>
              <a:ext cx="34275" cy="33950"/>
            </a:xfrm>
            <a:custGeom>
              <a:avLst/>
              <a:gdLst/>
              <a:ahLst/>
              <a:cxnLst/>
              <a:rect l="l" t="t" r="r" b="b"/>
              <a:pathLst>
                <a:path w="1371" h="1358" extrusionOk="0">
                  <a:moveTo>
                    <a:pt x="428" y="0"/>
                  </a:moveTo>
                  <a:cubicBezTo>
                    <a:pt x="363" y="0"/>
                    <a:pt x="298" y="17"/>
                    <a:pt x="238" y="51"/>
                  </a:cubicBezTo>
                  <a:cubicBezTo>
                    <a:pt x="53" y="156"/>
                    <a:pt x="0" y="394"/>
                    <a:pt x="106" y="592"/>
                  </a:cubicBezTo>
                  <a:lnTo>
                    <a:pt x="515" y="1160"/>
                  </a:lnTo>
                  <a:cubicBezTo>
                    <a:pt x="597" y="1300"/>
                    <a:pt x="719" y="1358"/>
                    <a:pt x="840" y="1358"/>
                  </a:cubicBezTo>
                  <a:cubicBezTo>
                    <a:pt x="1108" y="1358"/>
                    <a:pt x="1371" y="1073"/>
                    <a:pt x="1189" y="764"/>
                  </a:cubicBezTo>
                  <a:lnTo>
                    <a:pt x="779" y="196"/>
                  </a:lnTo>
                  <a:cubicBezTo>
                    <a:pt x="699" y="71"/>
                    <a:pt x="564" y="0"/>
                    <a:pt x="4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3339000" y="2823550"/>
              <a:ext cx="55550" cy="33900"/>
            </a:xfrm>
            <a:custGeom>
              <a:avLst/>
              <a:gdLst/>
              <a:ahLst/>
              <a:cxnLst/>
              <a:rect l="l" t="t" r="r" b="b"/>
              <a:pathLst>
                <a:path w="2222" h="1356" extrusionOk="0">
                  <a:moveTo>
                    <a:pt x="589" y="1"/>
                  </a:moveTo>
                  <a:cubicBezTo>
                    <a:pt x="233" y="1"/>
                    <a:pt x="1" y="521"/>
                    <a:pt x="384" y="724"/>
                  </a:cubicBezTo>
                  <a:lnTo>
                    <a:pt x="1454" y="1305"/>
                  </a:lnTo>
                  <a:cubicBezTo>
                    <a:pt x="1517" y="1340"/>
                    <a:pt x="1580" y="1355"/>
                    <a:pt x="1640" y="1355"/>
                  </a:cubicBezTo>
                  <a:cubicBezTo>
                    <a:pt x="1987" y="1355"/>
                    <a:pt x="2222" y="835"/>
                    <a:pt x="1850" y="632"/>
                  </a:cubicBezTo>
                  <a:lnTo>
                    <a:pt x="780" y="51"/>
                  </a:lnTo>
                  <a:cubicBezTo>
                    <a:pt x="714" y="16"/>
                    <a:pt x="650" y="1"/>
                    <a:pt x="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3356500" y="2770050"/>
              <a:ext cx="40975" cy="27650"/>
            </a:xfrm>
            <a:custGeom>
              <a:avLst/>
              <a:gdLst/>
              <a:ahLst/>
              <a:cxnLst/>
              <a:rect l="l" t="t" r="r" b="b"/>
              <a:pathLst>
                <a:path w="1639" h="1106" extrusionOk="0">
                  <a:moveTo>
                    <a:pt x="458" y="1"/>
                  </a:moveTo>
                  <a:cubicBezTo>
                    <a:pt x="322" y="1"/>
                    <a:pt x="187" y="71"/>
                    <a:pt x="106" y="196"/>
                  </a:cubicBezTo>
                  <a:cubicBezTo>
                    <a:pt x="1" y="381"/>
                    <a:pt x="67" y="619"/>
                    <a:pt x="252" y="725"/>
                  </a:cubicBezTo>
                  <a:lnTo>
                    <a:pt x="991" y="1055"/>
                  </a:lnTo>
                  <a:cubicBezTo>
                    <a:pt x="1052" y="1090"/>
                    <a:pt x="1118" y="1106"/>
                    <a:pt x="1184" y="1106"/>
                  </a:cubicBezTo>
                  <a:cubicBezTo>
                    <a:pt x="1320" y="1106"/>
                    <a:pt x="1453" y="1038"/>
                    <a:pt x="1533" y="923"/>
                  </a:cubicBezTo>
                  <a:cubicBezTo>
                    <a:pt x="1638" y="725"/>
                    <a:pt x="1572" y="487"/>
                    <a:pt x="1388" y="381"/>
                  </a:cubicBezTo>
                  <a:lnTo>
                    <a:pt x="648" y="51"/>
                  </a:lnTo>
                  <a:cubicBezTo>
                    <a:pt x="588" y="17"/>
                    <a:pt x="523" y="1"/>
                    <a:pt x="4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3377300" y="2715000"/>
              <a:ext cx="50550" cy="23625"/>
            </a:xfrm>
            <a:custGeom>
              <a:avLst/>
              <a:gdLst/>
              <a:ahLst/>
              <a:cxnLst/>
              <a:rect l="l" t="t" r="r" b="b"/>
              <a:pathLst>
                <a:path w="2022" h="945" extrusionOk="0">
                  <a:moveTo>
                    <a:pt x="461" y="0"/>
                  </a:moveTo>
                  <a:cubicBezTo>
                    <a:pt x="279" y="0"/>
                    <a:pt x="113" y="113"/>
                    <a:pt x="67" y="285"/>
                  </a:cubicBezTo>
                  <a:cubicBezTo>
                    <a:pt x="1" y="497"/>
                    <a:pt x="133" y="708"/>
                    <a:pt x="331" y="761"/>
                  </a:cubicBezTo>
                  <a:lnTo>
                    <a:pt x="1493" y="932"/>
                  </a:lnTo>
                  <a:cubicBezTo>
                    <a:pt x="1525" y="941"/>
                    <a:pt x="1557" y="945"/>
                    <a:pt x="1588" y="945"/>
                  </a:cubicBezTo>
                  <a:cubicBezTo>
                    <a:pt x="1755" y="945"/>
                    <a:pt x="1913" y="833"/>
                    <a:pt x="1969" y="655"/>
                  </a:cubicBezTo>
                  <a:cubicBezTo>
                    <a:pt x="2021" y="444"/>
                    <a:pt x="1903" y="233"/>
                    <a:pt x="1704" y="180"/>
                  </a:cubicBezTo>
                  <a:lnTo>
                    <a:pt x="542" y="8"/>
                  </a:lnTo>
                  <a:cubicBezTo>
                    <a:pt x="515" y="3"/>
                    <a:pt x="488" y="0"/>
                    <a:pt x="4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3395525" y="2658850"/>
              <a:ext cx="59075" cy="31925"/>
            </a:xfrm>
            <a:custGeom>
              <a:avLst/>
              <a:gdLst/>
              <a:ahLst/>
              <a:cxnLst/>
              <a:rect l="l" t="t" r="r" b="b"/>
              <a:pathLst>
                <a:path w="2363" h="1277" extrusionOk="0">
                  <a:moveTo>
                    <a:pt x="557" y="0"/>
                  </a:moveTo>
                  <a:cubicBezTo>
                    <a:pt x="136" y="0"/>
                    <a:pt x="1" y="614"/>
                    <a:pt x="434" y="775"/>
                  </a:cubicBezTo>
                  <a:lnTo>
                    <a:pt x="434" y="762"/>
                  </a:lnTo>
                  <a:lnTo>
                    <a:pt x="1834" y="1264"/>
                  </a:lnTo>
                  <a:cubicBezTo>
                    <a:pt x="1868" y="1272"/>
                    <a:pt x="1901" y="1276"/>
                    <a:pt x="1935" y="1276"/>
                  </a:cubicBezTo>
                  <a:cubicBezTo>
                    <a:pt x="2109" y="1276"/>
                    <a:pt x="2265" y="1164"/>
                    <a:pt x="2309" y="986"/>
                  </a:cubicBezTo>
                  <a:cubicBezTo>
                    <a:pt x="2362" y="775"/>
                    <a:pt x="2243" y="564"/>
                    <a:pt x="2045" y="511"/>
                  </a:cubicBezTo>
                  <a:lnTo>
                    <a:pt x="645" y="9"/>
                  </a:lnTo>
                  <a:cubicBezTo>
                    <a:pt x="615" y="3"/>
                    <a:pt x="585" y="0"/>
                    <a:pt x="5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3013150" y="3068800"/>
              <a:ext cx="24775" cy="37975"/>
            </a:xfrm>
            <a:custGeom>
              <a:avLst/>
              <a:gdLst/>
              <a:ahLst/>
              <a:cxnLst/>
              <a:rect l="l" t="t" r="r" b="b"/>
              <a:pathLst>
                <a:path w="991" h="1519" extrusionOk="0">
                  <a:moveTo>
                    <a:pt x="573" y="1"/>
                  </a:moveTo>
                  <a:cubicBezTo>
                    <a:pt x="398" y="1"/>
                    <a:pt x="240" y="113"/>
                    <a:pt x="185" y="291"/>
                  </a:cubicBezTo>
                  <a:cubicBezTo>
                    <a:pt x="145" y="542"/>
                    <a:pt x="106" y="779"/>
                    <a:pt x="53" y="1030"/>
                  </a:cubicBezTo>
                  <a:cubicBezTo>
                    <a:pt x="0" y="1242"/>
                    <a:pt x="119" y="1453"/>
                    <a:pt x="330" y="1506"/>
                  </a:cubicBezTo>
                  <a:cubicBezTo>
                    <a:pt x="364" y="1514"/>
                    <a:pt x="398" y="1518"/>
                    <a:pt x="431" y="1518"/>
                  </a:cubicBezTo>
                  <a:cubicBezTo>
                    <a:pt x="605" y="1518"/>
                    <a:pt x="761" y="1408"/>
                    <a:pt x="806" y="1242"/>
                  </a:cubicBezTo>
                  <a:cubicBezTo>
                    <a:pt x="858" y="991"/>
                    <a:pt x="898" y="740"/>
                    <a:pt x="938" y="502"/>
                  </a:cubicBezTo>
                  <a:cubicBezTo>
                    <a:pt x="990" y="291"/>
                    <a:pt x="872" y="79"/>
                    <a:pt x="674" y="13"/>
                  </a:cubicBezTo>
                  <a:cubicBezTo>
                    <a:pt x="640" y="5"/>
                    <a:pt x="606" y="1"/>
                    <a:pt x="5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3062650" y="3057925"/>
              <a:ext cx="26125" cy="47525"/>
            </a:xfrm>
            <a:custGeom>
              <a:avLst/>
              <a:gdLst/>
              <a:ahLst/>
              <a:cxnLst/>
              <a:rect l="l" t="t" r="r" b="b"/>
              <a:pathLst>
                <a:path w="1045" h="1901" extrusionOk="0">
                  <a:moveTo>
                    <a:pt x="419" y="0"/>
                  </a:moveTo>
                  <a:cubicBezTo>
                    <a:pt x="385" y="0"/>
                    <a:pt x="352" y="4"/>
                    <a:pt x="318" y="13"/>
                  </a:cubicBezTo>
                  <a:cubicBezTo>
                    <a:pt x="120" y="79"/>
                    <a:pt x="1" y="290"/>
                    <a:pt x="54" y="501"/>
                  </a:cubicBezTo>
                  <a:cubicBezTo>
                    <a:pt x="107" y="871"/>
                    <a:pt x="173" y="1241"/>
                    <a:pt x="239" y="1610"/>
                  </a:cubicBezTo>
                  <a:cubicBezTo>
                    <a:pt x="283" y="1788"/>
                    <a:pt x="439" y="1900"/>
                    <a:pt x="614" y="1900"/>
                  </a:cubicBezTo>
                  <a:cubicBezTo>
                    <a:pt x="647" y="1900"/>
                    <a:pt x="680" y="1896"/>
                    <a:pt x="714" y="1888"/>
                  </a:cubicBezTo>
                  <a:cubicBezTo>
                    <a:pt x="925" y="1822"/>
                    <a:pt x="1044" y="1610"/>
                    <a:pt x="991" y="1399"/>
                  </a:cubicBezTo>
                  <a:cubicBezTo>
                    <a:pt x="925" y="1029"/>
                    <a:pt x="859" y="660"/>
                    <a:pt x="807" y="290"/>
                  </a:cubicBezTo>
                  <a:cubicBezTo>
                    <a:pt x="751" y="112"/>
                    <a:pt x="593" y="0"/>
                    <a:pt x="4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4"/>
            <p:cNvSpPr/>
            <p:nvPr/>
          </p:nvSpPr>
          <p:spPr>
            <a:xfrm>
              <a:off x="3111375" y="3056575"/>
              <a:ext cx="28925" cy="42425"/>
            </a:xfrm>
            <a:custGeom>
              <a:avLst/>
              <a:gdLst/>
              <a:ahLst/>
              <a:cxnLst/>
              <a:rect l="l" t="t" r="r" b="b"/>
              <a:pathLst>
                <a:path w="1157" h="1697" extrusionOk="0">
                  <a:moveTo>
                    <a:pt x="482" y="0"/>
                  </a:moveTo>
                  <a:cubicBezTo>
                    <a:pt x="247" y="0"/>
                    <a:pt x="1" y="194"/>
                    <a:pt x="73" y="489"/>
                  </a:cubicBezTo>
                  <a:cubicBezTo>
                    <a:pt x="165" y="793"/>
                    <a:pt x="244" y="1110"/>
                    <a:pt x="324" y="1414"/>
                  </a:cubicBezTo>
                  <a:cubicBezTo>
                    <a:pt x="376" y="1612"/>
                    <a:pt x="525" y="1697"/>
                    <a:pt x="678" y="1697"/>
                  </a:cubicBezTo>
                  <a:cubicBezTo>
                    <a:pt x="912" y="1697"/>
                    <a:pt x="1156" y="1498"/>
                    <a:pt x="1076" y="1202"/>
                  </a:cubicBezTo>
                  <a:lnTo>
                    <a:pt x="839" y="278"/>
                  </a:lnTo>
                  <a:cubicBezTo>
                    <a:pt x="786" y="84"/>
                    <a:pt x="636" y="0"/>
                    <a:pt x="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4"/>
            <p:cNvSpPr/>
            <p:nvPr/>
          </p:nvSpPr>
          <p:spPr>
            <a:xfrm>
              <a:off x="3189900" y="3056725"/>
              <a:ext cx="29500" cy="39025"/>
            </a:xfrm>
            <a:custGeom>
              <a:avLst/>
              <a:gdLst/>
              <a:ahLst/>
              <a:cxnLst/>
              <a:rect l="l" t="t" r="r" b="b"/>
              <a:pathLst>
                <a:path w="1180" h="1561" extrusionOk="0">
                  <a:moveTo>
                    <a:pt x="474" y="0"/>
                  </a:moveTo>
                  <a:cubicBezTo>
                    <a:pt x="239" y="0"/>
                    <a:pt x="0" y="189"/>
                    <a:pt x="88" y="483"/>
                  </a:cubicBezTo>
                  <a:cubicBezTo>
                    <a:pt x="167" y="747"/>
                    <a:pt x="246" y="1025"/>
                    <a:pt x="339" y="1289"/>
                  </a:cubicBezTo>
                  <a:cubicBezTo>
                    <a:pt x="397" y="1478"/>
                    <a:pt x="551" y="1560"/>
                    <a:pt x="706" y="1560"/>
                  </a:cubicBezTo>
                  <a:cubicBezTo>
                    <a:pt x="941" y="1560"/>
                    <a:pt x="1179" y="1372"/>
                    <a:pt x="1092" y="1077"/>
                  </a:cubicBezTo>
                  <a:cubicBezTo>
                    <a:pt x="1012" y="813"/>
                    <a:pt x="920" y="549"/>
                    <a:pt x="841" y="272"/>
                  </a:cubicBezTo>
                  <a:cubicBezTo>
                    <a:pt x="783" y="83"/>
                    <a:pt x="629" y="0"/>
                    <a:pt x="4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3237000" y="3036175"/>
              <a:ext cx="43475" cy="44450"/>
            </a:xfrm>
            <a:custGeom>
              <a:avLst/>
              <a:gdLst/>
              <a:ahLst/>
              <a:cxnLst/>
              <a:rect l="l" t="t" r="r" b="b"/>
              <a:pathLst>
                <a:path w="1739" h="1778" extrusionOk="0">
                  <a:moveTo>
                    <a:pt x="441" y="0"/>
                  </a:moveTo>
                  <a:cubicBezTo>
                    <a:pt x="376" y="0"/>
                    <a:pt x="311" y="16"/>
                    <a:pt x="251" y="51"/>
                  </a:cubicBezTo>
                  <a:cubicBezTo>
                    <a:pt x="66" y="169"/>
                    <a:pt x="0" y="407"/>
                    <a:pt x="106" y="592"/>
                  </a:cubicBezTo>
                  <a:cubicBezTo>
                    <a:pt x="291" y="1001"/>
                    <a:pt x="555" y="1371"/>
                    <a:pt x="885" y="1675"/>
                  </a:cubicBezTo>
                  <a:cubicBezTo>
                    <a:pt x="966" y="1747"/>
                    <a:pt x="1056" y="1778"/>
                    <a:pt x="1144" y="1778"/>
                  </a:cubicBezTo>
                  <a:cubicBezTo>
                    <a:pt x="1458" y="1778"/>
                    <a:pt x="1739" y="1388"/>
                    <a:pt x="1440" y="1120"/>
                  </a:cubicBezTo>
                  <a:cubicBezTo>
                    <a:pt x="1162" y="869"/>
                    <a:pt x="938" y="552"/>
                    <a:pt x="779" y="196"/>
                  </a:cubicBezTo>
                  <a:cubicBezTo>
                    <a:pt x="708" y="71"/>
                    <a:pt x="576" y="0"/>
                    <a:pt x="4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3292450" y="3019325"/>
              <a:ext cx="36025" cy="38050"/>
            </a:xfrm>
            <a:custGeom>
              <a:avLst/>
              <a:gdLst/>
              <a:ahLst/>
              <a:cxnLst/>
              <a:rect l="l" t="t" r="r" b="b"/>
              <a:pathLst>
                <a:path w="1441" h="1522" extrusionOk="0">
                  <a:moveTo>
                    <a:pt x="435" y="1"/>
                  </a:moveTo>
                  <a:cubicBezTo>
                    <a:pt x="370" y="1"/>
                    <a:pt x="303" y="17"/>
                    <a:pt x="238" y="51"/>
                  </a:cubicBezTo>
                  <a:cubicBezTo>
                    <a:pt x="54" y="170"/>
                    <a:pt x="1" y="408"/>
                    <a:pt x="106" y="592"/>
                  </a:cubicBezTo>
                  <a:lnTo>
                    <a:pt x="661" y="1332"/>
                  </a:lnTo>
                  <a:cubicBezTo>
                    <a:pt x="733" y="1457"/>
                    <a:pt x="865" y="1522"/>
                    <a:pt x="1000" y="1522"/>
                  </a:cubicBezTo>
                  <a:cubicBezTo>
                    <a:pt x="1064" y="1522"/>
                    <a:pt x="1130" y="1507"/>
                    <a:pt x="1189" y="1477"/>
                  </a:cubicBezTo>
                  <a:cubicBezTo>
                    <a:pt x="1374" y="1358"/>
                    <a:pt x="1440" y="1121"/>
                    <a:pt x="1335" y="936"/>
                  </a:cubicBezTo>
                  <a:cubicBezTo>
                    <a:pt x="1150" y="685"/>
                    <a:pt x="965" y="447"/>
                    <a:pt x="780" y="196"/>
                  </a:cubicBezTo>
                  <a:cubicBezTo>
                    <a:pt x="700" y="71"/>
                    <a:pt x="571" y="1"/>
                    <a:pt x="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3333725" y="3000775"/>
              <a:ext cx="33025" cy="38100"/>
            </a:xfrm>
            <a:custGeom>
              <a:avLst/>
              <a:gdLst/>
              <a:ahLst/>
              <a:cxnLst/>
              <a:rect l="l" t="t" r="r" b="b"/>
              <a:pathLst>
                <a:path w="1321" h="1524" extrusionOk="0">
                  <a:moveTo>
                    <a:pt x="397" y="1"/>
                  </a:moveTo>
                  <a:cubicBezTo>
                    <a:pt x="172" y="1"/>
                    <a:pt x="1" y="172"/>
                    <a:pt x="1" y="397"/>
                  </a:cubicBezTo>
                  <a:lnTo>
                    <a:pt x="14" y="397"/>
                  </a:lnTo>
                  <a:cubicBezTo>
                    <a:pt x="40" y="780"/>
                    <a:pt x="212" y="1136"/>
                    <a:pt x="489" y="1414"/>
                  </a:cubicBezTo>
                  <a:cubicBezTo>
                    <a:pt x="569" y="1491"/>
                    <a:pt x="659" y="1523"/>
                    <a:pt x="747" y="1523"/>
                  </a:cubicBezTo>
                  <a:cubicBezTo>
                    <a:pt x="1049" y="1523"/>
                    <a:pt x="1320" y="1136"/>
                    <a:pt x="1044" y="859"/>
                  </a:cubicBezTo>
                  <a:cubicBezTo>
                    <a:pt x="899" y="740"/>
                    <a:pt x="819" y="568"/>
                    <a:pt x="780" y="397"/>
                  </a:cubicBezTo>
                  <a:cubicBezTo>
                    <a:pt x="780" y="185"/>
                    <a:pt x="608" y="14"/>
                    <a:pt x="3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3446650" y="2863425"/>
              <a:ext cx="39625" cy="21150"/>
            </a:xfrm>
            <a:custGeom>
              <a:avLst/>
              <a:gdLst/>
              <a:ahLst/>
              <a:cxnLst/>
              <a:rect l="l" t="t" r="r" b="b"/>
              <a:pathLst>
                <a:path w="1585" h="846" extrusionOk="0">
                  <a:moveTo>
                    <a:pt x="396" y="1"/>
                  </a:moveTo>
                  <a:cubicBezTo>
                    <a:pt x="172" y="1"/>
                    <a:pt x="0" y="172"/>
                    <a:pt x="0" y="384"/>
                  </a:cubicBezTo>
                  <a:cubicBezTo>
                    <a:pt x="0" y="595"/>
                    <a:pt x="172" y="780"/>
                    <a:pt x="396" y="780"/>
                  </a:cubicBezTo>
                  <a:lnTo>
                    <a:pt x="1189" y="846"/>
                  </a:lnTo>
                  <a:cubicBezTo>
                    <a:pt x="1413" y="833"/>
                    <a:pt x="1585" y="661"/>
                    <a:pt x="1585" y="450"/>
                  </a:cubicBezTo>
                  <a:cubicBezTo>
                    <a:pt x="1585" y="238"/>
                    <a:pt x="1413" y="67"/>
                    <a:pt x="1189" y="54"/>
                  </a:cubicBezTo>
                  <a:lnTo>
                    <a:pt x="3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3465475" y="2816850"/>
              <a:ext cx="49850" cy="20875"/>
            </a:xfrm>
            <a:custGeom>
              <a:avLst/>
              <a:gdLst/>
              <a:ahLst/>
              <a:cxnLst/>
              <a:rect l="l" t="t" r="r" b="b"/>
              <a:pathLst>
                <a:path w="1994" h="835" extrusionOk="0">
                  <a:moveTo>
                    <a:pt x="466" y="0"/>
                  </a:moveTo>
                  <a:cubicBezTo>
                    <a:pt x="0" y="0"/>
                    <a:pt x="12" y="755"/>
                    <a:pt x="502" y="781"/>
                  </a:cubicBezTo>
                  <a:lnTo>
                    <a:pt x="1492" y="834"/>
                  </a:lnTo>
                  <a:cubicBezTo>
                    <a:pt x="1501" y="834"/>
                    <a:pt x="1509" y="834"/>
                    <a:pt x="1517" y="834"/>
                  </a:cubicBezTo>
                  <a:cubicBezTo>
                    <a:pt x="1994" y="834"/>
                    <a:pt x="1973" y="80"/>
                    <a:pt x="1492" y="54"/>
                  </a:cubicBezTo>
                  <a:lnTo>
                    <a:pt x="502" y="2"/>
                  </a:lnTo>
                  <a:cubicBezTo>
                    <a:pt x="490" y="1"/>
                    <a:pt x="478" y="0"/>
                    <a:pt x="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3496175" y="2775275"/>
              <a:ext cx="44250" cy="22800"/>
            </a:xfrm>
            <a:custGeom>
              <a:avLst/>
              <a:gdLst/>
              <a:ahLst/>
              <a:cxnLst/>
              <a:rect l="l" t="t" r="r" b="b"/>
              <a:pathLst>
                <a:path w="1770" h="912" extrusionOk="0">
                  <a:moveTo>
                    <a:pt x="383" y="1"/>
                  </a:moveTo>
                  <a:cubicBezTo>
                    <a:pt x="172" y="1"/>
                    <a:pt x="0" y="172"/>
                    <a:pt x="0" y="397"/>
                  </a:cubicBezTo>
                  <a:cubicBezTo>
                    <a:pt x="0" y="608"/>
                    <a:pt x="172" y="780"/>
                    <a:pt x="383" y="780"/>
                  </a:cubicBezTo>
                  <a:lnTo>
                    <a:pt x="1374" y="912"/>
                  </a:lnTo>
                  <a:cubicBezTo>
                    <a:pt x="1598" y="899"/>
                    <a:pt x="1770" y="727"/>
                    <a:pt x="1770" y="516"/>
                  </a:cubicBezTo>
                  <a:cubicBezTo>
                    <a:pt x="1757" y="304"/>
                    <a:pt x="1585" y="133"/>
                    <a:pt x="1374" y="119"/>
                  </a:cubicBezTo>
                  <a:lnTo>
                    <a:pt x="3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3502775" y="2720825"/>
              <a:ext cx="43275" cy="22775"/>
            </a:xfrm>
            <a:custGeom>
              <a:avLst/>
              <a:gdLst/>
              <a:ahLst/>
              <a:cxnLst/>
              <a:rect l="l" t="t" r="r" b="b"/>
              <a:pathLst>
                <a:path w="1731" h="911" extrusionOk="0">
                  <a:moveTo>
                    <a:pt x="433" y="0"/>
                  </a:moveTo>
                  <a:cubicBezTo>
                    <a:pt x="267" y="0"/>
                    <a:pt x="109" y="113"/>
                    <a:pt x="53" y="290"/>
                  </a:cubicBezTo>
                  <a:cubicBezTo>
                    <a:pt x="0" y="501"/>
                    <a:pt x="119" y="713"/>
                    <a:pt x="330" y="766"/>
                  </a:cubicBezTo>
                  <a:lnTo>
                    <a:pt x="1189" y="898"/>
                  </a:lnTo>
                  <a:cubicBezTo>
                    <a:pt x="1223" y="906"/>
                    <a:pt x="1256" y="910"/>
                    <a:pt x="1290" y="910"/>
                  </a:cubicBezTo>
                  <a:cubicBezTo>
                    <a:pt x="1464" y="910"/>
                    <a:pt x="1620" y="798"/>
                    <a:pt x="1664" y="620"/>
                  </a:cubicBezTo>
                  <a:cubicBezTo>
                    <a:pt x="1730" y="422"/>
                    <a:pt x="1598" y="198"/>
                    <a:pt x="1400" y="145"/>
                  </a:cubicBezTo>
                  <a:lnTo>
                    <a:pt x="529" y="13"/>
                  </a:lnTo>
                  <a:cubicBezTo>
                    <a:pt x="497" y="4"/>
                    <a:pt x="465" y="0"/>
                    <a:pt x="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3550625" y="2875600"/>
              <a:ext cx="50925" cy="25875"/>
            </a:xfrm>
            <a:custGeom>
              <a:avLst/>
              <a:gdLst/>
              <a:ahLst/>
              <a:cxnLst/>
              <a:rect l="l" t="t" r="r" b="b"/>
              <a:pathLst>
                <a:path w="2037" h="1035" extrusionOk="0">
                  <a:moveTo>
                    <a:pt x="550" y="0"/>
                  </a:moveTo>
                  <a:cubicBezTo>
                    <a:pt x="144" y="0"/>
                    <a:pt x="1" y="647"/>
                    <a:pt x="450" y="768"/>
                  </a:cubicBezTo>
                  <a:lnTo>
                    <a:pt x="1375" y="1019"/>
                  </a:lnTo>
                  <a:cubicBezTo>
                    <a:pt x="1414" y="1030"/>
                    <a:pt x="1452" y="1034"/>
                    <a:pt x="1488" y="1034"/>
                  </a:cubicBezTo>
                  <a:cubicBezTo>
                    <a:pt x="1904" y="1034"/>
                    <a:pt x="2036" y="376"/>
                    <a:pt x="1586" y="266"/>
                  </a:cubicBezTo>
                  <a:lnTo>
                    <a:pt x="662" y="16"/>
                  </a:lnTo>
                  <a:cubicBezTo>
                    <a:pt x="622" y="5"/>
                    <a:pt x="585" y="0"/>
                    <a:pt x="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3568800" y="2829100"/>
              <a:ext cx="45925" cy="23125"/>
            </a:xfrm>
            <a:custGeom>
              <a:avLst/>
              <a:gdLst/>
              <a:ahLst/>
              <a:cxnLst/>
              <a:rect l="l" t="t" r="r" b="b"/>
              <a:pathLst>
                <a:path w="1837" h="925" extrusionOk="0">
                  <a:moveTo>
                    <a:pt x="1440" y="0"/>
                  </a:moveTo>
                  <a:lnTo>
                    <a:pt x="384" y="132"/>
                  </a:lnTo>
                  <a:cubicBezTo>
                    <a:pt x="172" y="146"/>
                    <a:pt x="1" y="304"/>
                    <a:pt x="1" y="529"/>
                  </a:cubicBezTo>
                  <a:cubicBezTo>
                    <a:pt x="1" y="740"/>
                    <a:pt x="172" y="911"/>
                    <a:pt x="384" y="911"/>
                  </a:cubicBezTo>
                  <a:lnTo>
                    <a:pt x="384" y="925"/>
                  </a:lnTo>
                  <a:lnTo>
                    <a:pt x="1440" y="779"/>
                  </a:lnTo>
                  <a:cubicBezTo>
                    <a:pt x="1651" y="779"/>
                    <a:pt x="1823" y="608"/>
                    <a:pt x="1836" y="396"/>
                  </a:cubicBezTo>
                  <a:cubicBezTo>
                    <a:pt x="1836" y="172"/>
                    <a:pt x="1651" y="0"/>
                    <a:pt x="1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3584650" y="2784475"/>
              <a:ext cx="44600" cy="24225"/>
            </a:xfrm>
            <a:custGeom>
              <a:avLst/>
              <a:gdLst/>
              <a:ahLst/>
              <a:cxnLst/>
              <a:rect l="l" t="t" r="r" b="b"/>
              <a:pathLst>
                <a:path w="1784" h="969" extrusionOk="0">
                  <a:moveTo>
                    <a:pt x="546" y="0"/>
                  </a:moveTo>
                  <a:cubicBezTo>
                    <a:pt x="132" y="0"/>
                    <a:pt x="0" y="647"/>
                    <a:pt x="450" y="768"/>
                  </a:cubicBezTo>
                  <a:lnTo>
                    <a:pt x="1136" y="953"/>
                  </a:lnTo>
                  <a:cubicBezTo>
                    <a:pt x="1174" y="964"/>
                    <a:pt x="1211" y="969"/>
                    <a:pt x="1245" y="969"/>
                  </a:cubicBezTo>
                  <a:cubicBezTo>
                    <a:pt x="1641" y="969"/>
                    <a:pt x="1784" y="322"/>
                    <a:pt x="1334" y="200"/>
                  </a:cubicBezTo>
                  <a:lnTo>
                    <a:pt x="661" y="16"/>
                  </a:lnTo>
                  <a:cubicBezTo>
                    <a:pt x="621" y="5"/>
                    <a:pt x="582" y="0"/>
                    <a:pt x="5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3586100" y="2741675"/>
              <a:ext cx="58850" cy="25950"/>
            </a:xfrm>
            <a:custGeom>
              <a:avLst/>
              <a:gdLst/>
              <a:ahLst/>
              <a:cxnLst/>
              <a:rect l="l" t="t" r="r" b="b"/>
              <a:pathLst>
                <a:path w="2354" h="1038" extrusionOk="0">
                  <a:moveTo>
                    <a:pt x="575" y="1"/>
                  </a:moveTo>
                  <a:cubicBezTo>
                    <a:pt x="144" y="1"/>
                    <a:pt x="1" y="665"/>
                    <a:pt x="458" y="764"/>
                  </a:cubicBezTo>
                  <a:lnTo>
                    <a:pt x="1686" y="1028"/>
                  </a:lnTo>
                  <a:cubicBezTo>
                    <a:pt x="1719" y="1035"/>
                    <a:pt x="1750" y="1038"/>
                    <a:pt x="1780" y="1038"/>
                  </a:cubicBezTo>
                  <a:cubicBezTo>
                    <a:pt x="2211" y="1038"/>
                    <a:pt x="2354" y="374"/>
                    <a:pt x="1897" y="275"/>
                  </a:cubicBezTo>
                  <a:lnTo>
                    <a:pt x="669" y="11"/>
                  </a:lnTo>
                  <a:cubicBezTo>
                    <a:pt x="636" y="4"/>
                    <a:pt x="605" y="1"/>
                    <a:pt x="5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3611075" y="2696625"/>
              <a:ext cx="41950" cy="28825"/>
            </a:xfrm>
            <a:custGeom>
              <a:avLst/>
              <a:gdLst/>
              <a:ahLst/>
              <a:cxnLst/>
              <a:rect l="l" t="t" r="r" b="b"/>
              <a:pathLst>
                <a:path w="1678" h="1153" extrusionOk="0">
                  <a:moveTo>
                    <a:pt x="423" y="0"/>
                  </a:moveTo>
                  <a:cubicBezTo>
                    <a:pt x="324" y="0"/>
                    <a:pt x="225" y="36"/>
                    <a:pt x="145" y="109"/>
                  </a:cubicBezTo>
                  <a:cubicBezTo>
                    <a:pt x="0" y="268"/>
                    <a:pt x="0" y="519"/>
                    <a:pt x="145" y="664"/>
                  </a:cubicBezTo>
                  <a:cubicBezTo>
                    <a:pt x="462" y="941"/>
                    <a:pt x="872" y="1113"/>
                    <a:pt x="1294" y="1152"/>
                  </a:cubicBezTo>
                  <a:cubicBezTo>
                    <a:pt x="1506" y="1139"/>
                    <a:pt x="1677" y="968"/>
                    <a:pt x="1677" y="756"/>
                  </a:cubicBezTo>
                  <a:cubicBezTo>
                    <a:pt x="1677" y="545"/>
                    <a:pt x="1506" y="373"/>
                    <a:pt x="1294" y="360"/>
                  </a:cubicBezTo>
                  <a:cubicBezTo>
                    <a:pt x="1070" y="347"/>
                    <a:pt x="872" y="254"/>
                    <a:pt x="700" y="109"/>
                  </a:cubicBezTo>
                  <a:cubicBezTo>
                    <a:pt x="621" y="36"/>
                    <a:pt x="522" y="0"/>
                    <a:pt x="4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3639900" y="2895650"/>
              <a:ext cx="60975" cy="32250"/>
            </a:xfrm>
            <a:custGeom>
              <a:avLst/>
              <a:gdLst/>
              <a:ahLst/>
              <a:cxnLst/>
              <a:rect l="l" t="t" r="r" b="b"/>
              <a:pathLst>
                <a:path w="2439" h="1290" extrusionOk="0">
                  <a:moveTo>
                    <a:pt x="547" y="1"/>
                  </a:moveTo>
                  <a:cubicBezTo>
                    <a:pt x="137" y="1"/>
                    <a:pt x="1" y="651"/>
                    <a:pt x="471" y="772"/>
                  </a:cubicBezTo>
                  <a:lnTo>
                    <a:pt x="1766" y="1274"/>
                  </a:lnTo>
                  <a:cubicBezTo>
                    <a:pt x="1806" y="1284"/>
                    <a:pt x="1844" y="1289"/>
                    <a:pt x="1880" y="1289"/>
                  </a:cubicBezTo>
                  <a:cubicBezTo>
                    <a:pt x="2297" y="1289"/>
                    <a:pt x="2439" y="641"/>
                    <a:pt x="1977" y="508"/>
                  </a:cubicBezTo>
                  <a:lnTo>
                    <a:pt x="670" y="19"/>
                  </a:lnTo>
                  <a:cubicBezTo>
                    <a:pt x="626" y="7"/>
                    <a:pt x="585" y="1"/>
                    <a:pt x="5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3668175" y="2844875"/>
              <a:ext cx="50900" cy="25575"/>
            </a:xfrm>
            <a:custGeom>
              <a:avLst/>
              <a:gdLst/>
              <a:ahLst/>
              <a:cxnLst/>
              <a:rect l="l" t="t" r="r" b="b"/>
              <a:pathLst>
                <a:path w="2036" h="1023" extrusionOk="0">
                  <a:moveTo>
                    <a:pt x="547" y="1"/>
                  </a:moveTo>
                  <a:cubicBezTo>
                    <a:pt x="132" y="1"/>
                    <a:pt x="0" y="648"/>
                    <a:pt x="450" y="769"/>
                  </a:cubicBezTo>
                  <a:lnTo>
                    <a:pt x="1374" y="1007"/>
                  </a:lnTo>
                  <a:cubicBezTo>
                    <a:pt x="1413" y="1017"/>
                    <a:pt x="1451" y="1022"/>
                    <a:pt x="1486" y="1022"/>
                  </a:cubicBezTo>
                  <a:cubicBezTo>
                    <a:pt x="1892" y="1022"/>
                    <a:pt x="2035" y="376"/>
                    <a:pt x="1586" y="254"/>
                  </a:cubicBezTo>
                  <a:lnTo>
                    <a:pt x="661" y="16"/>
                  </a:lnTo>
                  <a:cubicBezTo>
                    <a:pt x="621" y="6"/>
                    <a:pt x="583" y="1"/>
                    <a:pt x="5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3666825" y="2801300"/>
              <a:ext cx="53475" cy="27625"/>
            </a:xfrm>
            <a:custGeom>
              <a:avLst/>
              <a:gdLst/>
              <a:ahLst/>
              <a:cxnLst/>
              <a:rect l="l" t="t" r="r" b="b"/>
              <a:pathLst>
                <a:path w="2139" h="1105" extrusionOk="0">
                  <a:moveTo>
                    <a:pt x="538" y="1"/>
                  </a:moveTo>
                  <a:cubicBezTo>
                    <a:pt x="133" y="1"/>
                    <a:pt x="0" y="648"/>
                    <a:pt x="438" y="782"/>
                  </a:cubicBezTo>
                  <a:lnTo>
                    <a:pt x="1494" y="1086"/>
                  </a:lnTo>
                  <a:cubicBezTo>
                    <a:pt x="1536" y="1099"/>
                    <a:pt x="1575" y="1104"/>
                    <a:pt x="1612" y="1104"/>
                  </a:cubicBezTo>
                  <a:cubicBezTo>
                    <a:pt x="2001" y="1104"/>
                    <a:pt x="2138" y="466"/>
                    <a:pt x="1692" y="333"/>
                  </a:cubicBezTo>
                  <a:lnTo>
                    <a:pt x="649" y="16"/>
                  </a:lnTo>
                  <a:cubicBezTo>
                    <a:pt x="610" y="6"/>
                    <a:pt x="573" y="1"/>
                    <a:pt x="5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3688325" y="2748875"/>
              <a:ext cx="46550" cy="27475"/>
            </a:xfrm>
            <a:custGeom>
              <a:avLst/>
              <a:gdLst/>
              <a:ahLst/>
              <a:cxnLst/>
              <a:rect l="l" t="t" r="r" b="b"/>
              <a:pathLst>
                <a:path w="1862" h="1099" extrusionOk="0">
                  <a:moveTo>
                    <a:pt x="428" y="1"/>
                  </a:moveTo>
                  <a:cubicBezTo>
                    <a:pt x="254" y="1"/>
                    <a:pt x="98" y="113"/>
                    <a:pt x="53" y="291"/>
                  </a:cubicBezTo>
                  <a:cubicBezTo>
                    <a:pt x="0" y="502"/>
                    <a:pt x="119" y="713"/>
                    <a:pt x="317" y="779"/>
                  </a:cubicBezTo>
                  <a:lnTo>
                    <a:pt x="1189" y="1083"/>
                  </a:lnTo>
                  <a:cubicBezTo>
                    <a:pt x="1229" y="1094"/>
                    <a:pt x="1268" y="1098"/>
                    <a:pt x="1304" y="1098"/>
                  </a:cubicBezTo>
                  <a:cubicBezTo>
                    <a:pt x="1720" y="1098"/>
                    <a:pt x="1862" y="452"/>
                    <a:pt x="1400" y="330"/>
                  </a:cubicBezTo>
                  <a:lnTo>
                    <a:pt x="529" y="13"/>
                  </a:lnTo>
                  <a:cubicBezTo>
                    <a:pt x="495" y="5"/>
                    <a:pt x="461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3326475" y="2556100"/>
              <a:ext cx="40825" cy="28875"/>
            </a:xfrm>
            <a:custGeom>
              <a:avLst/>
              <a:gdLst/>
              <a:ahLst/>
              <a:cxnLst/>
              <a:rect l="l" t="t" r="r" b="b"/>
              <a:pathLst>
                <a:path w="1633" h="1155" extrusionOk="0">
                  <a:moveTo>
                    <a:pt x="444" y="1"/>
                  </a:moveTo>
                  <a:cubicBezTo>
                    <a:pt x="309" y="1"/>
                    <a:pt x="177" y="72"/>
                    <a:pt x="106" y="197"/>
                  </a:cubicBezTo>
                  <a:cubicBezTo>
                    <a:pt x="0" y="382"/>
                    <a:pt x="53" y="619"/>
                    <a:pt x="238" y="725"/>
                  </a:cubicBezTo>
                  <a:lnTo>
                    <a:pt x="858" y="1095"/>
                  </a:lnTo>
                  <a:cubicBezTo>
                    <a:pt x="930" y="1137"/>
                    <a:pt x="1000" y="1155"/>
                    <a:pt x="1065" y="1155"/>
                  </a:cubicBezTo>
                  <a:cubicBezTo>
                    <a:pt x="1412" y="1155"/>
                    <a:pt x="1632" y="643"/>
                    <a:pt x="1255" y="421"/>
                  </a:cubicBezTo>
                  <a:lnTo>
                    <a:pt x="634" y="51"/>
                  </a:lnTo>
                  <a:cubicBezTo>
                    <a:pt x="574" y="17"/>
                    <a:pt x="509" y="1"/>
                    <a:pt x="4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3533161" y="2987832"/>
              <a:ext cx="36000" cy="30250"/>
            </a:xfrm>
            <a:custGeom>
              <a:avLst/>
              <a:gdLst/>
              <a:ahLst/>
              <a:cxnLst/>
              <a:rect l="l" t="t" r="r" b="b"/>
              <a:pathLst>
                <a:path w="1440" h="1210" extrusionOk="0">
                  <a:moveTo>
                    <a:pt x="436" y="1"/>
                  </a:moveTo>
                  <a:cubicBezTo>
                    <a:pt x="337" y="1"/>
                    <a:pt x="238" y="37"/>
                    <a:pt x="159" y="110"/>
                  </a:cubicBezTo>
                  <a:cubicBezTo>
                    <a:pt x="40" y="255"/>
                    <a:pt x="0" y="532"/>
                    <a:pt x="159" y="664"/>
                  </a:cubicBezTo>
                  <a:lnTo>
                    <a:pt x="713" y="1100"/>
                  </a:lnTo>
                  <a:cubicBezTo>
                    <a:pt x="792" y="1173"/>
                    <a:pt x="891" y="1209"/>
                    <a:pt x="991" y="1209"/>
                  </a:cubicBezTo>
                  <a:cubicBezTo>
                    <a:pt x="1090" y="1209"/>
                    <a:pt x="1189" y="1173"/>
                    <a:pt x="1268" y="1100"/>
                  </a:cubicBezTo>
                  <a:cubicBezTo>
                    <a:pt x="1400" y="955"/>
                    <a:pt x="1440" y="678"/>
                    <a:pt x="1268" y="546"/>
                  </a:cubicBezTo>
                  <a:lnTo>
                    <a:pt x="713" y="110"/>
                  </a:lnTo>
                  <a:cubicBezTo>
                    <a:pt x="634" y="37"/>
                    <a:pt x="535" y="1"/>
                    <a:pt x="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3415925" y="2612100"/>
              <a:ext cx="47250" cy="31150"/>
            </a:xfrm>
            <a:custGeom>
              <a:avLst/>
              <a:gdLst/>
              <a:ahLst/>
              <a:cxnLst/>
              <a:rect l="l" t="t" r="r" b="b"/>
              <a:pathLst>
                <a:path w="1890" h="1246" extrusionOk="0">
                  <a:moveTo>
                    <a:pt x="429" y="0"/>
                  </a:moveTo>
                  <a:cubicBezTo>
                    <a:pt x="328" y="0"/>
                    <a:pt x="226" y="37"/>
                    <a:pt x="146" y="109"/>
                  </a:cubicBezTo>
                  <a:cubicBezTo>
                    <a:pt x="1" y="268"/>
                    <a:pt x="1" y="505"/>
                    <a:pt x="146" y="664"/>
                  </a:cubicBezTo>
                  <a:cubicBezTo>
                    <a:pt x="529" y="981"/>
                    <a:pt x="1005" y="1192"/>
                    <a:pt x="1493" y="1245"/>
                  </a:cubicBezTo>
                  <a:cubicBezTo>
                    <a:pt x="1718" y="1245"/>
                    <a:pt x="1890" y="1073"/>
                    <a:pt x="1890" y="862"/>
                  </a:cubicBezTo>
                  <a:cubicBezTo>
                    <a:pt x="1876" y="638"/>
                    <a:pt x="1705" y="466"/>
                    <a:pt x="1493" y="466"/>
                  </a:cubicBezTo>
                  <a:cubicBezTo>
                    <a:pt x="1203" y="426"/>
                    <a:pt x="925" y="294"/>
                    <a:pt x="701" y="109"/>
                  </a:cubicBezTo>
                  <a:cubicBezTo>
                    <a:pt x="628" y="37"/>
                    <a:pt x="529" y="0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3506075" y="2656325"/>
              <a:ext cx="40625" cy="28850"/>
            </a:xfrm>
            <a:custGeom>
              <a:avLst/>
              <a:gdLst/>
              <a:ahLst/>
              <a:cxnLst/>
              <a:rect l="l" t="t" r="r" b="b"/>
              <a:pathLst>
                <a:path w="1625" h="1154" extrusionOk="0">
                  <a:moveTo>
                    <a:pt x="423" y="1"/>
                  </a:moveTo>
                  <a:cubicBezTo>
                    <a:pt x="324" y="1"/>
                    <a:pt x="225" y="37"/>
                    <a:pt x="146" y="110"/>
                  </a:cubicBezTo>
                  <a:cubicBezTo>
                    <a:pt x="0" y="268"/>
                    <a:pt x="0" y="506"/>
                    <a:pt x="146" y="665"/>
                  </a:cubicBezTo>
                  <a:cubicBezTo>
                    <a:pt x="449" y="929"/>
                    <a:pt x="819" y="1100"/>
                    <a:pt x="1229" y="1153"/>
                  </a:cubicBezTo>
                  <a:cubicBezTo>
                    <a:pt x="1440" y="1153"/>
                    <a:pt x="1612" y="982"/>
                    <a:pt x="1625" y="757"/>
                  </a:cubicBezTo>
                  <a:cubicBezTo>
                    <a:pt x="1612" y="546"/>
                    <a:pt x="1440" y="374"/>
                    <a:pt x="1229" y="374"/>
                  </a:cubicBezTo>
                  <a:cubicBezTo>
                    <a:pt x="1030" y="334"/>
                    <a:pt x="846" y="242"/>
                    <a:pt x="700" y="110"/>
                  </a:cubicBezTo>
                  <a:cubicBezTo>
                    <a:pt x="621" y="37"/>
                    <a:pt x="522" y="1"/>
                    <a:pt x="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3680075" y="2681175"/>
              <a:ext cx="35025" cy="21150"/>
            </a:xfrm>
            <a:custGeom>
              <a:avLst/>
              <a:gdLst/>
              <a:ahLst/>
              <a:cxnLst/>
              <a:rect l="l" t="t" r="r" b="b"/>
              <a:pathLst>
                <a:path w="1401" h="846" extrusionOk="0">
                  <a:moveTo>
                    <a:pt x="1004" y="1"/>
                  </a:moveTo>
                  <a:lnTo>
                    <a:pt x="383" y="67"/>
                  </a:lnTo>
                  <a:cubicBezTo>
                    <a:pt x="172" y="67"/>
                    <a:pt x="0" y="238"/>
                    <a:pt x="0" y="463"/>
                  </a:cubicBezTo>
                  <a:cubicBezTo>
                    <a:pt x="0" y="674"/>
                    <a:pt x="172" y="846"/>
                    <a:pt x="383" y="846"/>
                  </a:cubicBezTo>
                  <a:lnTo>
                    <a:pt x="1004" y="793"/>
                  </a:lnTo>
                  <a:cubicBezTo>
                    <a:pt x="1215" y="780"/>
                    <a:pt x="1387" y="608"/>
                    <a:pt x="1400" y="397"/>
                  </a:cubicBezTo>
                  <a:cubicBezTo>
                    <a:pt x="1387" y="186"/>
                    <a:pt x="1215" y="14"/>
                    <a:pt x="10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3684350" y="2642550"/>
              <a:ext cx="35375" cy="19500"/>
            </a:xfrm>
            <a:custGeom>
              <a:avLst/>
              <a:gdLst/>
              <a:ahLst/>
              <a:cxnLst/>
              <a:rect l="l" t="t" r="r" b="b"/>
              <a:pathLst>
                <a:path w="1415" h="780" extrusionOk="0">
                  <a:moveTo>
                    <a:pt x="516" y="1"/>
                  </a:moveTo>
                  <a:cubicBezTo>
                    <a:pt x="1" y="1"/>
                    <a:pt x="1" y="780"/>
                    <a:pt x="516" y="780"/>
                  </a:cubicBezTo>
                  <a:lnTo>
                    <a:pt x="899" y="780"/>
                  </a:lnTo>
                  <a:cubicBezTo>
                    <a:pt x="1414" y="780"/>
                    <a:pt x="1414" y="1"/>
                    <a:pt x="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4"/>
            <p:cNvSpPr/>
            <p:nvPr/>
          </p:nvSpPr>
          <p:spPr>
            <a:xfrm rot="-1962668">
              <a:off x="3422534" y="2914184"/>
              <a:ext cx="37700" cy="37400"/>
            </a:xfrm>
            <a:custGeom>
              <a:avLst/>
              <a:gdLst/>
              <a:ahLst/>
              <a:cxnLst/>
              <a:rect l="l" t="t" r="r" b="b"/>
              <a:pathLst>
                <a:path w="1508" h="1496" extrusionOk="0">
                  <a:moveTo>
                    <a:pt x="440" y="1"/>
                  </a:moveTo>
                  <a:cubicBezTo>
                    <a:pt x="371" y="1"/>
                    <a:pt x="301" y="18"/>
                    <a:pt x="238" y="55"/>
                  </a:cubicBezTo>
                  <a:cubicBezTo>
                    <a:pt x="53" y="160"/>
                    <a:pt x="0" y="398"/>
                    <a:pt x="106" y="583"/>
                  </a:cubicBezTo>
                  <a:cubicBezTo>
                    <a:pt x="238" y="887"/>
                    <a:pt x="423" y="1151"/>
                    <a:pt x="660" y="1362"/>
                  </a:cubicBezTo>
                  <a:cubicBezTo>
                    <a:pt x="748" y="1456"/>
                    <a:pt x="847" y="1495"/>
                    <a:pt x="942" y="1495"/>
                  </a:cubicBezTo>
                  <a:cubicBezTo>
                    <a:pt x="1246" y="1495"/>
                    <a:pt x="1507" y="1093"/>
                    <a:pt x="1215" y="821"/>
                  </a:cubicBezTo>
                  <a:cubicBezTo>
                    <a:pt x="1030" y="636"/>
                    <a:pt x="872" y="424"/>
                    <a:pt x="779" y="187"/>
                  </a:cubicBezTo>
                  <a:cubicBezTo>
                    <a:pt x="701" y="65"/>
                    <a:pt x="572" y="1"/>
                    <a:pt x="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4"/>
            <p:cNvSpPr/>
            <p:nvPr/>
          </p:nvSpPr>
          <p:spPr>
            <a:xfrm>
              <a:off x="3358259" y="2942827"/>
              <a:ext cx="33375" cy="33125"/>
            </a:xfrm>
            <a:custGeom>
              <a:avLst/>
              <a:gdLst/>
              <a:ahLst/>
              <a:cxnLst/>
              <a:rect l="l" t="t" r="r" b="b"/>
              <a:pathLst>
                <a:path w="1335" h="1325" extrusionOk="0">
                  <a:moveTo>
                    <a:pt x="428" y="0"/>
                  </a:moveTo>
                  <a:cubicBezTo>
                    <a:pt x="327" y="0"/>
                    <a:pt x="225" y="37"/>
                    <a:pt x="145" y="109"/>
                  </a:cubicBezTo>
                  <a:cubicBezTo>
                    <a:pt x="0" y="268"/>
                    <a:pt x="0" y="505"/>
                    <a:pt x="145" y="664"/>
                  </a:cubicBezTo>
                  <a:lnTo>
                    <a:pt x="634" y="1205"/>
                  </a:lnTo>
                  <a:cubicBezTo>
                    <a:pt x="713" y="1285"/>
                    <a:pt x="812" y="1324"/>
                    <a:pt x="911" y="1324"/>
                  </a:cubicBezTo>
                  <a:cubicBezTo>
                    <a:pt x="1010" y="1324"/>
                    <a:pt x="1110" y="1285"/>
                    <a:pt x="1189" y="1205"/>
                  </a:cubicBezTo>
                  <a:cubicBezTo>
                    <a:pt x="1334" y="1060"/>
                    <a:pt x="1334" y="809"/>
                    <a:pt x="1189" y="651"/>
                  </a:cubicBezTo>
                  <a:lnTo>
                    <a:pt x="700" y="109"/>
                  </a:lnTo>
                  <a:cubicBezTo>
                    <a:pt x="627" y="37"/>
                    <a:pt x="528" y="0"/>
                    <a:pt x="4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4"/>
            <p:cNvSpPr/>
            <p:nvPr/>
          </p:nvSpPr>
          <p:spPr>
            <a:xfrm rot="-1155018">
              <a:off x="3407735" y="2985773"/>
              <a:ext cx="34700" cy="36100"/>
            </a:xfrm>
            <a:custGeom>
              <a:avLst/>
              <a:gdLst/>
              <a:ahLst/>
              <a:cxnLst/>
              <a:rect l="l" t="t" r="r" b="b"/>
              <a:pathLst>
                <a:path w="1388" h="1444" extrusionOk="0">
                  <a:moveTo>
                    <a:pt x="428" y="0"/>
                  </a:moveTo>
                  <a:cubicBezTo>
                    <a:pt x="328" y="0"/>
                    <a:pt x="225" y="37"/>
                    <a:pt x="146" y="109"/>
                  </a:cubicBezTo>
                  <a:cubicBezTo>
                    <a:pt x="1" y="268"/>
                    <a:pt x="1" y="519"/>
                    <a:pt x="146" y="664"/>
                  </a:cubicBezTo>
                  <a:lnTo>
                    <a:pt x="688" y="1324"/>
                  </a:lnTo>
                  <a:cubicBezTo>
                    <a:pt x="760" y="1404"/>
                    <a:pt x="859" y="1443"/>
                    <a:pt x="960" y="1443"/>
                  </a:cubicBezTo>
                  <a:cubicBezTo>
                    <a:pt x="1061" y="1443"/>
                    <a:pt x="1163" y="1404"/>
                    <a:pt x="1242" y="1324"/>
                  </a:cubicBezTo>
                  <a:cubicBezTo>
                    <a:pt x="1388" y="1179"/>
                    <a:pt x="1388" y="928"/>
                    <a:pt x="1242" y="770"/>
                  </a:cubicBezTo>
                  <a:lnTo>
                    <a:pt x="701" y="109"/>
                  </a:lnTo>
                  <a:cubicBezTo>
                    <a:pt x="628" y="37"/>
                    <a:pt x="529" y="0"/>
                    <a:pt x="4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4"/>
            <p:cNvSpPr/>
            <p:nvPr/>
          </p:nvSpPr>
          <p:spPr>
            <a:xfrm rot="-3453732">
              <a:off x="3504525" y="2930803"/>
              <a:ext cx="25301" cy="37201"/>
            </a:xfrm>
            <a:custGeom>
              <a:avLst/>
              <a:gdLst/>
              <a:ahLst/>
              <a:cxnLst/>
              <a:rect l="l" t="t" r="r" b="b"/>
              <a:pathLst>
                <a:path w="1012" h="1488" extrusionOk="0">
                  <a:moveTo>
                    <a:pt x="477" y="1"/>
                  </a:moveTo>
                  <a:cubicBezTo>
                    <a:pt x="242" y="1"/>
                    <a:pt x="0" y="197"/>
                    <a:pt x="87" y="499"/>
                  </a:cubicBezTo>
                  <a:cubicBezTo>
                    <a:pt x="127" y="724"/>
                    <a:pt x="167" y="961"/>
                    <a:pt x="206" y="1199"/>
                  </a:cubicBezTo>
                  <a:cubicBezTo>
                    <a:pt x="262" y="1367"/>
                    <a:pt x="423" y="1488"/>
                    <a:pt x="600" y="1488"/>
                  </a:cubicBezTo>
                  <a:cubicBezTo>
                    <a:pt x="631" y="1488"/>
                    <a:pt x="663" y="1484"/>
                    <a:pt x="695" y="1476"/>
                  </a:cubicBezTo>
                  <a:cubicBezTo>
                    <a:pt x="893" y="1410"/>
                    <a:pt x="1012" y="1199"/>
                    <a:pt x="959" y="988"/>
                  </a:cubicBezTo>
                  <a:lnTo>
                    <a:pt x="840" y="288"/>
                  </a:lnTo>
                  <a:cubicBezTo>
                    <a:pt x="787" y="87"/>
                    <a:pt x="634" y="1"/>
                    <a:pt x="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4"/>
            <p:cNvSpPr/>
            <p:nvPr/>
          </p:nvSpPr>
          <p:spPr>
            <a:xfrm rot="-2937447">
              <a:off x="3604877" y="2951586"/>
              <a:ext cx="21799" cy="36999"/>
            </a:xfrm>
            <a:custGeom>
              <a:avLst/>
              <a:gdLst/>
              <a:ahLst/>
              <a:cxnLst/>
              <a:rect l="l" t="t" r="r" b="b"/>
              <a:pathLst>
                <a:path w="872" h="1480" extrusionOk="0">
                  <a:moveTo>
                    <a:pt x="476" y="0"/>
                  </a:moveTo>
                  <a:cubicBezTo>
                    <a:pt x="264" y="0"/>
                    <a:pt x="93" y="172"/>
                    <a:pt x="79" y="397"/>
                  </a:cubicBezTo>
                  <a:lnTo>
                    <a:pt x="0" y="1097"/>
                  </a:lnTo>
                  <a:cubicBezTo>
                    <a:pt x="0" y="1308"/>
                    <a:pt x="172" y="1480"/>
                    <a:pt x="396" y="1480"/>
                  </a:cubicBezTo>
                  <a:cubicBezTo>
                    <a:pt x="608" y="1480"/>
                    <a:pt x="779" y="1308"/>
                    <a:pt x="779" y="1097"/>
                  </a:cubicBezTo>
                  <a:lnTo>
                    <a:pt x="872" y="397"/>
                  </a:lnTo>
                  <a:cubicBezTo>
                    <a:pt x="872" y="172"/>
                    <a:pt x="687" y="0"/>
                    <a:pt x="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2961625" y="3051300"/>
              <a:ext cx="26775" cy="33975"/>
            </a:xfrm>
            <a:custGeom>
              <a:avLst/>
              <a:gdLst/>
              <a:ahLst/>
              <a:cxnLst/>
              <a:rect l="l" t="t" r="r" b="b"/>
              <a:pathLst>
                <a:path w="1071" h="1359" extrusionOk="0">
                  <a:moveTo>
                    <a:pt x="653" y="1"/>
                  </a:moveTo>
                  <a:cubicBezTo>
                    <a:pt x="478" y="1"/>
                    <a:pt x="320" y="113"/>
                    <a:pt x="265" y="291"/>
                  </a:cubicBezTo>
                  <a:cubicBezTo>
                    <a:pt x="199" y="476"/>
                    <a:pt x="133" y="674"/>
                    <a:pt x="54" y="859"/>
                  </a:cubicBezTo>
                  <a:cubicBezTo>
                    <a:pt x="1" y="1070"/>
                    <a:pt x="120" y="1281"/>
                    <a:pt x="331" y="1347"/>
                  </a:cubicBezTo>
                  <a:cubicBezTo>
                    <a:pt x="363" y="1355"/>
                    <a:pt x="394" y="1359"/>
                    <a:pt x="426" y="1359"/>
                  </a:cubicBezTo>
                  <a:cubicBezTo>
                    <a:pt x="602" y="1359"/>
                    <a:pt x="761" y="1238"/>
                    <a:pt x="806" y="1070"/>
                  </a:cubicBezTo>
                  <a:lnTo>
                    <a:pt x="1018" y="489"/>
                  </a:lnTo>
                  <a:cubicBezTo>
                    <a:pt x="1071" y="291"/>
                    <a:pt x="952" y="66"/>
                    <a:pt x="754" y="13"/>
                  </a:cubicBezTo>
                  <a:cubicBezTo>
                    <a:pt x="720" y="5"/>
                    <a:pt x="686" y="1"/>
                    <a:pt x="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2968575" y="2983275"/>
              <a:ext cx="25100" cy="41250"/>
            </a:xfrm>
            <a:custGeom>
              <a:avLst/>
              <a:gdLst/>
              <a:ahLst/>
              <a:cxnLst/>
              <a:rect l="l" t="t" r="r" b="b"/>
              <a:pathLst>
                <a:path w="1004" h="1650" extrusionOk="0">
                  <a:moveTo>
                    <a:pt x="594" y="1"/>
                  </a:moveTo>
                  <a:cubicBezTo>
                    <a:pt x="383" y="1"/>
                    <a:pt x="211" y="172"/>
                    <a:pt x="198" y="384"/>
                  </a:cubicBezTo>
                  <a:cubicBezTo>
                    <a:pt x="225" y="621"/>
                    <a:pt x="198" y="846"/>
                    <a:pt x="106" y="1057"/>
                  </a:cubicBezTo>
                  <a:cubicBezTo>
                    <a:pt x="0" y="1242"/>
                    <a:pt x="66" y="1480"/>
                    <a:pt x="251" y="1599"/>
                  </a:cubicBezTo>
                  <a:cubicBezTo>
                    <a:pt x="311" y="1633"/>
                    <a:pt x="376" y="1649"/>
                    <a:pt x="441" y="1649"/>
                  </a:cubicBezTo>
                  <a:cubicBezTo>
                    <a:pt x="576" y="1649"/>
                    <a:pt x="708" y="1578"/>
                    <a:pt x="779" y="1453"/>
                  </a:cubicBezTo>
                  <a:cubicBezTo>
                    <a:pt x="938" y="1123"/>
                    <a:pt x="1004" y="753"/>
                    <a:pt x="991" y="384"/>
                  </a:cubicBezTo>
                  <a:cubicBezTo>
                    <a:pt x="977" y="172"/>
                    <a:pt x="806" y="1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3052825" y="3133750"/>
              <a:ext cx="27350" cy="36075"/>
            </a:xfrm>
            <a:custGeom>
              <a:avLst/>
              <a:gdLst/>
              <a:ahLst/>
              <a:cxnLst/>
              <a:rect l="l" t="t" r="r" b="b"/>
              <a:pathLst>
                <a:path w="1094" h="1443" extrusionOk="0">
                  <a:moveTo>
                    <a:pt x="691" y="0"/>
                  </a:moveTo>
                  <a:cubicBezTo>
                    <a:pt x="496" y="0"/>
                    <a:pt x="302" y="129"/>
                    <a:pt x="302" y="387"/>
                  </a:cubicBezTo>
                  <a:cubicBezTo>
                    <a:pt x="315" y="545"/>
                    <a:pt x="275" y="704"/>
                    <a:pt x="183" y="849"/>
                  </a:cubicBezTo>
                  <a:cubicBezTo>
                    <a:pt x="1" y="1158"/>
                    <a:pt x="270" y="1443"/>
                    <a:pt x="542" y="1443"/>
                  </a:cubicBezTo>
                  <a:cubicBezTo>
                    <a:pt x="664" y="1443"/>
                    <a:pt x="787" y="1385"/>
                    <a:pt x="869" y="1245"/>
                  </a:cubicBezTo>
                  <a:cubicBezTo>
                    <a:pt x="1015" y="981"/>
                    <a:pt x="1094" y="691"/>
                    <a:pt x="1081" y="387"/>
                  </a:cubicBezTo>
                  <a:cubicBezTo>
                    <a:pt x="1081" y="129"/>
                    <a:pt x="886" y="0"/>
                    <a:pt x="6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14"/>
          <p:cNvGrpSpPr/>
          <p:nvPr/>
        </p:nvGrpSpPr>
        <p:grpSpPr>
          <a:xfrm>
            <a:off x="-49535" y="-5"/>
            <a:ext cx="985377" cy="1055293"/>
            <a:chOff x="-49535" y="-5"/>
            <a:chExt cx="985377" cy="1055293"/>
          </a:xfrm>
        </p:grpSpPr>
        <p:grpSp>
          <p:nvGrpSpPr>
            <p:cNvPr id="1308" name="Google Shape;1308;p14"/>
            <p:cNvGrpSpPr/>
            <p:nvPr/>
          </p:nvGrpSpPr>
          <p:grpSpPr>
            <a:xfrm rot="-2094537">
              <a:off x="56511" y="275488"/>
              <a:ext cx="773285" cy="613753"/>
              <a:chOff x="2961625" y="2556100"/>
              <a:chExt cx="773250" cy="613725"/>
            </a:xfrm>
          </p:grpSpPr>
          <p:sp>
            <p:nvSpPr>
              <p:cNvPr id="1309" name="Google Shape;1309;p14"/>
              <p:cNvSpPr/>
              <p:nvPr/>
            </p:nvSpPr>
            <p:spPr>
              <a:xfrm>
                <a:off x="3016625" y="2895875"/>
                <a:ext cx="28700" cy="4417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767" extrusionOk="0">
                    <a:moveTo>
                      <a:pt x="476" y="1"/>
                    </a:moveTo>
                    <a:cubicBezTo>
                      <a:pt x="244" y="1"/>
                      <a:pt x="1" y="197"/>
                      <a:pt x="72" y="499"/>
                    </a:cubicBezTo>
                    <a:cubicBezTo>
                      <a:pt x="152" y="829"/>
                      <a:pt x="244" y="1159"/>
                      <a:pt x="323" y="1489"/>
                    </a:cubicBezTo>
                    <a:cubicBezTo>
                      <a:pt x="370" y="1683"/>
                      <a:pt x="517" y="1767"/>
                      <a:pt x="670" y="1767"/>
                    </a:cubicBezTo>
                    <a:cubicBezTo>
                      <a:pt x="902" y="1767"/>
                      <a:pt x="1148" y="1573"/>
                      <a:pt x="1076" y="1278"/>
                    </a:cubicBezTo>
                    <a:cubicBezTo>
                      <a:pt x="997" y="948"/>
                      <a:pt x="904" y="618"/>
                      <a:pt x="825" y="287"/>
                    </a:cubicBezTo>
                    <a:cubicBezTo>
                      <a:pt x="778" y="87"/>
                      <a:pt x="629" y="1"/>
                      <a:pt x="4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4"/>
              <p:cNvSpPr/>
              <p:nvPr/>
            </p:nvSpPr>
            <p:spPr>
              <a:xfrm>
                <a:off x="3084650" y="2881325"/>
                <a:ext cx="28500" cy="461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1847" extrusionOk="0">
                    <a:moveTo>
                      <a:pt x="479" y="1"/>
                    </a:moveTo>
                    <a:cubicBezTo>
                      <a:pt x="247" y="1"/>
                      <a:pt x="1" y="194"/>
                      <a:pt x="72" y="487"/>
                    </a:cubicBezTo>
                    <a:cubicBezTo>
                      <a:pt x="151" y="843"/>
                      <a:pt x="244" y="1213"/>
                      <a:pt x="323" y="1569"/>
                    </a:cubicBezTo>
                    <a:cubicBezTo>
                      <a:pt x="365" y="1763"/>
                      <a:pt x="508" y="1847"/>
                      <a:pt x="660" y="1847"/>
                    </a:cubicBezTo>
                    <a:cubicBezTo>
                      <a:pt x="890" y="1847"/>
                      <a:pt x="1139" y="1653"/>
                      <a:pt x="1076" y="1358"/>
                    </a:cubicBezTo>
                    <a:cubicBezTo>
                      <a:pt x="996" y="1002"/>
                      <a:pt x="904" y="645"/>
                      <a:pt x="825" y="288"/>
                    </a:cubicBezTo>
                    <a:cubicBezTo>
                      <a:pt x="782" y="87"/>
                      <a:pt x="634" y="1"/>
                      <a:pt x="4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4"/>
              <p:cNvSpPr/>
              <p:nvPr/>
            </p:nvSpPr>
            <p:spPr>
              <a:xfrm>
                <a:off x="3134475" y="2864975"/>
                <a:ext cx="37625" cy="4237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695" extrusionOk="0">
                    <a:moveTo>
                      <a:pt x="536" y="1"/>
                    </a:moveTo>
                    <a:cubicBezTo>
                      <a:pt x="274" y="1"/>
                      <a:pt x="1" y="284"/>
                      <a:pt x="165" y="586"/>
                    </a:cubicBezTo>
                    <a:cubicBezTo>
                      <a:pt x="324" y="890"/>
                      <a:pt x="496" y="1193"/>
                      <a:pt x="654" y="1497"/>
                    </a:cubicBezTo>
                    <a:cubicBezTo>
                      <a:pt x="728" y="1637"/>
                      <a:pt x="845" y="1695"/>
                      <a:pt x="965" y="1695"/>
                    </a:cubicBezTo>
                    <a:cubicBezTo>
                      <a:pt x="1230" y="1695"/>
                      <a:pt x="1505" y="1410"/>
                      <a:pt x="1341" y="1101"/>
                    </a:cubicBezTo>
                    <a:cubicBezTo>
                      <a:pt x="1169" y="797"/>
                      <a:pt x="1011" y="493"/>
                      <a:pt x="839" y="190"/>
                    </a:cubicBezTo>
                    <a:cubicBezTo>
                      <a:pt x="766" y="56"/>
                      <a:pt x="652" y="1"/>
                      <a:pt x="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4"/>
              <p:cNvSpPr/>
              <p:nvPr/>
            </p:nvSpPr>
            <p:spPr>
              <a:xfrm>
                <a:off x="3200000" y="2836075"/>
                <a:ext cx="383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1533" h="1688" extrusionOk="0">
                    <a:moveTo>
                      <a:pt x="445" y="1"/>
                    </a:moveTo>
                    <a:cubicBezTo>
                      <a:pt x="379" y="1"/>
                      <a:pt x="313" y="17"/>
                      <a:pt x="252" y="51"/>
                    </a:cubicBezTo>
                    <a:cubicBezTo>
                      <a:pt x="67" y="157"/>
                      <a:pt x="1" y="395"/>
                      <a:pt x="107" y="580"/>
                    </a:cubicBezTo>
                    <a:lnTo>
                      <a:pt x="754" y="1504"/>
                    </a:lnTo>
                    <a:cubicBezTo>
                      <a:pt x="834" y="1619"/>
                      <a:pt x="961" y="1687"/>
                      <a:pt x="1096" y="1687"/>
                    </a:cubicBezTo>
                    <a:cubicBezTo>
                      <a:pt x="1162" y="1687"/>
                      <a:pt x="1230" y="1671"/>
                      <a:pt x="1295" y="1636"/>
                    </a:cubicBezTo>
                    <a:cubicBezTo>
                      <a:pt x="1480" y="1531"/>
                      <a:pt x="1533" y="1293"/>
                      <a:pt x="1427" y="1108"/>
                    </a:cubicBezTo>
                    <a:lnTo>
                      <a:pt x="780" y="183"/>
                    </a:lnTo>
                    <a:cubicBezTo>
                      <a:pt x="709" y="68"/>
                      <a:pt x="579" y="1"/>
                      <a:pt x="4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4"/>
              <p:cNvSpPr/>
              <p:nvPr/>
            </p:nvSpPr>
            <p:spPr>
              <a:xfrm>
                <a:off x="3248850" y="2796925"/>
                <a:ext cx="46600" cy="40650"/>
              </a:xfrm>
              <a:custGeom>
                <a:avLst/>
                <a:gdLst/>
                <a:ahLst/>
                <a:cxnLst/>
                <a:rect l="l" t="t" r="r" b="b"/>
                <a:pathLst>
                  <a:path w="1864" h="1626" extrusionOk="0">
                    <a:moveTo>
                      <a:pt x="555" y="1"/>
                    </a:moveTo>
                    <a:cubicBezTo>
                      <a:pt x="255" y="1"/>
                      <a:pt x="0" y="381"/>
                      <a:pt x="266" y="667"/>
                    </a:cubicBezTo>
                    <a:lnTo>
                      <a:pt x="1005" y="1499"/>
                    </a:lnTo>
                    <a:cubicBezTo>
                      <a:pt x="1092" y="1588"/>
                      <a:pt x="1190" y="1626"/>
                      <a:pt x="1285" y="1626"/>
                    </a:cubicBezTo>
                    <a:cubicBezTo>
                      <a:pt x="1594" y="1626"/>
                      <a:pt x="1863" y="1227"/>
                      <a:pt x="1560" y="944"/>
                    </a:cubicBezTo>
                    <a:lnTo>
                      <a:pt x="820" y="112"/>
                    </a:lnTo>
                    <a:cubicBezTo>
                      <a:pt x="736" y="34"/>
                      <a:pt x="644" y="1"/>
                      <a:pt x="5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4"/>
              <p:cNvSpPr/>
              <p:nvPr/>
            </p:nvSpPr>
            <p:spPr>
              <a:xfrm>
                <a:off x="3287175" y="2741200"/>
                <a:ext cx="43925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443" extrusionOk="0">
                    <a:moveTo>
                      <a:pt x="423" y="0"/>
                    </a:moveTo>
                    <a:cubicBezTo>
                      <a:pt x="324" y="0"/>
                      <a:pt x="225" y="36"/>
                      <a:pt x="146" y="109"/>
                    </a:cubicBezTo>
                    <a:cubicBezTo>
                      <a:pt x="0" y="267"/>
                      <a:pt x="0" y="518"/>
                      <a:pt x="146" y="664"/>
                    </a:cubicBezTo>
                    <a:cubicBezTo>
                      <a:pt x="436" y="1007"/>
                      <a:pt x="806" y="1271"/>
                      <a:pt x="1229" y="1430"/>
                    </a:cubicBezTo>
                    <a:cubicBezTo>
                      <a:pt x="1260" y="1438"/>
                      <a:pt x="1293" y="1442"/>
                      <a:pt x="1325" y="1442"/>
                    </a:cubicBezTo>
                    <a:cubicBezTo>
                      <a:pt x="1494" y="1442"/>
                      <a:pt x="1660" y="1330"/>
                      <a:pt x="1704" y="1152"/>
                    </a:cubicBezTo>
                    <a:cubicBezTo>
                      <a:pt x="1757" y="941"/>
                      <a:pt x="1638" y="730"/>
                      <a:pt x="1427" y="677"/>
                    </a:cubicBezTo>
                    <a:cubicBezTo>
                      <a:pt x="1136" y="558"/>
                      <a:pt x="885" y="360"/>
                      <a:pt x="700" y="109"/>
                    </a:cubicBezTo>
                    <a:cubicBezTo>
                      <a:pt x="621" y="36"/>
                      <a:pt x="522" y="0"/>
                      <a:pt x="4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4"/>
              <p:cNvSpPr/>
              <p:nvPr/>
            </p:nvSpPr>
            <p:spPr>
              <a:xfrm>
                <a:off x="3309300" y="2683700"/>
                <a:ext cx="38650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107" extrusionOk="0">
                    <a:moveTo>
                      <a:pt x="452" y="0"/>
                    </a:moveTo>
                    <a:cubicBezTo>
                      <a:pt x="315" y="0"/>
                      <a:pt x="186" y="65"/>
                      <a:pt x="106" y="190"/>
                    </a:cubicBezTo>
                    <a:cubicBezTo>
                      <a:pt x="0" y="375"/>
                      <a:pt x="66" y="613"/>
                      <a:pt x="251" y="732"/>
                    </a:cubicBezTo>
                    <a:lnTo>
                      <a:pt x="912" y="1062"/>
                    </a:lnTo>
                    <a:cubicBezTo>
                      <a:pt x="971" y="1092"/>
                      <a:pt x="1036" y="1106"/>
                      <a:pt x="1101" y="1106"/>
                    </a:cubicBezTo>
                    <a:cubicBezTo>
                      <a:pt x="1236" y="1106"/>
                      <a:pt x="1368" y="1042"/>
                      <a:pt x="1440" y="917"/>
                    </a:cubicBezTo>
                    <a:cubicBezTo>
                      <a:pt x="1545" y="732"/>
                      <a:pt x="1493" y="494"/>
                      <a:pt x="1308" y="375"/>
                    </a:cubicBezTo>
                    <a:lnTo>
                      <a:pt x="647" y="45"/>
                    </a:lnTo>
                    <a:cubicBezTo>
                      <a:pt x="583" y="15"/>
                      <a:pt x="517" y="0"/>
                      <a:pt x="4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4"/>
              <p:cNvSpPr/>
              <p:nvPr/>
            </p:nvSpPr>
            <p:spPr>
              <a:xfrm>
                <a:off x="3317550" y="2624300"/>
                <a:ext cx="518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196" extrusionOk="0">
                    <a:moveTo>
                      <a:pt x="430" y="0"/>
                    </a:moveTo>
                    <a:cubicBezTo>
                      <a:pt x="260" y="0"/>
                      <a:pt x="108" y="119"/>
                      <a:pt x="53" y="282"/>
                    </a:cubicBezTo>
                    <a:cubicBezTo>
                      <a:pt x="0" y="493"/>
                      <a:pt x="119" y="704"/>
                      <a:pt x="331" y="770"/>
                    </a:cubicBezTo>
                    <a:lnTo>
                      <a:pt x="1400" y="1180"/>
                    </a:lnTo>
                    <a:cubicBezTo>
                      <a:pt x="1441" y="1190"/>
                      <a:pt x="1479" y="1195"/>
                      <a:pt x="1515" y="1195"/>
                    </a:cubicBezTo>
                    <a:cubicBezTo>
                      <a:pt x="1931" y="1195"/>
                      <a:pt x="2073" y="548"/>
                      <a:pt x="1612" y="427"/>
                    </a:cubicBezTo>
                    <a:lnTo>
                      <a:pt x="542" y="17"/>
                    </a:lnTo>
                    <a:cubicBezTo>
                      <a:pt x="504" y="6"/>
                      <a:pt x="467" y="0"/>
                      <a:pt x="4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4"/>
              <p:cNvSpPr/>
              <p:nvPr/>
            </p:nvSpPr>
            <p:spPr>
              <a:xfrm>
                <a:off x="3019750" y="2982300"/>
                <a:ext cx="21475" cy="419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678" extrusionOk="0">
                    <a:moveTo>
                      <a:pt x="476" y="0"/>
                    </a:moveTo>
                    <a:cubicBezTo>
                      <a:pt x="251" y="0"/>
                      <a:pt x="79" y="172"/>
                      <a:pt x="79" y="383"/>
                    </a:cubicBezTo>
                    <a:cubicBezTo>
                      <a:pt x="53" y="687"/>
                      <a:pt x="27" y="991"/>
                      <a:pt x="0" y="1294"/>
                    </a:cubicBezTo>
                    <a:cubicBezTo>
                      <a:pt x="0" y="1506"/>
                      <a:pt x="185" y="1677"/>
                      <a:pt x="396" y="1677"/>
                    </a:cubicBezTo>
                    <a:cubicBezTo>
                      <a:pt x="608" y="1677"/>
                      <a:pt x="779" y="1506"/>
                      <a:pt x="793" y="1294"/>
                    </a:cubicBezTo>
                    <a:cubicBezTo>
                      <a:pt x="806" y="991"/>
                      <a:pt x="832" y="687"/>
                      <a:pt x="859" y="383"/>
                    </a:cubicBezTo>
                    <a:cubicBezTo>
                      <a:pt x="859" y="172"/>
                      <a:pt x="687" y="0"/>
                      <a:pt x="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4"/>
              <p:cNvSpPr/>
              <p:nvPr/>
            </p:nvSpPr>
            <p:spPr>
              <a:xfrm>
                <a:off x="3070575" y="2984275"/>
                <a:ext cx="30075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606" extrusionOk="0">
                    <a:moveTo>
                      <a:pt x="432" y="1"/>
                    </a:moveTo>
                    <a:cubicBezTo>
                      <a:pt x="399" y="1"/>
                      <a:pt x="365" y="5"/>
                      <a:pt x="331" y="13"/>
                    </a:cubicBezTo>
                    <a:cubicBezTo>
                      <a:pt x="120" y="66"/>
                      <a:pt x="1" y="291"/>
                      <a:pt x="54" y="489"/>
                    </a:cubicBezTo>
                    <a:cubicBezTo>
                      <a:pt x="173" y="766"/>
                      <a:pt x="278" y="1044"/>
                      <a:pt x="384" y="1321"/>
                    </a:cubicBezTo>
                    <a:cubicBezTo>
                      <a:pt x="441" y="1493"/>
                      <a:pt x="609" y="1606"/>
                      <a:pt x="791" y="1606"/>
                    </a:cubicBezTo>
                    <a:cubicBezTo>
                      <a:pt x="818" y="1606"/>
                      <a:pt x="845" y="1603"/>
                      <a:pt x="873" y="1598"/>
                    </a:cubicBezTo>
                    <a:cubicBezTo>
                      <a:pt x="1071" y="1532"/>
                      <a:pt x="1203" y="1321"/>
                      <a:pt x="1137" y="1110"/>
                    </a:cubicBezTo>
                    <a:cubicBezTo>
                      <a:pt x="1031" y="832"/>
                      <a:pt x="925" y="555"/>
                      <a:pt x="807" y="291"/>
                    </a:cubicBezTo>
                    <a:cubicBezTo>
                      <a:pt x="762" y="113"/>
                      <a:pt x="606" y="1"/>
                      <a:pt x="4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4"/>
              <p:cNvSpPr/>
              <p:nvPr/>
            </p:nvSpPr>
            <p:spPr>
              <a:xfrm>
                <a:off x="3120100" y="2972075"/>
                <a:ext cx="2975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597" extrusionOk="0">
                    <a:moveTo>
                      <a:pt x="427" y="0"/>
                    </a:moveTo>
                    <a:cubicBezTo>
                      <a:pt x="395" y="0"/>
                      <a:pt x="363" y="4"/>
                      <a:pt x="331" y="13"/>
                    </a:cubicBezTo>
                    <a:cubicBezTo>
                      <a:pt x="120" y="66"/>
                      <a:pt x="1" y="277"/>
                      <a:pt x="54" y="488"/>
                    </a:cubicBezTo>
                    <a:cubicBezTo>
                      <a:pt x="159" y="766"/>
                      <a:pt x="278" y="1043"/>
                      <a:pt x="384" y="1307"/>
                    </a:cubicBezTo>
                    <a:cubicBezTo>
                      <a:pt x="439" y="1485"/>
                      <a:pt x="597" y="1597"/>
                      <a:pt x="764" y="1597"/>
                    </a:cubicBezTo>
                    <a:cubicBezTo>
                      <a:pt x="796" y="1597"/>
                      <a:pt x="828" y="1593"/>
                      <a:pt x="859" y="1584"/>
                    </a:cubicBezTo>
                    <a:cubicBezTo>
                      <a:pt x="1071" y="1532"/>
                      <a:pt x="1190" y="1307"/>
                      <a:pt x="1137" y="1109"/>
                    </a:cubicBezTo>
                    <a:cubicBezTo>
                      <a:pt x="1031" y="832"/>
                      <a:pt x="912" y="554"/>
                      <a:pt x="807" y="277"/>
                    </a:cubicBezTo>
                    <a:cubicBezTo>
                      <a:pt x="751" y="111"/>
                      <a:pt x="593" y="0"/>
                      <a:pt x="4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4"/>
              <p:cNvSpPr/>
              <p:nvPr/>
            </p:nvSpPr>
            <p:spPr>
              <a:xfrm>
                <a:off x="3179875" y="2951275"/>
                <a:ext cx="31725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769" extrusionOk="0">
                    <a:moveTo>
                      <a:pt x="426" y="0"/>
                    </a:moveTo>
                    <a:cubicBezTo>
                      <a:pt x="394" y="0"/>
                      <a:pt x="362" y="4"/>
                      <a:pt x="330" y="13"/>
                    </a:cubicBezTo>
                    <a:cubicBezTo>
                      <a:pt x="119" y="66"/>
                      <a:pt x="0" y="290"/>
                      <a:pt x="53" y="501"/>
                    </a:cubicBezTo>
                    <a:cubicBezTo>
                      <a:pt x="185" y="832"/>
                      <a:pt x="330" y="1162"/>
                      <a:pt x="463" y="1492"/>
                    </a:cubicBezTo>
                    <a:cubicBezTo>
                      <a:pt x="518" y="1658"/>
                      <a:pt x="676" y="1769"/>
                      <a:pt x="850" y="1769"/>
                    </a:cubicBezTo>
                    <a:cubicBezTo>
                      <a:pt x="883" y="1769"/>
                      <a:pt x="917" y="1765"/>
                      <a:pt x="951" y="1756"/>
                    </a:cubicBezTo>
                    <a:cubicBezTo>
                      <a:pt x="1149" y="1703"/>
                      <a:pt x="1268" y="1492"/>
                      <a:pt x="1215" y="1281"/>
                    </a:cubicBezTo>
                    <a:lnTo>
                      <a:pt x="806" y="290"/>
                    </a:lnTo>
                    <a:cubicBezTo>
                      <a:pt x="750" y="113"/>
                      <a:pt x="592" y="0"/>
                      <a:pt x="4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4"/>
              <p:cNvSpPr/>
              <p:nvPr/>
            </p:nvSpPr>
            <p:spPr>
              <a:xfrm>
                <a:off x="3232975" y="2939275"/>
                <a:ext cx="378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682" extrusionOk="0">
                    <a:moveTo>
                      <a:pt x="542" y="0"/>
                    </a:moveTo>
                    <a:cubicBezTo>
                      <a:pt x="277" y="0"/>
                      <a:pt x="0" y="283"/>
                      <a:pt x="174" y="585"/>
                    </a:cubicBezTo>
                    <a:lnTo>
                      <a:pt x="663" y="1483"/>
                    </a:lnTo>
                    <a:cubicBezTo>
                      <a:pt x="741" y="1623"/>
                      <a:pt x="861" y="1681"/>
                      <a:pt x="981" y="1681"/>
                    </a:cubicBezTo>
                    <a:cubicBezTo>
                      <a:pt x="1245" y="1681"/>
                      <a:pt x="1513" y="1400"/>
                      <a:pt x="1350" y="1100"/>
                    </a:cubicBezTo>
                    <a:lnTo>
                      <a:pt x="848" y="189"/>
                    </a:lnTo>
                    <a:cubicBezTo>
                      <a:pt x="775" y="55"/>
                      <a:pt x="660" y="0"/>
                      <a:pt x="5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4"/>
              <p:cNvSpPr/>
              <p:nvPr/>
            </p:nvSpPr>
            <p:spPr>
              <a:xfrm>
                <a:off x="3284200" y="2908100"/>
                <a:ext cx="37925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1517" h="1690" extrusionOk="0">
                    <a:moveTo>
                      <a:pt x="474" y="0"/>
                    </a:moveTo>
                    <a:cubicBezTo>
                      <a:pt x="241" y="0"/>
                      <a:pt x="0" y="197"/>
                      <a:pt x="80" y="498"/>
                    </a:cubicBezTo>
                    <a:cubicBezTo>
                      <a:pt x="172" y="908"/>
                      <a:pt x="370" y="1291"/>
                      <a:pt x="674" y="1581"/>
                    </a:cubicBezTo>
                    <a:cubicBezTo>
                      <a:pt x="756" y="1657"/>
                      <a:pt x="847" y="1689"/>
                      <a:pt x="935" y="1689"/>
                    </a:cubicBezTo>
                    <a:cubicBezTo>
                      <a:pt x="1244" y="1689"/>
                      <a:pt x="1517" y="1294"/>
                      <a:pt x="1229" y="1027"/>
                    </a:cubicBezTo>
                    <a:cubicBezTo>
                      <a:pt x="1017" y="829"/>
                      <a:pt x="885" y="564"/>
                      <a:pt x="833" y="287"/>
                    </a:cubicBezTo>
                    <a:cubicBezTo>
                      <a:pt x="780" y="87"/>
                      <a:pt x="628" y="0"/>
                      <a:pt x="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4"/>
              <p:cNvSpPr/>
              <p:nvPr/>
            </p:nvSpPr>
            <p:spPr>
              <a:xfrm>
                <a:off x="3315575" y="2868775"/>
                <a:ext cx="3427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358" extrusionOk="0">
                    <a:moveTo>
                      <a:pt x="428" y="0"/>
                    </a:moveTo>
                    <a:cubicBezTo>
                      <a:pt x="363" y="0"/>
                      <a:pt x="298" y="17"/>
                      <a:pt x="238" y="51"/>
                    </a:cubicBezTo>
                    <a:cubicBezTo>
                      <a:pt x="53" y="156"/>
                      <a:pt x="0" y="394"/>
                      <a:pt x="106" y="592"/>
                    </a:cubicBezTo>
                    <a:lnTo>
                      <a:pt x="515" y="1160"/>
                    </a:lnTo>
                    <a:cubicBezTo>
                      <a:pt x="597" y="1300"/>
                      <a:pt x="719" y="1358"/>
                      <a:pt x="840" y="1358"/>
                    </a:cubicBezTo>
                    <a:cubicBezTo>
                      <a:pt x="1108" y="1358"/>
                      <a:pt x="1371" y="1073"/>
                      <a:pt x="1189" y="764"/>
                    </a:cubicBezTo>
                    <a:lnTo>
                      <a:pt x="779" y="196"/>
                    </a:lnTo>
                    <a:cubicBezTo>
                      <a:pt x="699" y="71"/>
                      <a:pt x="564" y="0"/>
                      <a:pt x="4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4"/>
              <p:cNvSpPr/>
              <p:nvPr/>
            </p:nvSpPr>
            <p:spPr>
              <a:xfrm>
                <a:off x="3339000" y="2823550"/>
                <a:ext cx="555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1356" extrusionOk="0">
                    <a:moveTo>
                      <a:pt x="589" y="1"/>
                    </a:moveTo>
                    <a:cubicBezTo>
                      <a:pt x="233" y="1"/>
                      <a:pt x="1" y="521"/>
                      <a:pt x="384" y="724"/>
                    </a:cubicBezTo>
                    <a:lnTo>
                      <a:pt x="1454" y="1305"/>
                    </a:lnTo>
                    <a:cubicBezTo>
                      <a:pt x="1517" y="1340"/>
                      <a:pt x="1580" y="1355"/>
                      <a:pt x="1640" y="1355"/>
                    </a:cubicBezTo>
                    <a:cubicBezTo>
                      <a:pt x="1987" y="1355"/>
                      <a:pt x="2222" y="835"/>
                      <a:pt x="1850" y="632"/>
                    </a:cubicBezTo>
                    <a:lnTo>
                      <a:pt x="780" y="51"/>
                    </a:lnTo>
                    <a:cubicBezTo>
                      <a:pt x="714" y="16"/>
                      <a:pt x="650" y="1"/>
                      <a:pt x="5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4"/>
              <p:cNvSpPr/>
              <p:nvPr/>
            </p:nvSpPr>
            <p:spPr>
              <a:xfrm>
                <a:off x="3356500" y="2770050"/>
                <a:ext cx="409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106" extrusionOk="0">
                    <a:moveTo>
                      <a:pt x="458" y="1"/>
                    </a:moveTo>
                    <a:cubicBezTo>
                      <a:pt x="322" y="1"/>
                      <a:pt x="187" y="71"/>
                      <a:pt x="106" y="196"/>
                    </a:cubicBezTo>
                    <a:cubicBezTo>
                      <a:pt x="1" y="381"/>
                      <a:pt x="67" y="619"/>
                      <a:pt x="252" y="725"/>
                    </a:cubicBezTo>
                    <a:lnTo>
                      <a:pt x="991" y="1055"/>
                    </a:lnTo>
                    <a:cubicBezTo>
                      <a:pt x="1052" y="1090"/>
                      <a:pt x="1118" y="1106"/>
                      <a:pt x="1184" y="1106"/>
                    </a:cubicBezTo>
                    <a:cubicBezTo>
                      <a:pt x="1320" y="1106"/>
                      <a:pt x="1453" y="1038"/>
                      <a:pt x="1533" y="923"/>
                    </a:cubicBezTo>
                    <a:cubicBezTo>
                      <a:pt x="1638" y="725"/>
                      <a:pt x="1572" y="487"/>
                      <a:pt x="1388" y="381"/>
                    </a:cubicBezTo>
                    <a:lnTo>
                      <a:pt x="648" y="51"/>
                    </a:lnTo>
                    <a:cubicBezTo>
                      <a:pt x="588" y="17"/>
                      <a:pt x="523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4"/>
              <p:cNvSpPr/>
              <p:nvPr/>
            </p:nvSpPr>
            <p:spPr>
              <a:xfrm>
                <a:off x="3377300" y="2715000"/>
                <a:ext cx="5055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945" extrusionOk="0">
                    <a:moveTo>
                      <a:pt x="461" y="0"/>
                    </a:moveTo>
                    <a:cubicBezTo>
                      <a:pt x="279" y="0"/>
                      <a:pt x="113" y="113"/>
                      <a:pt x="67" y="285"/>
                    </a:cubicBezTo>
                    <a:cubicBezTo>
                      <a:pt x="1" y="497"/>
                      <a:pt x="133" y="708"/>
                      <a:pt x="331" y="761"/>
                    </a:cubicBezTo>
                    <a:lnTo>
                      <a:pt x="1493" y="932"/>
                    </a:lnTo>
                    <a:cubicBezTo>
                      <a:pt x="1525" y="941"/>
                      <a:pt x="1557" y="945"/>
                      <a:pt x="1588" y="945"/>
                    </a:cubicBezTo>
                    <a:cubicBezTo>
                      <a:pt x="1755" y="945"/>
                      <a:pt x="1913" y="833"/>
                      <a:pt x="1969" y="655"/>
                    </a:cubicBezTo>
                    <a:cubicBezTo>
                      <a:pt x="2021" y="444"/>
                      <a:pt x="1903" y="233"/>
                      <a:pt x="1704" y="180"/>
                    </a:cubicBezTo>
                    <a:lnTo>
                      <a:pt x="542" y="8"/>
                    </a:lnTo>
                    <a:cubicBezTo>
                      <a:pt x="515" y="3"/>
                      <a:pt x="488" y="0"/>
                      <a:pt x="4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14"/>
              <p:cNvSpPr/>
              <p:nvPr/>
            </p:nvSpPr>
            <p:spPr>
              <a:xfrm>
                <a:off x="3395525" y="2658850"/>
                <a:ext cx="59075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1277" extrusionOk="0">
                    <a:moveTo>
                      <a:pt x="557" y="0"/>
                    </a:moveTo>
                    <a:cubicBezTo>
                      <a:pt x="136" y="0"/>
                      <a:pt x="1" y="614"/>
                      <a:pt x="434" y="775"/>
                    </a:cubicBezTo>
                    <a:lnTo>
                      <a:pt x="434" y="762"/>
                    </a:lnTo>
                    <a:lnTo>
                      <a:pt x="1834" y="1264"/>
                    </a:lnTo>
                    <a:cubicBezTo>
                      <a:pt x="1868" y="1272"/>
                      <a:pt x="1901" y="1276"/>
                      <a:pt x="1935" y="1276"/>
                    </a:cubicBezTo>
                    <a:cubicBezTo>
                      <a:pt x="2109" y="1276"/>
                      <a:pt x="2265" y="1164"/>
                      <a:pt x="2309" y="986"/>
                    </a:cubicBezTo>
                    <a:cubicBezTo>
                      <a:pt x="2362" y="775"/>
                      <a:pt x="2243" y="564"/>
                      <a:pt x="2045" y="511"/>
                    </a:cubicBezTo>
                    <a:lnTo>
                      <a:pt x="645" y="9"/>
                    </a:lnTo>
                    <a:cubicBezTo>
                      <a:pt x="615" y="3"/>
                      <a:pt x="585" y="0"/>
                      <a:pt x="5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14"/>
              <p:cNvSpPr/>
              <p:nvPr/>
            </p:nvSpPr>
            <p:spPr>
              <a:xfrm>
                <a:off x="3013150" y="3068800"/>
                <a:ext cx="24775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519" extrusionOk="0">
                    <a:moveTo>
                      <a:pt x="573" y="1"/>
                    </a:moveTo>
                    <a:cubicBezTo>
                      <a:pt x="398" y="1"/>
                      <a:pt x="240" y="113"/>
                      <a:pt x="185" y="291"/>
                    </a:cubicBezTo>
                    <a:cubicBezTo>
                      <a:pt x="145" y="542"/>
                      <a:pt x="106" y="779"/>
                      <a:pt x="53" y="1030"/>
                    </a:cubicBezTo>
                    <a:cubicBezTo>
                      <a:pt x="0" y="1242"/>
                      <a:pt x="119" y="1453"/>
                      <a:pt x="330" y="1506"/>
                    </a:cubicBezTo>
                    <a:cubicBezTo>
                      <a:pt x="364" y="1514"/>
                      <a:pt x="398" y="1518"/>
                      <a:pt x="431" y="1518"/>
                    </a:cubicBezTo>
                    <a:cubicBezTo>
                      <a:pt x="605" y="1518"/>
                      <a:pt x="761" y="1408"/>
                      <a:pt x="806" y="1242"/>
                    </a:cubicBezTo>
                    <a:cubicBezTo>
                      <a:pt x="858" y="991"/>
                      <a:pt x="898" y="740"/>
                      <a:pt x="938" y="502"/>
                    </a:cubicBezTo>
                    <a:cubicBezTo>
                      <a:pt x="990" y="291"/>
                      <a:pt x="872" y="79"/>
                      <a:pt x="674" y="13"/>
                    </a:cubicBezTo>
                    <a:cubicBezTo>
                      <a:pt x="640" y="5"/>
                      <a:pt x="606" y="1"/>
                      <a:pt x="5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4"/>
              <p:cNvSpPr/>
              <p:nvPr/>
            </p:nvSpPr>
            <p:spPr>
              <a:xfrm>
                <a:off x="3062650" y="3057925"/>
                <a:ext cx="26125" cy="47525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901" extrusionOk="0">
                    <a:moveTo>
                      <a:pt x="419" y="0"/>
                    </a:moveTo>
                    <a:cubicBezTo>
                      <a:pt x="385" y="0"/>
                      <a:pt x="352" y="4"/>
                      <a:pt x="318" y="13"/>
                    </a:cubicBezTo>
                    <a:cubicBezTo>
                      <a:pt x="120" y="79"/>
                      <a:pt x="1" y="290"/>
                      <a:pt x="54" y="501"/>
                    </a:cubicBezTo>
                    <a:cubicBezTo>
                      <a:pt x="107" y="871"/>
                      <a:pt x="173" y="1241"/>
                      <a:pt x="239" y="1610"/>
                    </a:cubicBezTo>
                    <a:cubicBezTo>
                      <a:pt x="283" y="1788"/>
                      <a:pt x="439" y="1900"/>
                      <a:pt x="614" y="1900"/>
                    </a:cubicBezTo>
                    <a:cubicBezTo>
                      <a:pt x="647" y="1900"/>
                      <a:pt x="680" y="1896"/>
                      <a:pt x="714" y="1888"/>
                    </a:cubicBezTo>
                    <a:cubicBezTo>
                      <a:pt x="925" y="1822"/>
                      <a:pt x="1044" y="1610"/>
                      <a:pt x="991" y="1399"/>
                    </a:cubicBezTo>
                    <a:cubicBezTo>
                      <a:pt x="925" y="1029"/>
                      <a:pt x="859" y="660"/>
                      <a:pt x="807" y="290"/>
                    </a:cubicBezTo>
                    <a:cubicBezTo>
                      <a:pt x="751" y="112"/>
                      <a:pt x="593" y="0"/>
                      <a:pt x="4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4"/>
              <p:cNvSpPr/>
              <p:nvPr/>
            </p:nvSpPr>
            <p:spPr>
              <a:xfrm>
                <a:off x="3111375" y="3056575"/>
                <a:ext cx="28925" cy="4242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1697" extrusionOk="0">
                    <a:moveTo>
                      <a:pt x="482" y="0"/>
                    </a:moveTo>
                    <a:cubicBezTo>
                      <a:pt x="247" y="0"/>
                      <a:pt x="1" y="194"/>
                      <a:pt x="73" y="489"/>
                    </a:cubicBezTo>
                    <a:cubicBezTo>
                      <a:pt x="165" y="793"/>
                      <a:pt x="244" y="1110"/>
                      <a:pt x="324" y="1414"/>
                    </a:cubicBezTo>
                    <a:cubicBezTo>
                      <a:pt x="376" y="1612"/>
                      <a:pt x="525" y="1697"/>
                      <a:pt x="678" y="1697"/>
                    </a:cubicBezTo>
                    <a:cubicBezTo>
                      <a:pt x="912" y="1697"/>
                      <a:pt x="1156" y="1498"/>
                      <a:pt x="1076" y="1202"/>
                    </a:cubicBezTo>
                    <a:lnTo>
                      <a:pt x="839" y="278"/>
                    </a:lnTo>
                    <a:cubicBezTo>
                      <a:pt x="786" y="84"/>
                      <a:pt x="636" y="0"/>
                      <a:pt x="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4"/>
              <p:cNvSpPr/>
              <p:nvPr/>
            </p:nvSpPr>
            <p:spPr>
              <a:xfrm>
                <a:off x="3189900" y="3056725"/>
                <a:ext cx="2950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561" extrusionOk="0">
                    <a:moveTo>
                      <a:pt x="474" y="0"/>
                    </a:moveTo>
                    <a:cubicBezTo>
                      <a:pt x="239" y="0"/>
                      <a:pt x="0" y="189"/>
                      <a:pt x="88" y="483"/>
                    </a:cubicBezTo>
                    <a:cubicBezTo>
                      <a:pt x="167" y="747"/>
                      <a:pt x="246" y="1025"/>
                      <a:pt x="339" y="1289"/>
                    </a:cubicBezTo>
                    <a:cubicBezTo>
                      <a:pt x="397" y="1478"/>
                      <a:pt x="551" y="1560"/>
                      <a:pt x="706" y="1560"/>
                    </a:cubicBezTo>
                    <a:cubicBezTo>
                      <a:pt x="941" y="1560"/>
                      <a:pt x="1179" y="1372"/>
                      <a:pt x="1092" y="1077"/>
                    </a:cubicBezTo>
                    <a:cubicBezTo>
                      <a:pt x="1012" y="813"/>
                      <a:pt x="920" y="549"/>
                      <a:pt x="841" y="272"/>
                    </a:cubicBezTo>
                    <a:cubicBezTo>
                      <a:pt x="783" y="83"/>
                      <a:pt x="629" y="0"/>
                      <a:pt x="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14"/>
              <p:cNvSpPr/>
              <p:nvPr/>
            </p:nvSpPr>
            <p:spPr>
              <a:xfrm>
                <a:off x="3237000" y="3036175"/>
                <a:ext cx="4347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39" h="1778" extrusionOk="0">
                    <a:moveTo>
                      <a:pt x="441" y="0"/>
                    </a:moveTo>
                    <a:cubicBezTo>
                      <a:pt x="376" y="0"/>
                      <a:pt x="311" y="16"/>
                      <a:pt x="251" y="51"/>
                    </a:cubicBezTo>
                    <a:cubicBezTo>
                      <a:pt x="66" y="169"/>
                      <a:pt x="0" y="407"/>
                      <a:pt x="106" y="592"/>
                    </a:cubicBezTo>
                    <a:cubicBezTo>
                      <a:pt x="291" y="1001"/>
                      <a:pt x="555" y="1371"/>
                      <a:pt x="885" y="1675"/>
                    </a:cubicBezTo>
                    <a:cubicBezTo>
                      <a:pt x="966" y="1747"/>
                      <a:pt x="1056" y="1778"/>
                      <a:pt x="1144" y="1778"/>
                    </a:cubicBezTo>
                    <a:cubicBezTo>
                      <a:pt x="1458" y="1778"/>
                      <a:pt x="1739" y="1388"/>
                      <a:pt x="1440" y="1120"/>
                    </a:cubicBezTo>
                    <a:cubicBezTo>
                      <a:pt x="1162" y="869"/>
                      <a:pt x="938" y="552"/>
                      <a:pt x="779" y="196"/>
                    </a:cubicBezTo>
                    <a:cubicBezTo>
                      <a:pt x="708" y="71"/>
                      <a:pt x="576" y="0"/>
                      <a:pt x="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4"/>
              <p:cNvSpPr/>
              <p:nvPr/>
            </p:nvSpPr>
            <p:spPr>
              <a:xfrm>
                <a:off x="3292450" y="3019325"/>
                <a:ext cx="36025" cy="38050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522" extrusionOk="0">
                    <a:moveTo>
                      <a:pt x="435" y="1"/>
                    </a:moveTo>
                    <a:cubicBezTo>
                      <a:pt x="370" y="1"/>
                      <a:pt x="303" y="17"/>
                      <a:pt x="238" y="51"/>
                    </a:cubicBezTo>
                    <a:cubicBezTo>
                      <a:pt x="54" y="170"/>
                      <a:pt x="1" y="408"/>
                      <a:pt x="106" y="592"/>
                    </a:cubicBezTo>
                    <a:lnTo>
                      <a:pt x="661" y="1332"/>
                    </a:lnTo>
                    <a:cubicBezTo>
                      <a:pt x="733" y="1457"/>
                      <a:pt x="865" y="1522"/>
                      <a:pt x="1000" y="1522"/>
                    </a:cubicBezTo>
                    <a:cubicBezTo>
                      <a:pt x="1064" y="1522"/>
                      <a:pt x="1130" y="1507"/>
                      <a:pt x="1189" y="1477"/>
                    </a:cubicBezTo>
                    <a:cubicBezTo>
                      <a:pt x="1374" y="1358"/>
                      <a:pt x="1440" y="1121"/>
                      <a:pt x="1335" y="936"/>
                    </a:cubicBezTo>
                    <a:cubicBezTo>
                      <a:pt x="1150" y="685"/>
                      <a:pt x="965" y="447"/>
                      <a:pt x="780" y="196"/>
                    </a:cubicBezTo>
                    <a:cubicBezTo>
                      <a:pt x="700" y="71"/>
                      <a:pt x="571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4"/>
              <p:cNvSpPr/>
              <p:nvPr/>
            </p:nvSpPr>
            <p:spPr>
              <a:xfrm>
                <a:off x="3333725" y="3000775"/>
                <a:ext cx="330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524" extrusionOk="0">
                    <a:moveTo>
                      <a:pt x="397" y="1"/>
                    </a:moveTo>
                    <a:cubicBezTo>
                      <a:pt x="172" y="1"/>
                      <a:pt x="1" y="172"/>
                      <a:pt x="1" y="397"/>
                    </a:cubicBezTo>
                    <a:lnTo>
                      <a:pt x="14" y="397"/>
                    </a:lnTo>
                    <a:cubicBezTo>
                      <a:pt x="40" y="780"/>
                      <a:pt x="212" y="1136"/>
                      <a:pt x="489" y="1414"/>
                    </a:cubicBezTo>
                    <a:cubicBezTo>
                      <a:pt x="569" y="1491"/>
                      <a:pt x="659" y="1523"/>
                      <a:pt x="747" y="1523"/>
                    </a:cubicBezTo>
                    <a:cubicBezTo>
                      <a:pt x="1049" y="1523"/>
                      <a:pt x="1320" y="1136"/>
                      <a:pt x="1044" y="859"/>
                    </a:cubicBezTo>
                    <a:cubicBezTo>
                      <a:pt x="899" y="740"/>
                      <a:pt x="819" y="568"/>
                      <a:pt x="780" y="397"/>
                    </a:cubicBezTo>
                    <a:cubicBezTo>
                      <a:pt x="780" y="185"/>
                      <a:pt x="608" y="14"/>
                      <a:pt x="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4"/>
              <p:cNvSpPr/>
              <p:nvPr/>
            </p:nvSpPr>
            <p:spPr>
              <a:xfrm>
                <a:off x="3446650" y="2863425"/>
                <a:ext cx="396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846" extrusionOk="0">
                    <a:moveTo>
                      <a:pt x="396" y="1"/>
                    </a:moveTo>
                    <a:cubicBezTo>
                      <a:pt x="172" y="1"/>
                      <a:pt x="0" y="172"/>
                      <a:pt x="0" y="384"/>
                    </a:cubicBezTo>
                    <a:cubicBezTo>
                      <a:pt x="0" y="595"/>
                      <a:pt x="172" y="780"/>
                      <a:pt x="396" y="780"/>
                    </a:cubicBezTo>
                    <a:lnTo>
                      <a:pt x="1189" y="846"/>
                    </a:lnTo>
                    <a:cubicBezTo>
                      <a:pt x="1413" y="833"/>
                      <a:pt x="1585" y="661"/>
                      <a:pt x="1585" y="450"/>
                    </a:cubicBezTo>
                    <a:cubicBezTo>
                      <a:pt x="1585" y="238"/>
                      <a:pt x="1413" y="67"/>
                      <a:pt x="1189" y="54"/>
                    </a:cubicBezTo>
                    <a:lnTo>
                      <a:pt x="3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4"/>
              <p:cNvSpPr/>
              <p:nvPr/>
            </p:nvSpPr>
            <p:spPr>
              <a:xfrm>
                <a:off x="3465475" y="2816850"/>
                <a:ext cx="49850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835" extrusionOk="0">
                    <a:moveTo>
                      <a:pt x="466" y="0"/>
                    </a:moveTo>
                    <a:cubicBezTo>
                      <a:pt x="0" y="0"/>
                      <a:pt x="12" y="755"/>
                      <a:pt x="502" y="781"/>
                    </a:cubicBezTo>
                    <a:lnTo>
                      <a:pt x="1492" y="834"/>
                    </a:lnTo>
                    <a:cubicBezTo>
                      <a:pt x="1501" y="834"/>
                      <a:pt x="1509" y="834"/>
                      <a:pt x="1517" y="834"/>
                    </a:cubicBezTo>
                    <a:cubicBezTo>
                      <a:pt x="1994" y="834"/>
                      <a:pt x="1973" y="80"/>
                      <a:pt x="1492" y="54"/>
                    </a:cubicBezTo>
                    <a:lnTo>
                      <a:pt x="502" y="2"/>
                    </a:lnTo>
                    <a:cubicBezTo>
                      <a:pt x="490" y="1"/>
                      <a:pt x="478" y="0"/>
                      <a:pt x="4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4"/>
              <p:cNvSpPr/>
              <p:nvPr/>
            </p:nvSpPr>
            <p:spPr>
              <a:xfrm>
                <a:off x="3496175" y="2775275"/>
                <a:ext cx="44250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912" extrusionOk="0">
                    <a:moveTo>
                      <a:pt x="383" y="1"/>
                    </a:moveTo>
                    <a:cubicBezTo>
                      <a:pt x="172" y="1"/>
                      <a:pt x="0" y="172"/>
                      <a:pt x="0" y="397"/>
                    </a:cubicBezTo>
                    <a:cubicBezTo>
                      <a:pt x="0" y="608"/>
                      <a:pt x="172" y="780"/>
                      <a:pt x="383" y="780"/>
                    </a:cubicBezTo>
                    <a:lnTo>
                      <a:pt x="1374" y="912"/>
                    </a:lnTo>
                    <a:cubicBezTo>
                      <a:pt x="1598" y="899"/>
                      <a:pt x="1770" y="727"/>
                      <a:pt x="1770" y="516"/>
                    </a:cubicBezTo>
                    <a:cubicBezTo>
                      <a:pt x="1757" y="304"/>
                      <a:pt x="1585" y="133"/>
                      <a:pt x="1374" y="119"/>
                    </a:cubicBezTo>
                    <a:lnTo>
                      <a:pt x="38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4"/>
              <p:cNvSpPr/>
              <p:nvPr/>
            </p:nvSpPr>
            <p:spPr>
              <a:xfrm>
                <a:off x="3502775" y="2720825"/>
                <a:ext cx="4327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911" extrusionOk="0">
                    <a:moveTo>
                      <a:pt x="433" y="0"/>
                    </a:moveTo>
                    <a:cubicBezTo>
                      <a:pt x="267" y="0"/>
                      <a:pt x="109" y="113"/>
                      <a:pt x="53" y="290"/>
                    </a:cubicBezTo>
                    <a:cubicBezTo>
                      <a:pt x="0" y="501"/>
                      <a:pt x="119" y="713"/>
                      <a:pt x="330" y="766"/>
                    </a:cubicBezTo>
                    <a:lnTo>
                      <a:pt x="1189" y="898"/>
                    </a:lnTo>
                    <a:cubicBezTo>
                      <a:pt x="1223" y="906"/>
                      <a:pt x="1256" y="910"/>
                      <a:pt x="1290" y="910"/>
                    </a:cubicBezTo>
                    <a:cubicBezTo>
                      <a:pt x="1464" y="910"/>
                      <a:pt x="1620" y="798"/>
                      <a:pt x="1664" y="620"/>
                    </a:cubicBezTo>
                    <a:cubicBezTo>
                      <a:pt x="1730" y="422"/>
                      <a:pt x="1598" y="198"/>
                      <a:pt x="1400" y="145"/>
                    </a:cubicBezTo>
                    <a:lnTo>
                      <a:pt x="529" y="13"/>
                    </a:lnTo>
                    <a:cubicBezTo>
                      <a:pt x="497" y="4"/>
                      <a:pt x="465" y="0"/>
                      <a:pt x="4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4"/>
              <p:cNvSpPr/>
              <p:nvPr/>
            </p:nvSpPr>
            <p:spPr>
              <a:xfrm>
                <a:off x="3550625" y="2875600"/>
                <a:ext cx="50925" cy="2587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035" extrusionOk="0">
                    <a:moveTo>
                      <a:pt x="550" y="0"/>
                    </a:moveTo>
                    <a:cubicBezTo>
                      <a:pt x="144" y="0"/>
                      <a:pt x="1" y="647"/>
                      <a:pt x="450" y="768"/>
                    </a:cubicBezTo>
                    <a:lnTo>
                      <a:pt x="1375" y="1019"/>
                    </a:lnTo>
                    <a:cubicBezTo>
                      <a:pt x="1414" y="1030"/>
                      <a:pt x="1452" y="1034"/>
                      <a:pt x="1488" y="1034"/>
                    </a:cubicBezTo>
                    <a:cubicBezTo>
                      <a:pt x="1904" y="1034"/>
                      <a:pt x="2036" y="376"/>
                      <a:pt x="1586" y="266"/>
                    </a:cubicBezTo>
                    <a:lnTo>
                      <a:pt x="662" y="16"/>
                    </a:lnTo>
                    <a:cubicBezTo>
                      <a:pt x="622" y="5"/>
                      <a:pt x="585" y="0"/>
                      <a:pt x="5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4"/>
              <p:cNvSpPr/>
              <p:nvPr/>
            </p:nvSpPr>
            <p:spPr>
              <a:xfrm>
                <a:off x="3568800" y="2829100"/>
                <a:ext cx="4592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925" extrusionOk="0">
                    <a:moveTo>
                      <a:pt x="1440" y="0"/>
                    </a:moveTo>
                    <a:lnTo>
                      <a:pt x="384" y="132"/>
                    </a:lnTo>
                    <a:cubicBezTo>
                      <a:pt x="172" y="146"/>
                      <a:pt x="1" y="304"/>
                      <a:pt x="1" y="529"/>
                    </a:cubicBezTo>
                    <a:cubicBezTo>
                      <a:pt x="1" y="740"/>
                      <a:pt x="172" y="911"/>
                      <a:pt x="384" y="911"/>
                    </a:cubicBezTo>
                    <a:lnTo>
                      <a:pt x="384" y="925"/>
                    </a:lnTo>
                    <a:lnTo>
                      <a:pt x="1440" y="779"/>
                    </a:lnTo>
                    <a:cubicBezTo>
                      <a:pt x="1651" y="779"/>
                      <a:pt x="1823" y="608"/>
                      <a:pt x="1836" y="396"/>
                    </a:cubicBezTo>
                    <a:cubicBezTo>
                      <a:pt x="1836" y="172"/>
                      <a:pt x="1651" y="0"/>
                      <a:pt x="14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4"/>
              <p:cNvSpPr/>
              <p:nvPr/>
            </p:nvSpPr>
            <p:spPr>
              <a:xfrm>
                <a:off x="3584650" y="2784475"/>
                <a:ext cx="44600" cy="2422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969" extrusionOk="0">
                    <a:moveTo>
                      <a:pt x="546" y="0"/>
                    </a:moveTo>
                    <a:cubicBezTo>
                      <a:pt x="132" y="0"/>
                      <a:pt x="0" y="647"/>
                      <a:pt x="450" y="768"/>
                    </a:cubicBezTo>
                    <a:lnTo>
                      <a:pt x="1136" y="953"/>
                    </a:lnTo>
                    <a:cubicBezTo>
                      <a:pt x="1174" y="964"/>
                      <a:pt x="1211" y="969"/>
                      <a:pt x="1245" y="969"/>
                    </a:cubicBezTo>
                    <a:cubicBezTo>
                      <a:pt x="1641" y="969"/>
                      <a:pt x="1784" y="322"/>
                      <a:pt x="1334" y="200"/>
                    </a:cubicBezTo>
                    <a:lnTo>
                      <a:pt x="661" y="16"/>
                    </a:lnTo>
                    <a:cubicBezTo>
                      <a:pt x="621" y="5"/>
                      <a:pt x="582" y="0"/>
                      <a:pt x="5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14"/>
              <p:cNvSpPr/>
              <p:nvPr/>
            </p:nvSpPr>
            <p:spPr>
              <a:xfrm>
                <a:off x="3586100" y="2741675"/>
                <a:ext cx="5885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1038" extrusionOk="0">
                    <a:moveTo>
                      <a:pt x="575" y="1"/>
                    </a:moveTo>
                    <a:cubicBezTo>
                      <a:pt x="144" y="1"/>
                      <a:pt x="1" y="665"/>
                      <a:pt x="458" y="764"/>
                    </a:cubicBezTo>
                    <a:lnTo>
                      <a:pt x="1686" y="1028"/>
                    </a:lnTo>
                    <a:cubicBezTo>
                      <a:pt x="1719" y="1035"/>
                      <a:pt x="1750" y="1038"/>
                      <a:pt x="1780" y="1038"/>
                    </a:cubicBezTo>
                    <a:cubicBezTo>
                      <a:pt x="2211" y="1038"/>
                      <a:pt x="2354" y="374"/>
                      <a:pt x="1897" y="275"/>
                    </a:cubicBezTo>
                    <a:lnTo>
                      <a:pt x="669" y="11"/>
                    </a:lnTo>
                    <a:cubicBezTo>
                      <a:pt x="636" y="4"/>
                      <a:pt x="605" y="1"/>
                      <a:pt x="5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14"/>
              <p:cNvSpPr/>
              <p:nvPr/>
            </p:nvSpPr>
            <p:spPr>
              <a:xfrm>
                <a:off x="3611075" y="2696625"/>
                <a:ext cx="4195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153" extrusionOk="0">
                    <a:moveTo>
                      <a:pt x="423" y="0"/>
                    </a:moveTo>
                    <a:cubicBezTo>
                      <a:pt x="324" y="0"/>
                      <a:pt x="225" y="36"/>
                      <a:pt x="145" y="109"/>
                    </a:cubicBezTo>
                    <a:cubicBezTo>
                      <a:pt x="0" y="268"/>
                      <a:pt x="0" y="519"/>
                      <a:pt x="145" y="664"/>
                    </a:cubicBezTo>
                    <a:cubicBezTo>
                      <a:pt x="462" y="941"/>
                      <a:pt x="872" y="1113"/>
                      <a:pt x="1294" y="1152"/>
                    </a:cubicBezTo>
                    <a:cubicBezTo>
                      <a:pt x="1506" y="1139"/>
                      <a:pt x="1677" y="968"/>
                      <a:pt x="1677" y="756"/>
                    </a:cubicBezTo>
                    <a:cubicBezTo>
                      <a:pt x="1677" y="545"/>
                      <a:pt x="1506" y="373"/>
                      <a:pt x="1294" y="360"/>
                    </a:cubicBezTo>
                    <a:cubicBezTo>
                      <a:pt x="1070" y="347"/>
                      <a:pt x="872" y="254"/>
                      <a:pt x="700" y="109"/>
                    </a:cubicBezTo>
                    <a:cubicBezTo>
                      <a:pt x="621" y="36"/>
                      <a:pt x="522" y="0"/>
                      <a:pt x="4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4"/>
              <p:cNvSpPr/>
              <p:nvPr/>
            </p:nvSpPr>
            <p:spPr>
              <a:xfrm>
                <a:off x="3639900" y="2895650"/>
                <a:ext cx="609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2439" h="1290" extrusionOk="0">
                    <a:moveTo>
                      <a:pt x="547" y="1"/>
                    </a:moveTo>
                    <a:cubicBezTo>
                      <a:pt x="137" y="1"/>
                      <a:pt x="1" y="651"/>
                      <a:pt x="471" y="772"/>
                    </a:cubicBezTo>
                    <a:lnTo>
                      <a:pt x="1766" y="1274"/>
                    </a:lnTo>
                    <a:cubicBezTo>
                      <a:pt x="1806" y="1284"/>
                      <a:pt x="1844" y="1289"/>
                      <a:pt x="1880" y="1289"/>
                    </a:cubicBezTo>
                    <a:cubicBezTo>
                      <a:pt x="2297" y="1289"/>
                      <a:pt x="2439" y="641"/>
                      <a:pt x="1977" y="508"/>
                    </a:cubicBezTo>
                    <a:lnTo>
                      <a:pt x="670" y="19"/>
                    </a:lnTo>
                    <a:cubicBezTo>
                      <a:pt x="626" y="7"/>
                      <a:pt x="585" y="1"/>
                      <a:pt x="5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4"/>
              <p:cNvSpPr/>
              <p:nvPr/>
            </p:nvSpPr>
            <p:spPr>
              <a:xfrm>
                <a:off x="3668175" y="2844875"/>
                <a:ext cx="50900" cy="25575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023" extrusionOk="0">
                    <a:moveTo>
                      <a:pt x="547" y="1"/>
                    </a:moveTo>
                    <a:cubicBezTo>
                      <a:pt x="132" y="1"/>
                      <a:pt x="0" y="648"/>
                      <a:pt x="450" y="769"/>
                    </a:cubicBezTo>
                    <a:lnTo>
                      <a:pt x="1374" y="1007"/>
                    </a:lnTo>
                    <a:cubicBezTo>
                      <a:pt x="1413" y="1017"/>
                      <a:pt x="1451" y="1022"/>
                      <a:pt x="1486" y="1022"/>
                    </a:cubicBezTo>
                    <a:cubicBezTo>
                      <a:pt x="1892" y="1022"/>
                      <a:pt x="2035" y="376"/>
                      <a:pt x="1586" y="254"/>
                    </a:cubicBezTo>
                    <a:lnTo>
                      <a:pt x="661" y="16"/>
                    </a:lnTo>
                    <a:cubicBezTo>
                      <a:pt x="621" y="6"/>
                      <a:pt x="583" y="1"/>
                      <a:pt x="5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4"/>
              <p:cNvSpPr/>
              <p:nvPr/>
            </p:nvSpPr>
            <p:spPr>
              <a:xfrm>
                <a:off x="3666825" y="2801300"/>
                <a:ext cx="5347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2139" h="1105" extrusionOk="0">
                    <a:moveTo>
                      <a:pt x="538" y="1"/>
                    </a:moveTo>
                    <a:cubicBezTo>
                      <a:pt x="133" y="1"/>
                      <a:pt x="0" y="648"/>
                      <a:pt x="438" y="782"/>
                    </a:cubicBezTo>
                    <a:lnTo>
                      <a:pt x="1494" y="1086"/>
                    </a:lnTo>
                    <a:cubicBezTo>
                      <a:pt x="1536" y="1099"/>
                      <a:pt x="1575" y="1104"/>
                      <a:pt x="1612" y="1104"/>
                    </a:cubicBezTo>
                    <a:cubicBezTo>
                      <a:pt x="2001" y="1104"/>
                      <a:pt x="2138" y="466"/>
                      <a:pt x="1692" y="333"/>
                    </a:cubicBezTo>
                    <a:lnTo>
                      <a:pt x="649" y="16"/>
                    </a:lnTo>
                    <a:cubicBezTo>
                      <a:pt x="610" y="6"/>
                      <a:pt x="573" y="1"/>
                      <a:pt x="5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14"/>
              <p:cNvSpPr/>
              <p:nvPr/>
            </p:nvSpPr>
            <p:spPr>
              <a:xfrm>
                <a:off x="3688325" y="2748875"/>
                <a:ext cx="465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1099" extrusionOk="0">
                    <a:moveTo>
                      <a:pt x="428" y="1"/>
                    </a:moveTo>
                    <a:cubicBezTo>
                      <a:pt x="254" y="1"/>
                      <a:pt x="98" y="113"/>
                      <a:pt x="53" y="291"/>
                    </a:cubicBezTo>
                    <a:cubicBezTo>
                      <a:pt x="0" y="502"/>
                      <a:pt x="119" y="713"/>
                      <a:pt x="317" y="779"/>
                    </a:cubicBezTo>
                    <a:lnTo>
                      <a:pt x="1189" y="1083"/>
                    </a:lnTo>
                    <a:cubicBezTo>
                      <a:pt x="1229" y="1094"/>
                      <a:pt x="1268" y="1098"/>
                      <a:pt x="1304" y="1098"/>
                    </a:cubicBezTo>
                    <a:cubicBezTo>
                      <a:pt x="1720" y="1098"/>
                      <a:pt x="1862" y="452"/>
                      <a:pt x="1400" y="330"/>
                    </a:cubicBezTo>
                    <a:lnTo>
                      <a:pt x="529" y="13"/>
                    </a:lnTo>
                    <a:cubicBezTo>
                      <a:pt x="495" y="5"/>
                      <a:pt x="461" y="1"/>
                      <a:pt x="4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14"/>
              <p:cNvSpPr/>
              <p:nvPr/>
            </p:nvSpPr>
            <p:spPr>
              <a:xfrm>
                <a:off x="3326475" y="2556100"/>
                <a:ext cx="40825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155" extrusionOk="0">
                    <a:moveTo>
                      <a:pt x="444" y="1"/>
                    </a:moveTo>
                    <a:cubicBezTo>
                      <a:pt x="309" y="1"/>
                      <a:pt x="177" y="72"/>
                      <a:pt x="106" y="197"/>
                    </a:cubicBezTo>
                    <a:cubicBezTo>
                      <a:pt x="0" y="382"/>
                      <a:pt x="53" y="619"/>
                      <a:pt x="238" y="725"/>
                    </a:cubicBezTo>
                    <a:lnTo>
                      <a:pt x="858" y="1095"/>
                    </a:lnTo>
                    <a:cubicBezTo>
                      <a:pt x="930" y="1137"/>
                      <a:pt x="1000" y="1155"/>
                      <a:pt x="1065" y="1155"/>
                    </a:cubicBezTo>
                    <a:cubicBezTo>
                      <a:pt x="1412" y="1155"/>
                      <a:pt x="1632" y="643"/>
                      <a:pt x="1255" y="421"/>
                    </a:cubicBezTo>
                    <a:lnTo>
                      <a:pt x="634" y="51"/>
                    </a:lnTo>
                    <a:cubicBezTo>
                      <a:pt x="574" y="17"/>
                      <a:pt x="509" y="1"/>
                      <a:pt x="4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14"/>
              <p:cNvSpPr/>
              <p:nvPr/>
            </p:nvSpPr>
            <p:spPr>
              <a:xfrm>
                <a:off x="3533161" y="2987832"/>
                <a:ext cx="360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210" extrusionOk="0">
                    <a:moveTo>
                      <a:pt x="436" y="1"/>
                    </a:moveTo>
                    <a:cubicBezTo>
                      <a:pt x="337" y="1"/>
                      <a:pt x="238" y="37"/>
                      <a:pt x="159" y="110"/>
                    </a:cubicBezTo>
                    <a:cubicBezTo>
                      <a:pt x="40" y="255"/>
                      <a:pt x="0" y="532"/>
                      <a:pt x="159" y="664"/>
                    </a:cubicBezTo>
                    <a:lnTo>
                      <a:pt x="713" y="1100"/>
                    </a:lnTo>
                    <a:cubicBezTo>
                      <a:pt x="792" y="1173"/>
                      <a:pt x="891" y="1209"/>
                      <a:pt x="991" y="1209"/>
                    </a:cubicBezTo>
                    <a:cubicBezTo>
                      <a:pt x="1090" y="1209"/>
                      <a:pt x="1189" y="1173"/>
                      <a:pt x="1268" y="1100"/>
                    </a:cubicBezTo>
                    <a:cubicBezTo>
                      <a:pt x="1400" y="955"/>
                      <a:pt x="1440" y="678"/>
                      <a:pt x="1268" y="546"/>
                    </a:cubicBezTo>
                    <a:lnTo>
                      <a:pt x="713" y="110"/>
                    </a:lnTo>
                    <a:cubicBezTo>
                      <a:pt x="634" y="37"/>
                      <a:pt x="535" y="1"/>
                      <a:pt x="4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14"/>
              <p:cNvSpPr/>
              <p:nvPr/>
            </p:nvSpPr>
            <p:spPr>
              <a:xfrm>
                <a:off x="3415925" y="2612100"/>
                <a:ext cx="47250" cy="311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246" extrusionOk="0">
                    <a:moveTo>
                      <a:pt x="429" y="0"/>
                    </a:moveTo>
                    <a:cubicBezTo>
                      <a:pt x="328" y="0"/>
                      <a:pt x="226" y="37"/>
                      <a:pt x="146" y="109"/>
                    </a:cubicBezTo>
                    <a:cubicBezTo>
                      <a:pt x="1" y="268"/>
                      <a:pt x="1" y="505"/>
                      <a:pt x="146" y="664"/>
                    </a:cubicBezTo>
                    <a:cubicBezTo>
                      <a:pt x="529" y="981"/>
                      <a:pt x="1005" y="1192"/>
                      <a:pt x="1493" y="1245"/>
                    </a:cubicBezTo>
                    <a:cubicBezTo>
                      <a:pt x="1718" y="1245"/>
                      <a:pt x="1890" y="1073"/>
                      <a:pt x="1890" y="862"/>
                    </a:cubicBezTo>
                    <a:cubicBezTo>
                      <a:pt x="1876" y="638"/>
                      <a:pt x="1705" y="466"/>
                      <a:pt x="1493" y="466"/>
                    </a:cubicBezTo>
                    <a:cubicBezTo>
                      <a:pt x="1203" y="426"/>
                      <a:pt x="925" y="294"/>
                      <a:pt x="701" y="109"/>
                    </a:cubicBezTo>
                    <a:cubicBezTo>
                      <a:pt x="628" y="37"/>
                      <a:pt x="529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14"/>
              <p:cNvSpPr/>
              <p:nvPr/>
            </p:nvSpPr>
            <p:spPr>
              <a:xfrm>
                <a:off x="3506075" y="2656325"/>
                <a:ext cx="406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154" extrusionOk="0">
                    <a:moveTo>
                      <a:pt x="423" y="1"/>
                    </a:moveTo>
                    <a:cubicBezTo>
                      <a:pt x="324" y="1"/>
                      <a:pt x="225" y="37"/>
                      <a:pt x="146" y="110"/>
                    </a:cubicBezTo>
                    <a:cubicBezTo>
                      <a:pt x="0" y="268"/>
                      <a:pt x="0" y="506"/>
                      <a:pt x="146" y="665"/>
                    </a:cubicBezTo>
                    <a:cubicBezTo>
                      <a:pt x="449" y="929"/>
                      <a:pt x="819" y="1100"/>
                      <a:pt x="1229" y="1153"/>
                    </a:cubicBezTo>
                    <a:cubicBezTo>
                      <a:pt x="1440" y="1153"/>
                      <a:pt x="1612" y="982"/>
                      <a:pt x="1625" y="757"/>
                    </a:cubicBezTo>
                    <a:cubicBezTo>
                      <a:pt x="1612" y="546"/>
                      <a:pt x="1440" y="374"/>
                      <a:pt x="1229" y="374"/>
                    </a:cubicBezTo>
                    <a:cubicBezTo>
                      <a:pt x="1030" y="334"/>
                      <a:pt x="846" y="242"/>
                      <a:pt x="700" y="110"/>
                    </a:cubicBezTo>
                    <a:cubicBezTo>
                      <a:pt x="621" y="37"/>
                      <a:pt x="522" y="1"/>
                      <a:pt x="4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14"/>
              <p:cNvSpPr/>
              <p:nvPr/>
            </p:nvSpPr>
            <p:spPr>
              <a:xfrm>
                <a:off x="3680075" y="2681175"/>
                <a:ext cx="35025" cy="2115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846" extrusionOk="0">
                    <a:moveTo>
                      <a:pt x="1004" y="1"/>
                    </a:moveTo>
                    <a:lnTo>
                      <a:pt x="383" y="67"/>
                    </a:lnTo>
                    <a:cubicBezTo>
                      <a:pt x="172" y="67"/>
                      <a:pt x="0" y="238"/>
                      <a:pt x="0" y="463"/>
                    </a:cubicBezTo>
                    <a:cubicBezTo>
                      <a:pt x="0" y="674"/>
                      <a:pt x="172" y="846"/>
                      <a:pt x="383" y="846"/>
                    </a:cubicBezTo>
                    <a:lnTo>
                      <a:pt x="1004" y="793"/>
                    </a:lnTo>
                    <a:cubicBezTo>
                      <a:pt x="1215" y="780"/>
                      <a:pt x="1387" y="608"/>
                      <a:pt x="1400" y="397"/>
                    </a:cubicBezTo>
                    <a:cubicBezTo>
                      <a:pt x="1387" y="186"/>
                      <a:pt x="1215" y="14"/>
                      <a:pt x="10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14"/>
              <p:cNvSpPr/>
              <p:nvPr/>
            </p:nvSpPr>
            <p:spPr>
              <a:xfrm>
                <a:off x="3684350" y="2642550"/>
                <a:ext cx="3537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780" extrusionOk="0">
                    <a:moveTo>
                      <a:pt x="516" y="1"/>
                    </a:moveTo>
                    <a:cubicBezTo>
                      <a:pt x="1" y="1"/>
                      <a:pt x="1" y="780"/>
                      <a:pt x="516" y="780"/>
                    </a:cubicBezTo>
                    <a:lnTo>
                      <a:pt x="899" y="780"/>
                    </a:lnTo>
                    <a:cubicBezTo>
                      <a:pt x="1414" y="780"/>
                      <a:pt x="1414" y="1"/>
                      <a:pt x="8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4"/>
              <p:cNvSpPr/>
              <p:nvPr/>
            </p:nvSpPr>
            <p:spPr>
              <a:xfrm rot="-1962668">
                <a:off x="3422534" y="2914184"/>
                <a:ext cx="3770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496" extrusionOk="0">
                    <a:moveTo>
                      <a:pt x="440" y="1"/>
                    </a:moveTo>
                    <a:cubicBezTo>
                      <a:pt x="371" y="1"/>
                      <a:pt x="301" y="18"/>
                      <a:pt x="238" y="55"/>
                    </a:cubicBezTo>
                    <a:cubicBezTo>
                      <a:pt x="53" y="160"/>
                      <a:pt x="0" y="398"/>
                      <a:pt x="106" y="583"/>
                    </a:cubicBezTo>
                    <a:cubicBezTo>
                      <a:pt x="238" y="887"/>
                      <a:pt x="423" y="1151"/>
                      <a:pt x="660" y="1362"/>
                    </a:cubicBezTo>
                    <a:cubicBezTo>
                      <a:pt x="748" y="1456"/>
                      <a:pt x="847" y="1495"/>
                      <a:pt x="942" y="1495"/>
                    </a:cubicBezTo>
                    <a:cubicBezTo>
                      <a:pt x="1246" y="1495"/>
                      <a:pt x="1507" y="1093"/>
                      <a:pt x="1215" y="821"/>
                    </a:cubicBezTo>
                    <a:cubicBezTo>
                      <a:pt x="1030" y="636"/>
                      <a:pt x="872" y="424"/>
                      <a:pt x="779" y="187"/>
                    </a:cubicBezTo>
                    <a:cubicBezTo>
                      <a:pt x="701" y="65"/>
                      <a:pt x="572" y="1"/>
                      <a:pt x="4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4"/>
              <p:cNvSpPr/>
              <p:nvPr/>
            </p:nvSpPr>
            <p:spPr>
              <a:xfrm>
                <a:off x="3358259" y="2942827"/>
                <a:ext cx="33375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325" extrusionOk="0">
                    <a:moveTo>
                      <a:pt x="428" y="0"/>
                    </a:moveTo>
                    <a:cubicBezTo>
                      <a:pt x="327" y="0"/>
                      <a:pt x="225" y="37"/>
                      <a:pt x="145" y="109"/>
                    </a:cubicBezTo>
                    <a:cubicBezTo>
                      <a:pt x="0" y="268"/>
                      <a:pt x="0" y="505"/>
                      <a:pt x="145" y="664"/>
                    </a:cubicBezTo>
                    <a:lnTo>
                      <a:pt x="634" y="1205"/>
                    </a:lnTo>
                    <a:cubicBezTo>
                      <a:pt x="713" y="1285"/>
                      <a:pt x="812" y="1324"/>
                      <a:pt x="911" y="1324"/>
                    </a:cubicBezTo>
                    <a:cubicBezTo>
                      <a:pt x="1010" y="1324"/>
                      <a:pt x="1110" y="1285"/>
                      <a:pt x="1189" y="1205"/>
                    </a:cubicBezTo>
                    <a:cubicBezTo>
                      <a:pt x="1334" y="1060"/>
                      <a:pt x="1334" y="809"/>
                      <a:pt x="1189" y="651"/>
                    </a:cubicBezTo>
                    <a:lnTo>
                      <a:pt x="700" y="109"/>
                    </a:lnTo>
                    <a:cubicBezTo>
                      <a:pt x="627" y="37"/>
                      <a:pt x="528" y="0"/>
                      <a:pt x="4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4"/>
              <p:cNvSpPr/>
              <p:nvPr/>
            </p:nvSpPr>
            <p:spPr>
              <a:xfrm rot="-1155018">
                <a:off x="3407735" y="2985773"/>
                <a:ext cx="347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1444" extrusionOk="0">
                    <a:moveTo>
                      <a:pt x="428" y="0"/>
                    </a:moveTo>
                    <a:cubicBezTo>
                      <a:pt x="328" y="0"/>
                      <a:pt x="225" y="37"/>
                      <a:pt x="146" y="109"/>
                    </a:cubicBezTo>
                    <a:cubicBezTo>
                      <a:pt x="1" y="268"/>
                      <a:pt x="1" y="519"/>
                      <a:pt x="146" y="664"/>
                    </a:cubicBezTo>
                    <a:lnTo>
                      <a:pt x="688" y="1324"/>
                    </a:lnTo>
                    <a:cubicBezTo>
                      <a:pt x="760" y="1404"/>
                      <a:pt x="859" y="1443"/>
                      <a:pt x="960" y="1443"/>
                    </a:cubicBezTo>
                    <a:cubicBezTo>
                      <a:pt x="1061" y="1443"/>
                      <a:pt x="1163" y="1404"/>
                      <a:pt x="1242" y="1324"/>
                    </a:cubicBezTo>
                    <a:cubicBezTo>
                      <a:pt x="1388" y="1179"/>
                      <a:pt x="1388" y="928"/>
                      <a:pt x="1242" y="770"/>
                    </a:cubicBezTo>
                    <a:lnTo>
                      <a:pt x="701" y="109"/>
                    </a:lnTo>
                    <a:cubicBezTo>
                      <a:pt x="628" y="37"/>
                      <a:pt x="529" y="0"/>
                      <a:pt x="4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14"/>
              <p:cNvSpPr/>
              <p:nvPr/>
            </p:nvSpPr>
            <p:spPr>
              <a:xfrm rot="-3453732">
                <a:off x="3504525" y="2930803"/>
                <a:ext cx="25301" cy="37201"/>
              </a:xfrm>
              <a:custGeom>
                <a:avLst/>
                <a:gdLst/>
                <a:ahLst/>
                <a:cxnLst/>
                <a:rect l="l" t="t" r="r" b="b"/>
                <a:pathLst>
                  <a:path w="1012" h="1488" extrusionOk="0">
                    <a:moveTo>
                      <a:pt x="477" y="1"/>
                    </a:moveTo>
                    <a:cubicBezTo>
                      <a:pt x="242" y="1"/>
                      <a:pt x="0" y="197"/>
                      <a:pt x="87" y="499"/>
                    </a:cubicBezTo>
                    <a:cubicBezTo>
                      <a:pt x="127" y="724"/>
                      <a:pt x="167" y="961"/>
                      <a:pt x="206" y="1199"/>
                    </a:cubicBezTo>
                    <a:cubicBezTo>
                      <a:pt x="262" y="1367"/>
                      <a:pt x="423" y="1488"/>
                      <a:pt x="600" y="1488"/>
                    </a:cubicBezTo>
                    <a:cubicBezTo>
                      <a:pt x="631" y="1488"/>
                      <a:pt x="663" y="1484"/>
                      <a:pt x="695" y="1476"/>
                    </a:cubicBezTo>
                    <a:cubicBezTo>
                      <a:pt x="893" y="1410"/>
                      <a:pt x="1012" y="1199"/>
                      <a:pt x="959" y="988"/>
                    </a:cubicBezTo>
                    <a:lnTo>
                      <a:pt x="840" y="288"/>
                    </a:lnTo>
                    <a:cubicBezTo>
                      <a:pt x="787" y="87"/>
                      <a:pt x="634" y="1"/>
                      <a:pt x="4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14"/>
              <p:cNvSpPr/>
              <p:nvPr/>
            </p:nvSpPr>
            <p:spPr>
              <a:xfrm rot="-2937447">
                <a:off x="3604877" y="2951586"/>
                <a:ext cx="21799" cy="36999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480" extrusionOk="0">
                    <a:moveTo>
                      <a:pt x="476" y="0"/>
                    </a:moveTo>
                    <a:cubicBezTo>
                      <a:pt x="264" y="0"/>
                      <a:pt x="93" y="172"/>
                      <a:pt x="79" y="397"/>
                    </a:cubicBezTo>
                    <a:lnTo>
                      <a:pt x="0" y="1097"/>
                    </a:lnTo>
                    <a:cubicBezTo>
                      <a:pt x="0" y="1308"/>
                      <a:pt x="172" y="1480"/>
                      <a:pt x="396" y="1480"/>
                    </a:cubicBezTo>
                    <a:cubicBezTo>
                      <a:pt x="608" y="1480"/>
                      <a:pt x="779" y="1308"/>
                      <a:pt x="779" y="1097"/>
                    </a:cubicBezTo>
                    <a:lnTo>
                      <a:pt x="872" y="397"/>
                    </a:lnTo>
                    <a:cubicBezTo>
                      <a:pt x="872" y="172"/>
                      <a:pt x="687" y="0"/>
                      <a:pt x="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4"/>
              <p:cNvSpPr/>
              <p:nvPr/>
            </p:nvSpPr>
            <p:spPr>
              <a:xfrm>
                <a:off x="2961625" y="3051300"/>
                <a:ext cx="26775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071" h="1359" extrusionOk="0">
                    <a:moveTo>
                      <a:pt x="653" y="1"/>
                    </a:moveTo>
                    <a:cubicBezTo>
                      <a:pt x="478" y="1"/>
                      <a:pt x="320" y="113"/>
                      <a:pt x="265" y="291"/>
                    </a:cubicBezTo>
                    <a:cubicBezTo>
                      <a:pt x="199" y="476"/>
                      <a:pt x="133" y="674"/>
                      <a:pt x="54" y="859"/>
                    </a:cubicBezTo>
                    <a:cubicBezTo>
                      <a:pt x="1" y="1070"/>
                      <a:pt x="120" y="1281"/>
                      <a:pt x="331" y="1347"/>
                    </a:cubicBezTo>
                    <a:cubicBezTo>
                      <a:pt x="363" y="1355"/>
                      <a:pt x="394" y="1359"/>
                      <a:pt x="426" y="1359"/>
                    </a:cubicBezTo>
                    <a:cubicBezTo>
                      <a:pt x="602" y="1359"/>
                      <a:pt x="761" y="1238"/>
                      <a:pt x="806" y="1070"/>
                    </a:cubicBezTo>
                    <a:lnTo>
                      <a:pt x="1018" y="489"/>
                    </a:lnTo>
                    <a:cubicBezTo>
                      <a:pt x="1071" y="291"/>
                      <a:pt x="952" y="66"/>
                      <a:pt x="754" y="13"/>
                    </a:cubicBezTo>
                    <a:cubicBezTo>
                      <a:pt x="720" y="5"/>
                      <a:pt x="686" y="1"/>
                      <a:pt x="6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4"/>
              <p:cNvSpPr/>
              <p:nvPr/>
            </p:nvSpPr>
            <p:spPr>
              <a:xfrm>
                <a:off x="2968575" y="2983275"/>
                <a:ext cx="25100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650" extrusionOk="0">
                    <a:moveTo>
                      <a:pt x="594" y="1"/>
                    </a:moveTo>
                    <a:cubicBezTo>
                      <a:pt x="383" y="1"/>
                      <a:pt x="211" y="172"/>
                      <a:pt x="198" y="384"/>
                    </a:cubicBezTo>
                    <a:cubicBezTo>
                      <a:pt x="225" y="621"/>
                      <a:pt x="198" y="846"/>
                      <a:pt x="106" y="1057"/>
                    </a:cubicBezTo>
                    <a:cubicBezTo>
                      <a:pt x="0" y="1242"/>
                      <a:pt x="66" y="1480"/>
                      <a:pt x="251" y="1599"/>
                    </a:cubicBezTo>
                    <a:cubicBezTo>
                      <a:pt x="311" y="1633"/>
                      <a:pt x="376" y="1649"/>
                      <a:pt x="441" y="1649"/>
                    </a:cubicBezTo>
                    <a:cubicBezTo>
                      <a:pt x="576" y="1649"/>
                      <a:pt x="708" y="1578"/>
                      <a:pt x="779" y="1453"/>
                    </a:cubicBezTo>
                    <a:cubicBezTo>
                      <a:pt x="938" y="1123"/>
                      <a:pt x="1004" y="753"/>
                      <a:pt x="991" y="384"/>
                    </a:cubicBezTo>
                    <a:cubicBezTo>
                      <a:pt x="977" y="172"/>
                      <a:pt x="806" y="1"/>
                      <a:pt x="5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4"/>
              <p:cNvSpPr/>
              <p:nvPr/>
            </p:nvSpPr>
            <p:spPr>
              <a:xfrm>
                <a:off x="3052825" y="3133750"/>
                <a:ext cx="27350" cy="36075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1443" extrusionOk="0">
                    <a:moveTo>
                      <a:pt x="691" y="0"/>
                    </a:moveTo>
                    <a:cubicBezTo>
                      <a:pt x="496" y="0"/>
                      <a:pt x="302" y="129"/>
                      <a:pt x="302" y="387"/>
                    </a:cubicBezTo>
                    <a:cubicBezTo>
                      <a:pt x="315" y="545"/>
                      <a:pt x="275" y="704"/>
                      <a:pt x="183" y="849"/>
                    </a:cubicBezTo>
                    <a:cubicBezTo>
                      <a:pt x="1" y="1158"/>
                      <a:pt x="270" y="1443"/>
                      <a:pt x="542" y="1443"/>
                    </a:cubicBezTo>
                    <a:cubicBezTo>
                      <a:pt x="664" y="1443"/>
                      <a:pt x="787" y="1385"/>
                      <a:pt x="869" y="1245"/>
                    </a:cubicBezTo>
                    <a:cubicBezTo>
                      <a:pt x="1015" y="981"/>
                      <a:pt x="1094" y="691"/>
                      <a:pt x="1081" y="387"/>
                    </a:cubicBezTo>
                    <a:cubicBezTo>
                      <a:pt x="1081" y="129"/>
                      <a:pt x="886" y="0"/>
                      <a:pt x="6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2" name="Google Shape;1362;p14"/>
            <p:cNvSpPr/>
            <p:nvPr/>
          </p:nvSpPr>
          <p:spPr>
            <a:xfrm rot="3172922">
              <a:off x="177532" y="28825"/>
              <a:ext cx="221401" cy="299799"/>
            </a:xfrm>
            <a:custGeom>
              <a:avLst/>
              <a:gdLst/>
              <a:ahLst/>
              <a:cxnLst/>
              <a:rect l="l" t="t" r="r" b="b"/>
              <a:pathLst>
                <a:path w="8876" h="12019" extrusionOk="0">
                  <a:moveTo>
                    <a:pt x="6543" y="1"/>
                  </a:moveTo>
                  <a:cubicBezTo>
                    <a:pt x="6275" y="1"/>
                    <a:pt x="6005" y="82"/>
                    <a:pt x="5785" y="243"/>
                  </a:cubicBezTo>
                  <a:cubicBezTo>
                    <a:pt x="4861" y="877"/>
                    <a:pt x="4716" y="2040"/>
                    <a:pt x="4689" y="3122"/>
                  </a:cubicBezTo>
                  <a:cubicBezTo>
                    <a:pt x="4663" y="4034"/>
                    <a:pt x="4438" y="5368"/>
                    <a:pt x="4478" y="6358"/>
                  </a:cubicBezTo>
                  <a:cubicBezTo>
                    <a:pt x="4253" y="6701"/>
                    <a:pt x="4042" y="7045"/>
                    <a:pt x="3844" y="7401"/>
                  </a:cubicBezTo>
                  <a:cubicBezTo>
                    <a:pt x="3659" y="7732"/>
                    <a:pt x="3501" y="8062"/>
                    <a:pt x="3342" y="8392"/>
                  </a:cubicBezTo>
                  <a:cubicBezTo>
                    <a:pt x="3738" y="6926"/>
                    <a:pt x="3580" y="5368"/>
                    <a:pt x="2920" y="3994"/>
                  </a:cubicBezTo>
                  <a:cubicBezTo>
                    <a:pt x="2761" y="3651"/>
                    <a:pt x="2510" y="3347"/>
                    <a:pt x="2193" y="3136"/>
                  </a:cubicBezTo>
                  <a:cubicBezTo>
                    <a:pt x="1979" y="3018"/>
                    <a:pt x="1744" y="2959"/>
                    <a:pt x="1509" y="2959"/>
                  </a:cubicBezTo>
                  <a:cubicBezTo>
                    <a:pt x="1295" y="2959"/>
                    <a:pt x="1081" y="3008"/>
                    <a:pt x="886" y="3109"/>
                  </a:cubicBezTo>
                  <a:cubicBezTo>
                    <a:pt x="622" y="3268"/>
                    <a:pt x="437" y="3519"/>
                    <a:pt x="344" y="3796"/>
                  </a:cubicBezTo>
                  <a:cubicBezTo>
                    <a:pt x="1" y="4800"/>
                    <a:pt x="569" y="5764"/>
                    <a:pt x="1189" y="6583"/>
                  </a:cubicBezTo>
                  <a:cubicBezTo>
                    <a:pt x="1731" y="7309"/>
                    <a:pt x="2365" y="8524"/>
                    <a:pt x="2999" y="9224"/>
                  </a:cubicBezTo>
                  <a:cubicBezTo>
                    <a:pt x="2880" y="9554"/>
                    <a:pt x="2761" y="9911"/>
                    <a:pt x="2655" y="10254"/>
                  </a:cubicBezTo>
                  <a:cubicBezTo>
                    <a:pt x="2510" y="10756"/>
                    <a:pt x="2404" y="11244"/>
                    <a:pt x="2325" y="11759"/>
                  </a:cubicBezTo>
                  <a:cubicBezTo>
                    <a:pt x="2312" y="11812"/>
                    <a:pt x="2299" y="11878"/>
                    <a:pt x="2286" y="11944"/>
                  </a:cubicBezTo>
                  <a:cubicBezTo>
                    <a:pt x="2278" y="11990"/>
                    <a:pt x="2319" y="12019"/>
                    <a:pt x="2358" y="12019"/>
                  </a:cubicBezTo>
                  <a:cubicBezTo>
                    <a:pt x="2386" y="12019"/>
                    <a:pt x="2412" y="12004"/>
                    <a:pt x="2418" y="11971"/>
                  </a:cubicBezTo>
                  <a:cubicBezTo>
                    <a:pt x="2484" y="11548"/>
                    <a:pt x="2563" y="11126"/>
                    <a:pt x="2669" y="10703"/>
                  </a:cubicBezTo>
                  <a:cubicBezTo>
                    <a:pt x="4755" y="10346"/>
                    <a:pt x="6657" y="9303"/>
                    <a:pt x="8083" y="7758"/>
                  </a:cubicBezTo>
                  <a:cubicBezTo>
                    <a:pt x="8400" y="7454"/>
                    <a:pt x="8638" y="7071"/>
                    <a:pt x="8770" y="6649"/>
                  </a:cubicBezTo>
                  <a:cubicBezTo>
                    <a:pt x="8876" y="6226"/>
                    <a:pt x="8757" y="5724"/>
                    <a:pt x="8387" y="5486"/>
                  </a:cubicBezTo>
                  <a:cubicBezTo>
                    <a:pt x="8211" y="5394"/>
                    <a:pt x="8015" y="5350"/>
                    <a:pt x="7817" y="5350"/>
                  </a:cubicBezTo>
                  <a:cubicBezTo>
                    <a:pt x="7702" y="5350"/>
                    <a:pt x="7587" y="5365"/>
                    <a:pt x="7476" y="5394"/>
                  </a:cubicBezTo>
                  <a:cubicBezTo>
                    <a:pt x="6314" y="5632"/>
                    <a:pt x="5482" y="6649"/>
                    <a:pt x="4808" y="7639"/>
                  </a:cubicBezTo>
                  <a:cubicBezTo>
                    <a:pt x="4267" y="8418"/>
                    <a:pt x="3329" y="9488"/>
                    <a:pt x="2774" y="10386"/>
                  </a:cubicBezTo>
                  <a:cubicBezTo>
                    <a:pt x="2893" y="9924"/>
                    <a:pt x="3052" y="9462"/>
                    <a:pt x="3223" y="9026"/>
                  </a:cubicBezTo>
                  <a:cubicBezTo>
                    <a:pt x="3408" y="8550"/>
                    <a:pt x="3633" y="8088"/>
                    <a:pt x="3870" y="7639"/>
                  </a:cubicBezTo>
                  <a:cubicBezTo>
                    <a:pt x="4055" y="7269"/>
                    <a:pt x="4280" y="6913"/>
                    <a:pt x="4504" y="6569"/>
                  </a:cubicBezTo>
                  <a:cubicBezTo>
                    <a:pt x="6168" y="5592"/>
                    <a:pt x="7357" y="3941"/>
                    <a:pt x="7753" y="2040"/>
                  </a:cubicBezTo>
                  <a:cubicBezTo>
                    <a:pt x="7859" y="1657"/>
                    <a:pt x="7846" y="1247"/>
                    <a:pt x="7713" y="851"/>
                  </a:cubicBezTo>
                  <a:cubicBezTo>
                    <a:pt x="7529" y="415"/>
                    <a:pt x="7132" y="98"/>
                    <a:pt x="6657" y="6"/>
                  </a:cubicBezTo>
                  <a:cubicBezTo>
                    <a:pt x="6619" y="2"/>
                    <a:pt x="6581" y="1"/>
                    <a:pt x="6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4"/>
            <p:cNvSpPr/>
            <p:nvPr/>
          </p:nvSpPr>
          <p:spPr>
            <a:xfrm rot="-4927129">
              <a:off x="-38515" y="450598"/>
              <a:ext cx="334359" cy="177806"/>
            </a:xfrm>
            <a:custGeom>
              <a:avLst/>
              <a:gdLst/>
              <a:ahLst/>
              <a:cxnLst/>
              <a:rect l="l" t="t" r="r" b="b"/>
              <a:pathLst>
                <a:path w="18675" h="9931" extrusionOk="0">
                  <a:moveTo>
                    <a:pt x="12828" y="0"/>
                  </a:moveTo>
                  <a:cubicBezTo>
                    <a:pt x="12343" y="0"/>
                    <a:pt x="11857" y="26"/>
                    <a:pt x="11371" y="78"/>
                  </a:cubicBezTo>
                  <a:cubicBezTo>
                    <a:pt x="10143" y="223"/>
                    <a:pt x="8928" y="514"/>
                    <a:pt x="7779" y="976"/>
                  </a:cubicBezTo>
                  <a:cubicBezTo>
                    <a:pt x="6617" y="1425"/>
                    <a:pt x="5521" y="2032"/>
                    <a:pt x="4517" y="2772"/>
                  </a:cubicBezTo>
                  <a:cubicBezTo>
                    <a:pt x="3593" y="3459"/>
                    <a:pt x="2747" y="4264"/>
                    <a:pt x="2021" y="5162"/>
                  </a:cubicBezTo>
                  <a:cubicBezTo>
                    <a:pt x="1427" y="5889"/>
                    <a:pt x="912" y="6681"/>
                    <a:pt x="489" y="7500"/>
                  </a:cubicBezTo>
                  <a:cubicBezTo>
                    <a:pt x="317" y="7830"/>
                    <a:pt x="198" y="8107"/>
                    <a:pt x="119" y="8305"/>
                  </a:cubicBezTo>
                  <a:cubicBezTo>
                    <a:pt x="40" y="8504"/>
                    <a:pt x="0" y="8622"/>
                    <a:pt x="0" y="8622"/>
                  </a:cubicBezTo>
                  <a:cubicBezTo>
                    <a:pt x="0" y="8622"/>
                    <a:pt x="106" y="8675"/>
                    <a:pt x="304" y="8768"/>
                  </a:cubicBezTo>
                  <a:cubicBezTo>
                    <a:pt x="489" y="8860"/>
                    <a:pt x="766" y="8979"/>
                    <a:pt x="1110" y="9098"/>
                  </a:cubicBezTo>
                  <a:cubicBezTo>
                    <a:pt x="2623" y="9653"/>
                    <a:pt x="4213" y="9930"/>
                    <a:pt x="5810" y="9930"/>
                  </a:cubicBezTo>
                  <a:cubicBezTo>
                    <a:pt x="6304" y="9930"/>
                    <a:pt x="6798" y="9904"/>
                    <a:pt x="7290" y="9851"/>
                  </a:cubicBezTo>
                  <a:cubicBezTo>
                    <a:pt x="8519" y="9719"/>
                    <a:pt x="9734" y="9428"/>
                    <a:pt x="10896" y="8979"/>
                  </a:cubicBezTo>
                  <a:cubicBezTo>
                    <a:pt x="12058" y="8530"/>
                    <a:pt x="13154" y="7922"/>
                    <a:pt x="14145" y="7196"/>
                  </a:cubicBezTo>
                  <a:cubicBezTo>
                    <a:pt x="15835" y="5941"/>
                    <a:pt x="17222" y="4317"/>
                    <a:pt x="18186" y="2442"/>
                  </a:cubicBezTo>
                  <a:cubicBezTo>
                    <a:pt x="18344" y="2125"/>
                    <a:pt x="18463" y="1848"/>
                    <a:pt x="18556" y="1649"/>
                  </a:cubicBezTo>
                  <a:cubicBezTo>
                    <a:pt x="18635" y="1451"/>
                    <a:pt x="18674" y="1332"/>
                    <a:pt x="18674" y="1332"/>
                  </a:cubicBezTo>
                  <a:cubicBezTo>
                    <a:pt x="18674" y="1332"/>
                    <a:pt x="18556" y="1266"/>
                    <a:pt x="18371" y="1174"/>
                  </a:cubicBezTo>
                  <a:cubicBezTo>
                    <a:pt x="18173" y="1095"/>
                    <a:pt x="17895" y="963"/>
                    <a:pt x="17552" y="844"/>
                  </a:cubicBezTo>
                  <a:cubicBezTo>
                    <a:pt x="16039" y="285"/>
                    <a:pt x="14440" y="0"/>
                    <a:pt x="12828" y="0"/>
                  </a:cubicBezTo>
                  <a:close/>
                </a:path>
              </a:pathLst>
            </a:custGeom>
            <a:solidFill>
              <a:srgbClr val="62A4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4"/>
            <p:cNvSpPr/>
            <p:nvPr/>
          </p:nvSpPr>
          <p:spPr>
            <a:xfrm rot="-4927129">
              <a:off x="-21465" y="465644"/>
              <a:ext cx="302544" cy="131237"/>
            </a:xfrm>
            <a:custGeom>
              <a:avLst/>
              <a:gdLst/>
              <a:ahLst/>
              <a:cxnLst/>
              <a:rect l="l" t="t" r="r" b="b"/>
              <a:pathLst>
                <a:path w="16898" h="7330" extrusionOk="0">
                  <a:moveTo>
                    <a:pt x="12736" y="1"/>
                  </a:moveTo>
                  <a:cubicBezTo>
                    <a:pt x="12669" y="1"/>
                    <a:pt x="12604" y="43"/>
                    <a:pt x="12593" y="135"/>
                  </a:cubicBezTo>
                  <a:cubicBezTo>
                    <a:pt x="12394" y="1575"/>
                    <a:pt x="10519" y="2737"/>
                    <a:pt x="9423" y="3410"/>
                  </a:cubicBezTo>
                  <a:lnTo>
                    <a:pt x="6570" y="4533"/>
                  </a:lnTo>
                  <a:cubicBezTo>
                    <a:pt x="7785" y="3569"/>
                    <a:pt x="8934" y="2327"/>
                    <a:pt x="9278" y="848"/>
                  </a:cubicBezTo>
                  <a:cubicBezTo>
                    <a:pt x="9308" y="736"/>
                    <a:pt x="9223" y="671"/>
                    <a:pt x="9135" y="671"/>
                  </a:cubicBezTo>
                  <a:cubicBezTo>
                    <a:pt x="9067" y="671"/>
                    <a:pt x="8997" y="709"/>
                    <a:pt x="8974" y="796"/>
                  </a:cubicBezTo>
                  <a:cubicBezTo>
                    <a:pt x="8538" y="2592"/>
                    <a:pt x="6848" y="4044"/>
                    <a:pt x="5382" y="4995"/>
                  </a:cubicBezTo>
                  <a:lnTo>
                    <a:pt x="3705" y="5655"/>
                  </a:lnTo>
                  <a:cubicBezTo>
                    <a:pt x="4801" y="4731"/>
                    <a:pt x="5884" y="3503"/>
                    <a:pt x="6042" y="2116"/>
                  </a:cubicBezTo>
                  <a:cubicBezTo>
                    <a:pt x="6050" y="2004"/>
                    <a:pt x="5956" y="1939"/>
                    <a:pt x="5868" y="1939"/>
                  </a:cubicBezTo>
                  <a:cubicBezTo>
                    <a:pt x="5800" y="1939"/>
                    <a:pt x="5737" y="1977"/>
                    <a:pt x="5725" y="2063"/>
                  </a:cubicBezTo>
                  <a:cubicBezTo>
                    <a:pt x="5540" y="3714"/>
                    <a:pt x="3942" y="5140"/>
                    <a:pt x="2701" y="6038"/>
                  </a:cubicBezTo>
                  <a:lnTo>
                    <a:pt x="165" y="7029"/>
                  </a:lnTo>
                  <a:cubicBezTo>
                    <a:pt x="0" y="7111"/>
                    <a:pt x="66" y="7330"/>
                    <a:pt x="213" y="7330"/>
                  </a:cubicBezTo>
                  <a:cubicBezTo>
                    <a:pt x="231" y="7330"/>
                    <a:pt x="251" y="7327"/>
                    <a:pt x="271" y="7319"/>
                  </a:cubicBezTo>
                  <a:lnTo>
                    <a:pt x="2807" y="6329"/>
                  </a:lnTo>
                  <a:cubicBezTo>
                    <a:pt x="3272" y="6277"/>
                    <a:pt x="3793" y="6237"/>
                    <a:pt x="4329" y="6237"/>
                  </a:cubicBezTo>
                  <a:cubicBezTo>
                    <a:pt x="5557" y="6237"/>
                    <a:pt x="6859" y="6447"/>
                    <a:pt x="7733" y="7201"/>
                  </a:cubicBezTo>
                  <a:cubicBezTo>
                    <a:pt x="7764" y="7227"/>
                    <a:pt x="7796" y="7238"/>
                    <a:pt x="7827" y="7238"/>
                  </a:cubicBezTo>
                  <a:cubicBezTo>
                    <a:pt x="7951" y="7238"/>
                    <a:pt x="8047" y="7056"/>
                    <a:pt x="7931" y="6950"/>
                  </a:cubicBezTo>
                  <a:cubicBezTo>
                    <a:pt x="7004" y="6150"/>
                    <a:pt x="5641" y="5920"/>
                    <a:pt x="4348" y="5920"/>
                  </a:cubicBezTo>
                  <a:cubicBezTo>
                    <a:pt x="4167" y="5920"/>
                    <a:pt x="3987" y="5925"/>
                    <a:pt x="3810" y="5933"/>
                  </a:cubicBezTo>
                  <a:lnTo>
                    <a:pt x="5487" y="5286"/>
                  </a:lnTo>
                  <a:cubicBezTo>
                    <a:pt x="6148" y="5169"/>
                    <a:pt x="6887" y="5085"/>
                    <a:pt x="7633" y="5085"/>
                  </a:cubicBezTo>
                  <a:cubicBezTo>
                    <a:pt x="8826" y="5085"/>
                    <a:pt x="10039" y="5299"/>
                    <a:pt x="10981" y="5933"/>
                  </a:cubicBezTo>
                  <a:cubicBezTo>
                    <a:pt x="11009" y="5951"/>
                    <a:pt x="11038" y="5959"/>
                    <a:pt x="11066" y="5959"/>
                  </a:cubicBezTo>
                  <a:cubicBezTo>
                    <a:pt x="11198" y="5959"/>
                    <a:pt x="11308" y="5780"/>
                    <a:pt x="11166" y="5682"/>
                  </a:cubicBezTo>
                  <a:cubicBezTo>
                    <a:pt x="10170" y="5011"/>
                    <a:pt x="8899" y="4781"/>
                    <a:pt x="7643" y="4781"/>
                  </a:cubicBezTo>
                  <a:cubicBezTo>
                    <a:pt x="7318" y="4781"/>
                    <a:pt x="6994" y="4796"/>
                    <a:pt x="6676" y="4823"/>
                  </a:cubicBezTo>
                  <a:lnTo>
                    <a:pt x="9529" y="3701"/>
                  </a:lnTo>
                  <a:cubicBezTo>
                    <a:pt x="10197" y="3569"/>
                    <a:pt x="11114" y="3393"/>
                    <a:pt x="11996" y="3393"/>
                  </a:cubicBezTo>
                  <a:cubicBezTo>
                    <a:pt x="12789" y="3393"/>
                    <a:pt x="13554" y="3535"/>
                    <a:pt x="14085" y="3978"/>
                  </a:cubicBezTo>
                  <a:cubicBezTo>
                    <a:pt x="14115" y="4001"/>
                    <a:pt x="14146" y="4011"/>
                    <a:pt x="14176" y="4011"/>
                  </a:cubicBezTo>
                  <a:cubicBezTo>
                    <a:pt x="14301" y="4011"/>
                    <a:pt x="14398" y="3834"/>
                    <a:pt x="14270" y="3727"/>
                  </a:cubicBezTo>
                  <a:cubicBezTo>
                    <a:pt x="13693" y="3244"/>
                    <a:pt x="12854" y="3094"/>
                    <a:pt x="11993" y="3094"/>
                  </a:cubicBezTo>
                  <a:cubicBezTo>
                    <a:pt x="11632" y="3094"/>
                    <a:pt x="11267" y="3120"/>
                    <a:pt x="10915" y="3159"/>
                  </a:cubicBezTo>
                  <a:lnTo>
                    <a:pt x="16779" y="875"/>
                  </a:lnTo>
                  <a:cubicBezTo>
                    <a:pt x="16898" y="769"/>
                    <a:pt x="16819" y="584"/>
                    <a:pt x="16673" y="584"/>
                  </a:cubicBezTo>
                  <a:lnTo>
                    <a:pt x="10810" y="2869"/>
                  </a:lnTo>
                  <a:cubicBezTo>
                    <a:pt x="11774" y="2169"/>
                    <a:pt x="12751" y="1245"/>
                    <a:pt x="12896" y="188"/>
                  </a:cubicBezTo>
                  <a:cubicBezTo>
                    <a:pt x="12911" y="69"/>
                    <a:pt x="12822" y="1"/>
                    <a:pt x="12736" y="1"/>
                  </a:cubicBezTo>
                  <a:close/>
                </a:path>
              </a:pathLst>
            </a:custGeom>
            <a:solidFill>
              <a:srgbClr val="274E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5" name="Google Shape;1365;p14"/>
          <p:cNvGrpSpPr/>
          <p:nvPr/>
        </p:nvGrpSpPr>
        <p:grpSpPr>
          <a:xfrm rot="10800000" flipH="1">
            <a:off x="8882503" y="0"/>
            <a:ext cx="146950" cy="205050"/>
            <a:chOff x="358663" y="1347325"/>
            <a:chExt cx="146950" cy="205050"/>
          </a:xfrm>
        </p:grpSpPr>
        <p:sp>
          <p:nvSpPr>
            <p:cNvPr id="1366" name="Google Shape;1366;p14"/>
            <p:cNvSpPr/>
            <p:nvPr/>
          </p:nvSpPr>
          <p:spPr>
            <a:xfrm>
              <a:off x="358663" y="1347325"/>
              <a:ext cx="146950" cy="205050"/>
            </a:xfrm>
            <a:custGeom>
              <a:avLst/>
              <a:gdLst/>
              <a:ahLst/>
              <a:cxnLst/>
              <a:rect l="l" t="t" r="r" b="b"/>
              <a:pathLst>
                <a:path w="5878" h="8202" extrusionOk="0">
                  <a:moveTo>
                    <a:pt x="4781" y="0"/>
                  </a:moveTo>
                  <a:lnTo>
                    <a:pt x="4729" y="13"/>
                  </a:lnTo>
                  <a:cubicBezTo>
                    <a:pt x="4702" y="26"/>
                    <a:pt x="4649" y="53"/>
                    <a:pt x="4597" y="79"/>
                  </a:cubicBezTo>
                  <a:cubicBezTo>
                    <a:pt x="4531" y="106"/>
                    <a:pt x="4465" y="145"/>
                    <a:pt x="4385" y="185"/>
                  </a:cubicBezTo>
                  <a:lnTo>
                    <a:pt x="4306" y="225"/>
                  </a:lnTo>
                  <a:cubicBezTo>
                    <a:pt x="4240" y="264"/>
                    <a:pt x="4187" y="291"/>
                    <a:pt x="4121" y="330"/>
                  </a:cubicBezTo>
                  <a:cubicBezTo>
                    <a:pt x="3923" y="436"/>
                    <a:pt x="3699" y="581"/>
                    <a:pt x="3474" y="753"/>
                  </a:cubicBezTo>
                  <a:cubicBezTo>
                    <a:pt x="3368" y="832"/>
                    <a:pt x="3250" y="911"/>
                    <a:pt x="3144" y="1004"/>
                  </a:cubicBezTo>
                  <a:cubicBezTo>
                    <a:pt x="3012" y="1109"/>
                    <a:pt x="2880" y="1215"/>
                    <a:pt x="2748" y="1334"/>
                  </a:cubicBezTo>
                  <a:lnTo>
                    <a:pt x="2734" y="1360"/>
                  </a:lnTo>
                  <a:cubicBezTo>
                    <a:pt x="1652" y="2338"/>
                    <a:pt x="859" y="3579"/>
                    <a:pt x="423" y="4966"/>
                  </a:cubicBezTo>
                  <a:cubicBezTo>
                    <a:pt x="186" y="5692"/>
                    <a:pt x="54" y="6432"/>
                    <a:pt x="14" y="7184"/>
                  </a:cubicBezTo>
                  <a:cubicBezTo>
                    <a:pt x="1" y="7528"/>
                    <a:pt x="14" y="7858"/>
                    <a:pt x="40" y="8201"/>
                  </a:cubicBezTo>
                  <a:lnTo>
                    <a:pt x="4729" y="8201"/>
                  </a:lnTo>
                  <a:cubicBezTo>
                    <a:pt x="5019" y="7686"/>
                    <a:pt x="5257" y="7158"/>
                    <a:pt x="5442" y="6590"/>
                  </a:cubicBezTo>
                  <a:cubicBezTo>
                    <a:pt x="5680" y="5877"/>
                    <a:pt x="5812" y="5137"/>
                    <a:pt x="5851" y="4385"/>
                  </a:cubicBezTo>
                  <a:cubicBezTo>
                    <a:pt x="5878" y="3671"/>
                    <a:pt x="5812" y="2972"/>
                    <a:pt x="5653" y="2272"/>
                  </a:cubicBezTo>
                  <a:cubicBezTo>
                    <a:pt x="5587" y="1968"/>
                    <a:pt x="5508" y="1677"/>
                    <a:pt x="5402" y="1374"/>
                  </a:cubicBezTo>
                  <a:cubicBezTo>
                    <a:pt x="5349" y="1202"/>
                    <a:pt x="5283" y="1043"/>
                    <a:pt x="5230" y="898"/>
                  </a:cubicBezTo>
                  <a:cubicBezTo>
                    <a:pt x="5191" y="806"/>
                    <a:pt x="5164" y="726"/>
                    <a:pt x="5125" y="660"/>
                  </a:cubicBezTo>
                  <a:cubicBezTo>
                    <a:pt x="5085" y="555"/>
                    <a:pt x="5046" y="462"/>
                    <a:pt x="4993" y="383"/>
                  </a:cubicBezTo>
                  <a:cubicBezTo>
                    <a:pt x="4980" y="357"/>
                    <a:pt x="4966" y="330"/>
                    <a:pt x="4953" y="291"/>
                  </a:cubicBezTo>
                  <a:cubicBezTo>
                    <a:pt x="4927" y="251"/>
                    <a:pt x="4914" y="225"/>
                    <a:pt x="4887" y="172"/>
                  </a:cubicBezTo>
                  <a:cubicBezTo>
                    <a:pt x="4861" y="119"/>
                    <a:pt x="4821" y="66"/>
                    <a:pt x="4808" y="40"/>
                  </a:cubicBezTo>
                  <a:cubicBezTo>
                    <a:pt x="4795" y="13"/>
                    <a:pt x="4781" y="0"/>
                    <a:pt x="4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4"/>
            <p:cNvSpPr/>
            <p:nvPr/>
          </p:nvSpPr>
          <p:spPr>
            <a:xfrm>
              <a:off x="423388" y="1496500"/>
              <a:ext cx="19550" cy="55875"/>
            </a:xfrm>
            <a:custGeom>
              <a:avLst/>
              <a:gdLst/>
              <a:ahLst/>
              <a:cxnLst/>
              <a:rect l="l" t="t" r="r" b="b"/>
              <a:pathLst>
                <a:path w="782" h="2235" extrusionOk="0">
                  <a:moveTo>
                    <a:pt x="636" y="0"/>
                  </a:moveTo>
                  <a:cubicBezTo>
                    <a:pt x="586" y="0"/>
                    <a:pt x="539" y="30"/>
                    <a:pt x="528" y="95"/>
                  </a:cubicBezTo>
                  <a:cubicBezTo>
                    <a:pt x="410" y="821"/>
                    <a:pt x="238" y="1534"/>
                    <a:pt x="0" y="2234"/>
                  </a:cubicBezTo>
                  <a:lnTo>
                    <a:pt x="251" y="2234"/>
                  </a:lnTo>
                  <a:cubicBezTo>
                    <a:pt x="476" y="1561"/>
                    <a:pt x="647" y="861"/>
                    <a:pt x="766" y="161"/>
                  </a:cubicBezTo>
                  <a:cubicBezTo>
                    <a:pt x="782" y="60"/>
                    <a:pt x="706" y="0"/>
                    <a:pt x="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8" name="Google Shape;1368;p14"/>
          <p:cNvGrpSpPr/>
          <p:nvPr/>
        </p:nvGrpSpPr>
        <p:grpSpPr>
          <a:xfrm rot="9030178">
            <a:off x="8950959" y="376944"/>
            <a:ext cx="131239" cy="230809"/>
            <a:chOff x="1064251" y="1478116"/>
            <a:chExt cx="85873" cy="151024"/>
          </a:xfrm>
        </p:grpSpPr>
        <p:sp>
          <p:nvSpPr>
            <p:cNvPr id="1369" name="Google Shape;1369;p14"/>
            <p:cNvSpPr/>
            <p:nvPr/>
          </p:nvSpPr>
          <p:spPr>
            <a:xfrm>
              <a:off x="1064251" y="1478116"/>
              <a:ext cx="66296" cy="151024"/>
            </a:xfrm>
            <a:custGeom>
              <a:avLst/>
              <a:gdLst/>
              <a:ahLst/>
              <a:cxnLst/>
              <a:rect l="l" t="t" r="r" b="b"/>
              <a:pathLst>
                <a:path w="999" h="2276" extrusionOk="0">
                  <a:moveTo>
                    <a:pt x="950" y="0"/>
                  </a:moveTo>
                  <a:cubicBezTo>
                    <a:pt x="926" y="0"/>
                    <a:pt x="889" y="12"/>
                    <a:pt x="877" y="37"/>
                  </a:cubicBezTo>
                  <a:lnTo>
                    <a:pt x="13" y="2203"/>
                  </a:lnTo>
                  <a:cubicBezTo>
                    <a:pt x="1" y="2227"/>
                    <a:pt x="13" y="2264"/>
                    <a:pt x="50" y="2276"/>
                  </a:cubicBezTo>
                  <a:lnTo>
                    <a:pt x="62" y="2276"/>
                  </a:lnTo>
                  <a:cubicBezTo>
                    <a:pt x="86" y="2276"/>
                    <a:pt x="111" y="2264"/>
                    <a:pt x="123" y="2239"/>
                  </a:cubicBezTo>
                  <a:lnTo>
                    <a:pt x="987" y="73"/>
                  </a:lnTo>
                  <a:cubicBezTo>
                    <a:pt x="999" y="49"/>
                    <a:pt x="987" y="12"/>
                    <a:pt x="9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4"/>
            <p:cNvSpPr/>
            <p:nvPr/>
          </p:nvSpPr>
          <p:spPr>
            <a:xfrm>
              <a:off x="1090929" y="1482163"/>
              <a:ext cx="59195" cy="63834"/>
            </a:xfrm>
            <a:custGeom>
              <a:avLst/>
              <a:gdLst/>
              <a:ahLst/>
              <a:cxnLst/>
              <a:rect l="l" t="t" r="r" b="b"/>
              <a:pathLst>
                <a:path w="892" h="962" extrusionOk="0">
                  <a:moveTo>
                    <a:pt x="61" y="0"/>
                  </a:moveTo>
                  <a:cubicBezTo>
                    <a:pt x="25" y="12"/>
                    <a:pt x="1" y="37"/>
                    <a:pt x="13" y="61"/>
                  </a:cubicBezTo>
                  <a:lnTo>
                    <a:pt x="98" y="913"/>
                  </a:lnTo>
                  <a:cubicBezTo>
                    <a:pt x="98" y="937"/>
                    <a:pt x="122" y="961"/>
                    <a:pt x="134" y="961"/>
                  </a:cubicBezTo>
                  <a:lnTo>
                    <a:pt x="159" y="961"/>
                  </a:lnTo>
                  <a:cubicBezTo>
                    <a:pt x="171" y="961"/>
                    <a:pt x="183" y="961"/>
                    <a:pt x="195" y="949"/>
                  </a:cubicBezTo>
                  <a:lnTo>
                    <a:pt x="852" y="377"/>
                  </a:lnTo>
                  <a:cubicBezTo>
                    <a:pt x="892" y="338"/>
                    <a:pt x="859" y="282"/>
                    <a:pt x="813" y="282"/>
                  </a:cubicBezTo>
                  <a:cubicBezTo>
                    <a:pt x="802" y="282"/>
                    <a:pt x="791" y="285"/>
                    <a:pt x="779" y="292"/>
                  </a:cubicBezTo>
                  <a:lnTo>
                    <a:pt x="207" y="791"/>
                  </a:lnTo>
                  <a:lnTo>
                    <a:pt x="122" y="49"/>
                  </a:lnTo>
                  <a:cubicBezTo>
                    <a:pt x="110" y="24"/>
                    <a:pt x="86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4"/>
            <p:cNvSpPr/>
            <p:nvPr/>
          </p:nvSpPr>
          <p:spPr>
            <a:xfrm>
              <a:off x="1070755" y="1538433"/>
              <a:ext cx="59793" cy="53615"/>
            </a:xfrm>
            <a:custGeom>
              <a:avLst/>
              <a:gdLst/>
              <a:ahLst/>
              <a:cxnLst/>
              <a:rect l="l" t="t" r="r" b="b"/>
              <a:pathLst>
                <a:path w="901" h="808" extrusionOk="0">
                  <a:moveTo>
                    <a:pt x="63" y="1"/>
                  </a:moveTo>
                  <a:cubicBezTo>
                    <a:pt x="58" y="1"/>
                    <a:pt x="53" y="2"/>
                    <a:pt x="49" y="4"/>
                  </a:cubicBezTo>
                  <a:cubicBezTo>
                    <a:pt x="13" y="4"/>
                    <a:pt x="0" y="40"/>
                    <a:pt x="0" y="65"/>
                  </a:cubicBezTo>
                  <a:lnTo>
                    <a:pt x="159" y="771"/>
                  </a:lnTo>
                  <a:cubicBezTo>
                    <a:pt x="159" y="783"/>
                    <a:pt x="171" y="807"/>
                    <a:pt x="195" y="807"/>
                  </a:cubicBezTo>
                  <a:lnTo>
                    <a:pt x="207" y="807"/>
                  </a:lnTo>
                  <a:cubicBezTo>
                    <a:pt x="219" y="807"/>
                    <a:pt x="232" y="807"/>
                    <a:pt x="244" y="795"/>
                  </a:cubicBezTo>
                  <a:lnTo>
                    <a:pt x="877" y="308"/>
                  </a:lnTo>
                  <a:cubicBezTo>
                    <a:pt x="901" y="296"/>
                    <a:pt x="901" y="260"/>
                    <a:pt x="877" y="235"/>
                  </a:cubicBezTo>
                  <a:cubicBezTo>
                    <a:pt x="869" y="220"/>
                    <a:pt x="852" y="210"/>
                    <a:pt x="835" y="210"/>
                  </a:cubicBezTo>
                  <a:cubicBezTo>
                    <a:pt x="824" y="210"/>
                    <a:pt x="813" y="214"/>
                    <a:pt x="804" y="223"/>
                  </a:cubicBezTo>
                  <a:lnTo>
                    <a:pt x="244" y="649"/>
                  </a:lnTo>
                  <a:lnTo>
                    <a:pt x="122" y="40"/>
                  </a:lnTo>
                  <a:cubicBezTo>
                    <a:pt x="112" y="21"/>
                    <a:pt x="86" y="1"/>
                    <a:pt x="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2" name="Google Shape;1372;p14"/>
          <p:cNvGrpSpPr/>
          <p:nvPr/>
        </p:nvGrpSpPr>
        <p:grpSpPr>
          <a:xfrm rot="10800000">
            <a:off x="8746128" y="0"/>
            <a:ext cx="146950" cy="205050"/>
            <a:chOff x="358663" y="1347325"/>
            <a:chExt cx="146950" cy="205050"/>
          </a:xfrm>
        </p:grpSpPr>
        <p:sp>
          <p:nvSpPr>
            <p:cNvPr id="1373" name="Google Shape;1373;p14"/>
            <p:cNvSpPr/>
            <p:nvPr/>
          </p:nvSpPr>
          <p:spPr>
            <a:xfrm>
              <a:off x="358663" y="1347325"/>
              <a:ext cx="146950" cy="205050"/>
            </a:xfrm>
            <a:custGeom>
              <a:avLst/>
              <a:gdLst/>
              <a:ahLst/>
              <a:cxnLst/>
              <a:rect l="l" t="t" r="r" b="b"/>
              <a:pathLst>
                <a:path w="5878" h="8202" extrusionOk="0">
                  <a:moveTo>
                    <a:pt x="4781" y="0"/>
                  </a:moveTo>
                  <a:lnTo>
                    <a:pt x="4729" y="13"/>
                  </a:lnTo>
                  <a:cubicBezTo>
                    <a:pt x="4702" y="26"/>
                    <a:pt x="4649" y="53"/>
                    <a:pt x="4597" y="79"/>
                  </a:cubicBezTo>
                  <a:cubicBezTo>
                    <a:pt x="4531" y="106"/>
                    <a:pt x="4465" y="145"/>
                    <a:pt x="4385" y="185"/>
                  </a:cubicBezTo>
                  <a:lnTo>
                    <a:pt x="4306" y="225"/>
                  </a:lnTo>
                  <a:cubicBezTo>
                    <a:pt x="4240" y="264"/>
                    <a:pt x="4187" y="291"/>
                    <a:pt x="4121" y="330"/>
                  </a:cubicBezTo>
                  <a:cubicBezTo>
                    <a:pt x="3923" y="436"/>
                    <a:pt x="3699" y="581"/>
                    <a:pt x="3474" y="753"/>
                  </a:cubicBezTo>
                  <a:cubicBezTo>
                    <a:pt x="3368" y="832"/>
                    <a:pt x="3250" y="911"/>
                    <a:pt x="3144" y="1004"/>
                  </a:cubicBezTo>
                  <a:cubicBezTo>
                    <a:pt x="3012" y="1109"/>
                    <a:pt x="2880" y="1215"/>
                    <a:pt x="2748" y="1334"/>
                  </a:cubicBezTo>
                  <a:lnTo>
                    <a:pt x="2734" y="1360"/>
                  </a:lnTo>
                  <a:cubicBezTo>
                    <a:pt x="1652" y="2338"/>
                    <a:pt x="859" y="3579"/>
                    <a:pt x="423" y="4966"/>
                  </a:cubicBezTo>
                  <a:cubicBezTo>
                    <a:pt x="186" y="5692"/>
                    <a:pt x="54" y="6432"/>
                    <a:pt x="14" y="7184"/>
                  </a:cubicBezTo>
                  <a:cubicBezTo>
                    <a:pt x="1" y="7528"/>
                    <a:pt x="14" y="7858"/>
                    <a:pt x="40" y="8201"/>
                  </a:cubicBezTo>
                  <a:lnTo>
                    <a:pt x="4729" y="8201"/>
                  </a:lnTo>
                  <a:cubicBezTo>
                    <a:pt x="5019" y="7686"/>
                    <a:pt x="5257" y="7158"/>
                    <a:pt x="5442" y="6590"/>
                  </a:cubicBezTo>
                  <a:cubicBezTo>
                    <a:pt x="5680" y="5877"/>
                    <a:pt x="5812" y="5137"/>
                    <a:pt x="5851" y="4385"/>
                  </a:cubicBezTo>
                  <a:cubicBezTo>
                    <a:pt x="5878" y="3671"/>
                    <a:pt x="5812" y="2972"/>
                    <a:pt x="5653" y="2272"/>
                  </a:cubicBezTo>
                  <a:cubicBezTo>
                    <a:pt x="5587" y="1968"/>
                    <a:pt x="5508" y="1677"/>
                    <a:pt x="5402" y="1374"/>
                  </a:cubicBezTo>
                  <a:cubicBezTo>
                    <a:pt x="5349" y="1202"/>
                    <a:pt x="5283" y="1043"/>
                    <a:pt x="5230" y="898"/>
                  </a:cubicBezTo>
                  <a:cubicBezTo>
                    <a:pt x="5191" y="806"/>
                    <a:pt x="5164" y="726"/>
                    <a:pt x="5125" y="660"/>
                  </a:cubicBezTo>
                  <a:cubicBezTo>
                    <a:pt x="5085" y="555"/>
                    <a:pt x="5046" y="462"/>
                    <a:pt x="4993" y="383"/>
                  </a:cubicBezTo>
                  <a:cubicBezTo>
                    <a:pt x="4980" y="357"/>
                    <a:pt x="4966" y="330"/>
                    <a:pt x="4953" y="291"/>
                  </a:cubicBezTo>
                  <a:cubicBezTo>
                    <a:pt x="4927" y="251"/>
                    <a:pt x="4914" y="225"/>
                    <a:pt x="4887" y="172"/>
                  </a:cubicBezTo>
                  <a:cubicBezTo>
                    <a:pt x="4861" y="119"/>
                    <a:pt x="4821" y="66"/>
                    <a:pt x="4808" y="40"/>
                  </a:cubicBezTo>
                  <a:cubicBezTo>
                    <a:pt x="4795" y="13"/>
                    <a:pt x="4781" y="0"/>
                    <a:pt x="4781" y="0"/>
                  </a:cubicBezTo>
                  <a:close/>
                </a:path>
              </a:pathLst>
            </a:custGeom>
            <a:solidFill>
              <a:srgbClr val="F49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4"/>
            <p:cNvSpPr/>
            <p:nvPr/>
          </p:nvSpPr>
          <p:spPr>
            <a:xfrm>
              <a:off x="423388" y="1496500"/>
              <a:ext cx="19550" cy="55875"/>
            </a:xfrm>
            <a:custGeom>
              <a:avLst/>
              <a:gdLst/>
              <a:ahLst/>
              <a:cxnLst/>
              <a:rect l="l" t="t" r="r" b="b"/>
              <a:pathLst>
                <a:path w="782" h="2235" extrusionOk="0">
                  <a:moveTo>
                    <a:pt x="636" y="0"/>
                  </a:moveTo>
                  <a:cubicBezTo>
                    <a:pt x="586" y="0"/>
                    <a:pt x="539" y="30"/>
                    <a:pt x="528" y="95"/>
                  </a:cubicBezTo>
                  <a:cubicBezTo>
                    <a:pt x="410" y="821"/>
                    <a:pt x="238" y="1534"/>
                    <a:pt x="0" y="2234"/>
                  </a:cubicBezTo>
                  <a:lnTo>
                    <a:pt x="251" y="2234"/>
                  </a:lnTo>
                  <a:cubicBezTo>
                    <a:pt x="476" y="1561"/>
                    <a:pt x="647" y="861"/>
                    <a:pt x="766" y="161"/>
                  </a:cubicBezTo>
                  <a:cubicBezTo>
                    <a:pt x="782" y="60"/>
                    <a:pt x="706" y="0"/>
                    <a:pt x="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14"/>
          <p:cNvGrpSpPr/>
          <p:nvPr/>
        </p:nvGrpSpPr>
        <p:grpSpPr>
          <a:xfrm rot="-5400000" flipH="1">
            <a:off x="8642175" y="4410250"/>
            <a:ext cx="610900" cy="166625"/>
            <a:chOff x="5560575" y="2594050"/>
            <a:chExt cx="610900" cy="166625"/>
          </a:xfrm>
        </p:grpSpPr>
        <p:sp>
          <p:nvSpPr>
            <p:cNvPr id="1376" name="Google Shape;1376;p14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4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4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4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4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4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4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4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4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4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4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4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4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4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4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4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4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4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4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4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4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4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4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4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0" name="Google Shape;1400;p14"/>
          <p:cNvGrpSpPr/>
          <p:nvPr/>
        </p:nvGrpSpPr>
        <p:grpSpPr>
          <a:xfrm rot="5400000">
            <a:off x="-132950" y="4473625"/>
            <a:ext cx="610900" cy="166625"/>
            <a:chOff x="5560575" y="2594050"/>
            <a:chExt cx="610900" cy="166625"/>
          </a:xfrm>
        </p:grpSpPr>
        <p:sp>
          <p:nvSpPr>
            <p:cNvPr id="1401" name="Google Shape;1401;p14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4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4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4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4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4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4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4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4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4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4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4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4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4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4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4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4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4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4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4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4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4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4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4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5" name="Google Shape;1425;p14"/>
          <p:cNvGrpSpPr/>
          <p:nvPr/>
        </p:nvGrpSpPr>
        <p:grpSpPr>
          <a:xfrm flipH="1">
            <a:off x="8372400" y="4862388"/>
            <a:ext cx="610900" cy="166625"/>
            <a:chOff x="5560575" y="2594050"/>
            <a:chExt cx="610900" cy="166625"/>
          </a:xfrm>
        </p:grpSpPr>
        <p:sp>
          <p:nvSpPr>
            <p:cNvPr id="1426" name="Google Shape;1426;p14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4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4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14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14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14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14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14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4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14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14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4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4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4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14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14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4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4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4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4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4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4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4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4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14"/>
          <p:cNvGrpSpPr/>
          <p:nvPr/>
        </p:nvGrpSpPr>
        <p:grpSpPr>
          <a:xfrm>
            <a:off x="255825" y="4862375"/>
            <a:ext cx="610900" cy="166625"/>
            <a:chOff x="5560575" y="2594050"/>
            <a:chExt cx="610900" cy="166625"/>
          </a:xfrm>
        </p:grpSpPr>
        <p:sp>
          <p:nvSpPr>
            <p:cNvPr id="1451" name="Google Shape;1451;p14"/>
            <p:cNvSpPr/>
            <p:nvPr/>
          </p:nvSpPr>
          <p:spPr>
            <a:xfrm>
              <a:off x="5653075" y="259405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4"/>
            <p:cNvSpPr/>
            <p:nvPr/>
          </p:nvSpPr>
          <p:spPr>
            <a:xfrm>
              <a:off x="5685300" y="262977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4"/>
            <p:cNvSpPr/>
            <p:nvPr/>
          </p:nvSpPr>
          <p:spPr>
            <a:xfrm>
              <a:off x="5740750" y="265352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4"/>
            <p:cNvSpPr/>
            <p:nvPr/>
          </p:nvSpPr>
          <p:spPr>
            <a:xfrm>
              <a:off x="5806225" y="267352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4"/>
            <p:cNvSpPr/>
            <p:nvPr/>
          </p:nvSpPr>
          <p:spPr>
            <a:xfrm>
              <a:off x="5860100" y="266685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4"/>
            <p:cNvSpPr/>
            <p:nvPr/>
          </p:nvSpPr>
          <p:spPr>
            <a:xfrm>
              <a:off x="5898675" y="264117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4"/>
            <p:cNvSpPr/>
            <p:nvPr/>
          </p:nvSpPr>
          <p:spPr>
            <a:xfrm>
              <a:off x="5939350" y="262525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4"/>
            <p:cNvSpPr/>
            <p:nvPr/>
          </p:nvSpPr>
          <p:spPr>
            <a:xfrm>
              <a:off x="6030125" y="263315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4"/>
            <p:cNvSpPr/>
            <p:nvPr/>
          </p:nvSpPr>
          <p:spPr>
            <a:xfrm>
              <a:off x="6064325" y="264085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4"/>
            <p:cNvSpPr/>
            <p:nvPr/>
          </p:nvSpPr>
          <p:spPr>
            <a:xfrm>
              <a:off x="6102725" y="268390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4"/>
            <p:cNvSpPr/>
            <p:nvPr/>
          </p:nvSpPr>
          <p:spPr>
            <a:xfrm>
              <a:off x="6139100" y="272082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4"/>
            <p:cNvSpPr/>
            <p:nvPr/>
          </p:nvSpPr>
          <p:spPr>
            <a:xfrm>
              <a:off x="5589025" y="266087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4"/>
            <p:cNvSpPr/>
            <p:nvPr/>
          </p:nvSpPr>
          <p:spPr>
            <a:xfrm>
              <a:off x="5634925" y="266220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4"/>
            <p:cNvSpPr/>
            <p:nvPr/>
          </p:nvSpPr>
          <p:spPr>
            <a:xfrm>
              <a:off x="5696675" y="269620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4"/>
            <p:cNvSpPr/>
            <p:nvPr/>
          </p:nvSpPr>
          <p:spPr>
            <a:xfrm>
              <a:off x="5753775" y="272417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4"/>
            <p:cNvSpPr/>
            <p:nvPr/>
          </p:nvSpPr>
          <p:spPr>
            <a:xfrm>
              <a:off x="5811575" y="272602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4"/>
            <p:cNvSpPr/>
            <p:nvPr/>
          </p:nvSpPr>
          <p:spPr>
            <a:xfrm>
              <a:off x="5860150" y="272302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4"/>
            <p:cNvSpPr/>
            <p:nvPr/>
          </p:nvSpPr>
          <p:spPr>
            <a:xfrm>
              <a:off x="5898225" y="270722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14"/>
            <p:cNvSpPr/>
            <p:nvPr/>
          </p:nvSpPr>
          <p:spPr>
            <a:xfrm>
              <a:off x="5939000" y="269025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14"/>
            <p:cNvSpPr/>
            <p:nvPr/>
          </p:nvSpPr>
          <p:spPr>
            <a:xfrm>
              <a:off x="6024200" y="270547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4"/>
            <p:cNvSpPr/>
            <p:nvPr/>
          </p:nvSpPr>
          <p:spPr>
            <a:xfrm>
              <a:off x="6059525" y="271652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4"/>
            <p:cNvSpPr/>
            <p:nvPr/>
          </p:nvSpPr>
          <p:spPr>
            <a:xfrm>
              <a:off x="5560575" y="271975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4"/>
            <p:cNvSpPr/>
            <p:nvPr/>
          </p:nvSpPr>
          <p:spPr>
            <a:xfrm>
              <a:off x="5598550" y="271160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4"/>
            <p:cNvSpPr/>
            <p:nvPr/>
          </p:nvSpPr>
          <p:spPr>
            <a:xfrm>
              <a:off x="5650950" y="271567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887860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2">
  <p:cSld name="Title and six columns 2">
    <p:spTree>
      <p:nvGrpSpPr>
        <p:cNvPr id="1" name="Shape 3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6" name="Google Shape;3396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397" name="Google Shape;3397;p28"/>
          <p:cNvSpPr txBox="1">
            <a:spLocks noGrp="1"/>
          </p:cNvSpPr>
          <p:nvPr>
            <p:ph type="subTitle" idx="1"/>
          </p:nvPr>
        </p:nvSpPr>
        <p:spPr>
          <a:xfrm>
            <a:off x="1101071" y="1687085"/>
            <a:ext cx="16269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98" name="Google Shape;3398;p28"/>
          <p:cNvSpPr txBox="1">
            <a:spLocks noGrp="1"/>
          </p:cNvSpPr>
          <p:nvPr>
            <p:ph type="subTitle" idx="2"/>
          </p:nvPr>
        </p:nvSpPr>
        <p:spPr>
          <a:xfrm>
            <a:off x="1101075" y="1260538"/>
            <a:ext cx="16269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399" name="Google Shape;3399;p28"/>
          <p:cNvSpPr txBox="1">
            <a:spLocks noGrp="1"/>
          </p:cNvSpPr>
          <p:nvPr>
            <p:ph type="subTitle" idx="3"/>
          </p:nvPr>
        </p:nvSpPr>
        <p:spPr>
          <a:xfrm>
            <a:off x="6416046" y="1687104"/>
            <a:ext cx="16269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00" name="Google Shape;3400;p28"/>
          <p:cNvSpPr txBox="1">
            <a:spLocks noGrp="1"/>
          </p:cNvSpPr>
          <p:nvPr>
            <p:ph type="subTitle" idx="4"/>
          </p:nvPr>
        </p:nvSpPr>
        <p:spPr>
          <a:xfrm>
            <a:off x="6416050" y="1260562"/>
            <a:ext cx="16269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01" name="Google Shape;3401;p28"/>
          <p:cNvSpPr txBox="1">
            <a:spLocks noGrp="1"/>
          </p:cNvSpPr>
          <p:nvPr>
            <p:ph type="subTitle" idx="5"/>
          </p:nvPr>
        </p:nvSpPr>
        <p:spPr>
          <a:xfrm>
            <a:off x="6416025" y="2859677"/>
            <a:ext cx="16269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02" name="Google Shape;3402;p28"/>
          <p:cNvSpPr txBox="1">
            <a:spLocks noGrp="1"/>
          </p:cNvSpPr>
          <p:nvPr>
            <p:ph type="subTitle" idx="6"/>
          </p:nvPr>
        </p:nvSpPr>
        <p:spPr>
          <a:xfrm>
            <a:off x="6416025" y="2433095"/>
            <a:ext cx="16269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3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03" name="Google Shape;3403;p28"/>
          <p:cNvSpPr txBox="1">
            <a:spLocks noGrp="1"/>
          </p:cNvSpPr>
          <p:nvPr>
            <p:ph type="subTitle" idx="7"/>
          </p:nvPr>
        </p:nvSpPr>
        <p:spPr>
          <a:xfrm>
            <a:off x="1101071" y="4007212"/>
            <a:ext cx="16269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04" name="Google Shape;3404;p28"/>
          <p:cNvSpPr txBox="1">
            <a:spLocks noGrp="1"/>
          </p:cNvSpPr>
          <p:nvPr>
            <p:ph type="subTitle" idx="8"/>
          </p:nvPr>
        </p:nvSpPr>
        <p:spPr>
          <a:xfrm>
            <a:off x="1101071" y="3580512"/>
            <a:ext cx="16269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05" name="Google Shape;3405;p28"/>
          <p:cNvSpPr txBox="1">
            <a:spLocks noGrp="1"/>
          </p:cNvSpPr>
          <p:nvPr>
            <p:ph type="subTitle" idx="9"/>
          </p:nvPr>
        </p:nvSpPr>
        <p:spPr>
          <a:xfrm>
            <a:off x="1101050" y="2859673"/>
            <a:ext cx="16269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06" name="Google Shape;3406;p28"/>
          <p:cNvSpPr txBox="1">
            <a:spLocks noGrp="1"/>
          </p:cNvSpPr>
          <p:nvPr>
            <p:ph type="subTitle" idx="13"/>
          </p:nvPr>
        </p:nvSpPr>
        <p:spPr>
          <a:xfrm>
            <a:off x="1101050" y="2433090"/>
            <a:ext cx="16269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6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407" name="Google Shape;3407;p28"/>
          <p:cNvSpPr txBox="1">
            <a:spLocks noGrp="1"/>
          </p:cNvSpPr>
          <p:nvPr>
            <p:ph type="subTitle" idx="14"/>
          </p:nvPr>
        </p:nvSpPr>
        <p:spPr>
          <a:xfrm>
            <a:off x="6416046" y="4007213"/>
            <a:ext cx="1626900" cy="5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08" name="Google Shape;3408;p28"/>
          <p:cNvSpPr txBox="1">
            <a:spLocks noGrp="1"/>
          </p:cNvSpPr>
          <p:nvPr>
            <p:ph type="subTitle" idx="15"/>
          </p:nvPr>
        </p:nvSpPr>
        <p:spPr>
          <a:xfrm>
            <a:off x="6416046" y="3580514"/>
            <a:ext cx="1626900" cy="4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409" name="Google Shape;3409;p28"/>
          <p:cNvGrpSpPr/>
          <p:nvPr/>
        </p:nvGrpSpPr>
        <p:grpSpPr>
          <a:xfrm rot="8384318" flipH="1">
            <a:off x="8425045" y="145007"/>
            <a:ext cx="772031" cy="458799"/>
            <a:chOff x="1089100" y="2086525"/>
            <a:chExt cx="444970" cy="264446"/>
          </a:xfrm>
        </p:grpSpPr>
        <p:sp>
          <p:nvSpPr>
            <p:cNvPr id="3410" name="Google Shape;3410;p28"/>
            <p:cNvSpPr/>
            <p:nvPr/>
          </p:nvSpPr>
          <p:spPr>
            <a:xfrm>
              <a:off x="1129868" y="2160448"/>
              <a:ext cx="404202" cy="142725"/>
            </a:xfrm>
            <a:custGeom>
              <a:avLst/>
              <a:gdLst/>
              <a:ahLst/>
              <a:cxnLst/>
              <a:rect l="l" t="t" r="r" b="b"/>
              <a:pathLst>
                <a:path w="17553" h="5709" extrusionOk="0">
                  <a:moveTo>
                    <a:pt x="12452" y="1"/>
                  </a:moveTo>
                  <a:cubicBezTo>
                    <a:pt x="10987" y="1"/>
                    <a:pt x="9503" y="194"/>
                    <a:pt x="8057" y="584"/>
                  </a:cubicBezTo>
                  <a:cubicBezTo>
                    <a:pt x="4887" y="1443"/>
                    <a:pt x="2021" y="3226"/>
                    <a:pt x="1" y="5603"/>
                  </a:cubicBezTo>
                  <a:lnTo>
                    <a:pt x="120" y="5708"/>
                  </a:lnTo>
                  <a:cubicBezTo>
                    <a:pt x="2127" y="3358"/>
                    <a:pt x="4953" y="1601"/>
                    <a:pt x="8110" y="756"/>
                  </a:cubicBezTo>
                  <a:cubicBezTo>
                    <a:pt x="9537" y="366"/>
                    <a:pt x="11003" y="172"/>
                    <a:pt x="12452" y="172"/>
                  </a:cubicBezTo>
                  <a:cubicBezTo>
                    <a:pt x="14192" y="172"/>
                    <a:pt x="15907" y="452"/>
                    <a:pt x="17500" y="1007"/>
                  </a:cubicBezTo>
                  <a:lnTo>
                    <a:pt x="17552" y="835"/>
                  </a:lnTo>
                  <a:cubicBezTo>
                    <a:pt x="15945" y="280"/>
                    <a:pt x="14212" y="1"/>
                    <a:pt x="1245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7A49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8"/>
            <p:cNvSpPr/>
            <p:nvPr/>
          </p:nvSpPr>
          <p:spPr>
            <a:xfrm>
              <a:off x="1165199" y="2115284"/>
              <a:ext cx="134371" cy="70592"/>
            </a:xfrm>
            <a:custGeom>
              <a:avLst/>
              <a:gdLst/>
              <a:ahLst/>
              <a:cxnLst/>
              <a:rect l="l" t="t" r="r" b="b"/>
              <a:pathLst>
                <a:path w="5614" h="2894" extrusionOk="0">
                  <a:moveTo>
                    <a:pt x="120" y="1"/>
                  </a:moveTo>
                  <a:lnTo>
                    <a:pt x="1" y="107"/>
                  </a:lnTo>
                  <a:cubicBezTo>
                    <a:pt x="1440" y="1718"/>
                    <a:pt x="3448" y="2721"/>
                    <a:pt x="5614" y="2893"/>
                  </a:cubicBezTo>
                  <a:lnTo>
                    <a:pt x="5614" y="2735"/>
                  </a:lnTo>
                  <a:cubicBezTo>
                    <a:pt x="3501" y="2563"/>
                    <a:pt x="1533" y="1573"/>
                    <a:pt x="12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7A49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8"/>
            <p:cNvSpPr/>
            <p:nvPr/>
          </p:nvSpPr>
          <p:spPr>
            <a:xfrm>
              <a:off x="1158539" y="2152051"/>
              <a:ext cx="54175" cy="30725"/>
            </a:xfrm>
            <a:custGeom>
              <a:avLst/>
              <a:gdLst/>
              <a:ahLst/>
              <a:cxnLst/>
              <a:rect l="l" t="t" r="r" b="b"/>
              <a:pathLst>
                <a:path w="2167" h="1229" extrusionOk="0">
                  <a:moveTo>
                    <a:pt x="2167" y="0"/>
                  </a:moveTo>
                  <a:cubicBezTo>
                    <a:pt x="1308" y="40"/>
                    <a:pt x="516" y="462"/>
                    <a:pt x="1" y="1136"/>
                  </a:cubicBezTo>
                  <a:lnTo>
                    <a:pt x="119" y="1228"/>
                  </a:lnTo>
                  <a:cubicBezTo>
                    <a:pt x="621" y="594"/>
                    <a:pt x="1361" y="211"/>
                    <a:pt x="2167" y="159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7A49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8"/>
            <p:cNvSpPr/>
            <p:nvPr/>
          </p:nvSpPr>
          <p:spPr>
            <a:xfrm>
              <a:off x="1184392" y="2214546"/>
              <a:ext cx="45600" cy="103700"/>
            </a:xfrm>
            <a:custGeom>
              <a:avLst/>
              <a:gdLst/>
              <a:ahLst/>
              <a:cxnLst/>
              <a:rect l="l" t="t" r="r" b="b"/>
              <a:pathLst>
                <a:path w="1824" h="4148" extrusionOk="0">
                  <a:moveTo>
                    <a:pt x="1744" y="1"/>
                  </a:moveTo>
                  <a:cubicBezTo>
                    <a:pt x="1440" y="199"/>
                    <a:pt x="1189" y="450"/>
                    <a:pt x="1004" y="754"/>
                  </a:cubicBezTo>
                  <a:cubicBezTo>
                    <a:pt x="344" y="1757"/>
                    <a:pt x="1" y="2946"/>
                    <a:pt x="53" y="4148"/>
                  </a:cubicBezTo>
                  <a:lnTo>
                    <a:pt x="212" y="4148"/>
                  </a:lnTo>
                  <a:cubicBezTo>
                    <a:pt x="172" y="2972"/>
                    <a:pt x="489" y="1823"/>
                    <a:pt x="1136" y="846"/>
                  </a:cubicBezTo>
                  <a:cubicBezTo>
                    <a:pt x="1308" y="569"/>
                    <a:pt x="1546" y="331"/>
                    <a:pt x="1823" y="146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7A49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8"/>
            <p:cNvSpPr/>
            <p:nvPr/>
          </p:nvSpPr>
          <p:spPr>
            <a:xfrm>
              <a:off x="1195617" y="2268696"/>
              <a:ext cx="35675" cy="23475"/>
            </a:xfrm>
            <a:custGeom>
              <a:avLst/>
              <a:gdLst/>
              <a:ahLst/>
              <a:cxnLst/>
              <a:rect l="l" t="t" r="r" b="b"/>
              <a:pathLst>
                <a:path w="1427" h="939" extrusionOk="0">
                  <a:moveTo>
                    <a:pt x="1" y="1"/>
                  </a:moveTo>
                  <a:lnTo>
                    <a:pt x="1" y="159"/>
                  </a:lnTo>
                  <a:cubicBezTo>
                    <a:pt x="529" y="172"/>
                    <a:pt x="1018" y="476"/>
                    <a:pt x="1282" y="938"/>
                  </a:cubicBezTo>
                  <a:lnTo>
                    <a:pt x="1427" y="859"/>
                  </a:lnTo>
                  <a:cubicBezTo>
                    <a:pt x="1136" y="344"/>
                    <a:pt x="595" y="1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7A49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8"/>
            <p:cNvSpPr/>
            <p:nvPr/>
          </p:nvSpPr>
          <p:spPr>
            <a:xfrm>
              <a:off x="1089100" y="2286575"/>
              <a:ext cx="61600" cy="51975"/>
            </a:xfrm>
            <a:custGeom>
              <a:avLst/>
              <a:gdLst/>
              <a:ahLst/>
              <a:cxnLst/>
              <a:rect l="l" t="t" r="r" b="b"/>
              <a:pathLst>
                <a:path w="2464" h="2079" extrusionOk="0">
                  <a:moveTo>
                    <a:pt x="1072" y="1"/>
                  </a:moveTo>
                  <a:cubicBezTo>
                    <a:pt x="534" y="1"/>
                    <a:pt x="72" y="423"/>
                    <a:pt x="47" y="967"/>
                  </a:cubicBezTo>
                  <a:cubicBezTo>
                    <a:pt x="1" y="1618"/>
                    <a:pt x="523" y="2078"/>
                    <a:pt x="1080" y="2078"/>
                  </a:cubicBezTo>
                  <a:cubicBezTo>
                    <a:pt x="1315" y="2078"/>
                    <a:pt x="1556" y="1996"/>
                    <a:pt x="1764" y="1812"/>
                  </a:cubicBezTo>
                  <a:cubicBezTo>
                    <a:pt x="2464" y="1205"/>
                    <a:pt x="2068" y="56"/>
                    <a:pt x="1143" y="3"/>
                  </a:cubicBezTo>
                  <a:cubicBezTo>
                    <a:pt x="1119" y="1"/>
                    <a:pt x="1095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8"/>
            <p:cNvSpPr/>
            <p:nvPr/>
          </p:nvSpPr>
          <p:spPr>
            <a:xfrm>
              <a:off x="1140400" y="2086525"/>
              <a:ext cx="43325" cy="36400"/>
            </a:xfrm>
            <a:custGeom>
              <a:avLst/>
              <a:gdLst/>
              <a:ahLst/>
              <a:cxnLst/>
              <a:rect l="l" t="t" r="r" b="b"/>
              <a:pathLst>
                <a:path w="1733" h="1456" extrusionOk="0">
                  <a:moveTo>
                    <a:pt x="760" y="0"/>
                  </a:moveTo>
                  <a:cubicBezTo>
                    <a:pt x="383" y="0"/>
                    <a:pt x="54" y="295"/>
                    <a:pt x="29" y="676"/>
                  </a:cubicBezTo>
                  <a:cubicBezTo>
                    <a:pt x="1" y="1131"/>
                    <a:pt x="373" y="1456"/>
                    <a:pt x="766" y="1456"/>
                  </a:cubicBezTo>
                  <a:cubicBezTo>
                    <a:pt x="931" y="1456"/>
                    <a:pt x="1099" y="1399"/>
                    <a:pt x="1244" y="1270"/>
                  </a:cubicBezTo>
                  <a:cubicBezTo>
                    <a:pt x="1733" y="847"/>
                    <a:pt x="1455" y="42"/>
                    <a:pt x="808" y="2"/>
                  </a:cubicBezTo>
                  <a:cubicBezTo>
                    <a:pt x="792" y="1"/>
                    <a:pt x="776" y="0"/>
                    <a:pt x="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8"/>
            <p:cNvSpPr/>
            <p:nvPr/>
          </p:nvSpPr>
          <p:spPr>
            <a:xfrm>
              <a:off x="1169842" y="2314546"/>
              <a:ext cx="43300" cy="36425"/>
            </a:xfrm>
            <a:custGeom>
              <a:avLst/>
              <a:gdLst/>
              <a:ahLst/>
              <a:cxnLst/>
              <a:rect l="l" t="t" r="r" b="b"/>
              <a:pathLst>
                <a:path w="1732" h="1457" extrusionOk="0">
                  <a:moveTo>
                    <a:pt x="758" y="1"/>
                  </a:moveTo>
                  <a:cubicBezTo>
                    <a:pt x="370" y="1"/>
                    <a:pt x="53" y="296"/>
                    <a:pt x="28" y="676"/>
                  </a:cubicBezTo>
                  <a:cubicBezTo>
                    <a:pt x="0" y="1132"/>
                    <a:pt x="372" y="1456"/>
                    <a:pt x="765" y="1456"/>
                  </a:cubicBezTo>
                  <a:cubicBezTo>
                    <a:pt x="930" y="1456"/>
                    <a:pt x="1098" y="1399"/>
                    <a:pt x="1243" y="1270"/>
                  </a:cubicBezTo>
                  <a:cubicBezTo>
                    <a:pt x="1732" y="848"/>
                    <a:pt x="1454" y="42"/>
                    <a:pt x="807" y="3"/>
                  </a:cubicBezTo>
                  <a:cubicBezTo>
                    <a:pt x="791" y="1"/>
                    <a:pt x="774" y="1"/>
                    <a:pt x="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8"/>
            <p:cNvSpPr/>
            <p:nvPr/>
          </p:nvSpPr>
          <p:spPr>
            <a:xfrm>
              <a:off x="1138425" y="2177675"/>
              <a:ext cx="29450" cy="24875"/>
            </a:xfrm>
            <a:custGeom>
              <a:avLst/>
              <a:gdLst/>
              <a:ahLst/>
              <a:cxnLst/>
              <a:rect l="l" t="t" r="r" b="b"/>
              <a:pathLst>
                <a:path w="1178" h="995" extrusionOk="0">
                  <a:moveTo>
                    <a:pt x="519" y="0"/>
                  </a:moveTo>
                  <a:cubicBezTo>
                    <a:pt x="265" y="0"/>
                    <a:pt x="41" y="195"/>
                    <a:pt x="29" y="463"/>
                  </a:cubicBezTo>
                  <a:cubicBezTo>
                    <a:pt x="1" y="772"/>
                    <a:pt x="258" y="995"/>
                    <a:pt x="528" y="995"/>
                  </a:cubicBezTo>
                  <a:cubicBezTo>
                    <a:pt x="638" y="995"/>
                    <a:pt x="751" y="957"/>
                    <a:pt x="847" y="873"/>
                  </a:cubicBezTo>
                  <a:cubicBezTo>
                    <a:pt x="1178" y="569"/>
                    <a:pt x="993" y="27"/>
                    <a:pt x="544" y="1"/>
                  </a:cubicBezTo>
                  <a:cubicBezTo>
                    <a:pt x="535" y="1"/>
                    <a:pt x="527" y="0"/>
                    <a:pt x="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8"/>
            <p:cNvSpPr/>
            <p:nvPr/>
          </p:nvSpPr>
          <p:spPr>
            <a:xfrm>
              <a:off x="1220017" y="2284196"/>
              <a:ext cx="29450" cy="24900"/>
            </a:xfrm>
            <a:custGeom>
              <a:avLst/>
              <a:gdLst/>
              <a:ahLst/>
              <a:cxnLst/>
              <a:rect l="l" t="t" r="r" b="b"/>
              <a:pathLst>
                <a:path w="1178" h="996" extrusionOk="0">
                  <a:moveTo>
                    <a:pt x="518" y="1"/>
                  </a:moveTo>
                  <a:cubicBezTo>
                    <a:pt x="264" y="1"/>
                    <a:pt x="41" y="195"/>
                    <a:pt x="28" y="464"/>
                  </a:cubicBezTo>
                  <a:cubicBezTo>
                    <a:pt x="0" y="773"/>
                    <a:pt x="257" y="995"/>
                    <a:pt x="527" y="995"/>
                  </a:cubicBezTo>
                  <a:cubicBezTo>
                    <a:pt x="638" y="995"/>
                    <a:pt x="751" y="958"/>
                    <a:pt x="847" y="873"/>
                  </a:cubicBezTo>
                  <a:cubicBezTo>
                    <a:pt x="1177" y="569"/>
                    <a:pt x="992" y="28"/>
                    <a:pt x="543" y="2"/>
                  </a:cubicBezTo>
                  <a:cubicBezTo>
                    <a:pt x="535" y="1"/>
                    <a:pt x="527" y="1"/>
                    <a:pt x="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0" name="Google Shape;3420;p28"/>
          <p:cNvGrpSpPr/>
          <p:nvPr/>
        </p:nvGrpSpPr>
        <p:grpSpPr>
          <a:xfrm rot="-8384318">
            <a:off x="-58254" y="120766"/>
            <a:ext cx="832115" cy="464123"/>
            <a:chOff x="1089100" y="2086525"/>
            <a:chExt cx="479600" cy="267525"/>
          </a:xfrm>
        </p:grpSpPr>
        <p:sp>
          <p:nvSpPr>
            <p:cNvPr id="3421" name="Google Shape;3421;p28"/>
            <p:cNvSpPr/>
            <p:nvPr/>
          </p:nvSpPr>
          <p:spPr>
            <a:xfrm>
              <a:off x="1129875" y="2160450"/>
              <a:ext cx="438825" cy="142725"/>
            </a:xfrm>
            <a:custGeom>
              <a:avLst/>
              <a:gdLst/>
              <a:ahLst/>
              <a:cxnLst/>
              <a:rect l="l" t="t" r="r" b="b"/>
              <a:pathLst>
                <a:path w="17553" h="5709" extrusionOk="0">
                  <a:moveTo>
                    <a:pt x="12452" y="1"/>
                  </a:moveTo>
                  <a:cubicBezTo>
                    <a:pt x="10987" y="1"/>
                    <a:pt x="9503" y="194"/>
                    <a:pt x="8057" y="584"/>
                  </a:cubicBezTo>
                  <a:cubicBezTo>
                    <a:pt x="4887" y="1443"/>
                    <a:pt x="2021" y="3226"/>
                    <a:pt x="1" y="5603"/>
                  </a:cubicBezTo>
                  <a:lnTo>
                    <a:pt x="120" y="5708"/>
                  </a:lnTo>
                  <a:cubicBezTo>
                    <a:pt x="2127" y="3358"/>
                    <a:pt x="4953" y="1601"/>
                    <a:pt x="8110" y="756"/>
                  </a:cubicBezTo>
                  <a:cubicBezTo>
                    <a:pt x="9537" y="366"/>
                    <a:pt x="11003" y="172"/>
                    <a:pt x="12452" y="172"/>
                  </a:cubicBezTo>
                  <a:cubicBezTo>
                    <a:pt x="14192" y="172"/>
                    <a:pt x="15907" y="452"/>
                    <a:pt x="17500" y="1007"/>
                  </a:cubicBezTo>
                  <a:lnTo>
                    <a:pt x="17552" y="835"/>
                  </a:lnTo>
                  <a:cubicBezTo>
                    <a:pt x="15945" y="280"/>
                    <a:pt x="14212" y="1"/>
                    <a:pt x="1245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7A49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28"/>
            <p:cNvSpPr/>
            <p:nvPr/>
          </p:nvSpPr>
          <p:spPr>
            <a:xfrm>
              <a:off x="1165200" y="2115275"/>
              <a:ext cx="140350" cy="72350"/>
            </a:xfrm>
            <a:custGeom>
              <a:avLst/>
              <a:gdLst/>
              <a:ahLst/>
              <a:cxnLst/>
              <a:rect l="l" t="t" r="r" b="b"/>
              <a:pathLst>
                <a:path w="5614" h="2894" extrusionOk="0">
                  <a:moveTo>
                    <a:pt x="120" y="1"/>
                  </a:moveTo>
                  <a:lnTo>
                    <a:pt x="1" y="107"/>
                  </a:lnTo>
                  <a:cubicBezTo>
                    <a:pt x="1440" y="1718"/>
                    <a:pt x="3448" y="2721"/>
                    <a:pt x="5614" y="2893"/>
                  </a:cubicBezTo>
                  <a:lnTo>
                    <a:pt x="5614" y="2735"/>
                  </a:lnTo>
                  <a:cubicBezTo>
                    <a:pt x="3501" y="2563"/>
                    <a:pt x="1533" y="1573"/>
                    <a:pt x="12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7A49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28"/>
            <p:cNvSpPr/>
            <p:nvPr/>
          </p:nvSpPr>
          <p:spPr>
            <a:xfrm>
              <a:off x="1158275" y="2152275"/>
              <a:ext cx="54175" cy="30725"/>
            </a:xfrm>
            <a:custGeom>
              <a:avLst/>
              <a:gdLst/>
              <a:ahLst/>
              <a:cxnLst/>
              <a:rect l="l" t="t" r="r" b="b"/>
              <a:pathLst>
                <a:path w="2167" h="1229" extrusionOk="0">
                  <a:moveTo>
                    <a:pt x="2167" y="0"/>
                  </a:moveTo>
                  <a:cubicBezTo>
                    <a:pt x="1308" y="40"/>
                    <a:pt x="516" y="462"/>
                    <a:pt x="1" y="1136"/>
                  </a:cubicBezTo>
                  <a:lnTo>
                    <a:pt x="119" y="1228"/>
                  </a:lnTo>
                  <a:cubicBezTo>
                    <a:pt x="621" y="594"/>
                    <a:pt x="1361" y="211"/>
                    <a:pt x="2167" y="159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7A49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8"/>
            <p:cNvSpPr/>
            <p:nvPr/>
          </p:nvSpPr>
          <p:spPr>
            <a:xfrm>
              <a:off x="1187000" y="2217625"/>
              <a:ext cx="45600" cy="103700"/>
            </a:xfrm>
            <a:custGeom>
              <a:avLst/>
              <a:gdLst/>
              <a:ahLst/>
              <a:cxnLst/>
              <a:rect l="l" t="t" r="r" b="b"/>
              <a:pathLst>
                <a:path w="1824" h="4148" extrusionOk="0">
                  <a:moveTo>
                    <a:pt x="1744" y="1"/>
                  </a:moveTo>
                  <a:cubicBezTo>
                    <a:pt x="1440" y="199"/>
                    <a:pt x="1189" y="450"/>
                    <a:pt x="1004" y="754"/>
                  </a:cubicBezTo>
                  <a:cubicBezTo>
                    <a:pt x="344" y="1757"/>
                    <a:pt x="1" y="2946"/>
                    <a:pt x="53" y="4148"/>
                  </a:cubicBezTo>
                  <a:lnTo>
                    <a:pt x="212" y="4148"/>
                  </a:lnTo>
                  <a:cubicBezTo>
                    <a:pt x="172" y="2972"/>
                    <a:pt x="489" y="1823"/>
                    <a:pt x="1136" y="846"/>
                  </a:cubicBezTo>
                  <a:cubicBezTo>
                    <a:pt x="1308" y="569"/>
                    <a:pt x="1546" y="331"/>
                    <a:pt x="1823" y="146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7A49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8"/>
            <p:cNvSpPr/>
            <p:nvPr/>
          </p:nvSpPr>
          <p:spPr>
            <a:xfrm>
              <a:off x="1198225" y="2271775"/>
              <a:ext cx="35675" cy="23475"/>
            </a:xfrm>
            <a:custGeom>
              <a:avLst/>
              <a:gdLst/>
              <a:ahLst/>
              <a:cxnLst/>
              <a:rect l="l" t="t" r="r" b="b"/>
              <a:pathLst>
                <a:path w="1427" h="939" extrusionOk="0">
                  <a:moveTo>
                    <a:pt x="1" y="1"/>
                  </a:moveTo>
                  <a:lnTo>
                    <a:pt x="1" y="159"/>
                  </a:lnTo>
                  <a:cubicBezTo>
                    <a:pt x="529" y="172"/>
                    <a:pt x="1018" y="476"/>
                    <a:pt x="1282" y="938"/>
                  </a:cubicBezTo>
                  <a:lnTo>
                    <a:pt x="1427" y="859"/>
                  </a:lnTo>
                  <a:cubicBezTo>
                    <a:pt x="1136" y="344"/>
                    <a:pt x="595" y="1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rgbClr val="7A49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8"/>
            <p:cNvSpPr/>
            <p:nvPr/>
          </p:nvSpPr>
          <p:spPr>
            <a:xfrm>
              <a:off x="1089100" y="2286575"/>
              <a:ext cx="61600" cy="51975"/>
            </a:xfrm>
            <a:custGeom>
              <a:avLst/>
              <a:gdLst/>
              <a:ahLst/>
              <a:cxnLst/>
              <a:rect l="l" t="t" r="r" b="b"/>
              <a:pathLst>
                <a:path w="2464" h="2079" extrusionOk="0">
                  <a:moveTo>
                    <a:pt x="1072" y="1"/>
                  </a:moveTo>
                  <a:cubicBezTo>
                    <a:pt x="534" y="1"/>
                    <a:pt x="72" y="423"/>
                    <a:pt x="47" y="967"/>
                  </a:cubicBezTo>
                  <a:cubicBezTo>
                    <a:pt x="1" y="1618"/>
                    <a:pt x="523" y="2078"/>
                    <a:pt x="1080" y="2078"/>
                  </a:cubicBezTo>
                  <a:cubicBezTo>
                    <a:pt x="1315" y="2078"/>
                    <a:pt x="1556" y="1996"/>
                    <a:pt x="1764" y="1812"/>
                  </a:cubicBezTo>
                  <a:cubicBezTo>
                    <a:pt x="2464" y="1205"/>
                    <a:pt x="2068" y="56"/>
                    <a:pt x="1143" y="3"/>
                  </a:cubicBezTo>
                  <a:cubicBezTo>
                    <a:pt x="1119" y="1"/>
                    <a:pt x="1095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8"/>
            <p:cNvSpPr/>
            <p:nvPr/>
          </p:nvSpPr>
          <p:spPr>
            <a:xfrm>
              <a:off x="1140400" y="2086525"/>
              <a:ext cx="43325" cy="36400"/>
            </a:xfrm>
            <a:custGeom>
              <a:avLst/>
              <a:gdLst/>
              <a:ahLst/>
              <a:cxnLst/>
              <a:rect l="l" t="t" r="r" b="b"/>
              <a:pathLst>
                <a:path w="1733" h="1456" extrusionOk="0">
                  <a:moveTo>
                    <a:pt x="760" y="0"/>
                  </a:moveTo>
                  <a:cubicBezTo>
                    <a:pt x="383" y="0"/>
                    <a:pt x="54" y="295"/>
                    <a:pt x="29" y="676"/>
                  </a:cubicBezTo>
                  <a:cubicBezTo>
                    <a:pt x="1" y="1131"/>
                    <a:pt x="373" y="1456"/>
                    <a:pt x="766" y="1456"/>
                  </a:cubicBezTo>
                  <a:cubicBezTo>
                    <a:pt x="931" y="1456"/>
                    <a:pt x="1099" y="1399"/>
                    <a:pt x="1244" y="1270"/>
                  </a:cubicBezTo>
                  <a:cubicBezTo>
                    <a:pt x="1733" y="847"/>
                    <a:pt x="1455" y="42"/>
                    <a:pt x="808" y="2"/>
                  </a:cubicBezTo>
                  <a:cubicBezTo>
                    <a:pt x="792" y="1"/>
                    <a:pt x="776" y="0"/>
                    <a:pt x="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8"/>
            <p:cNvSpPr/>
            <p:nvPr/>
          </p:nvSpPr>
          <p:spPr>
            <a:xfrm>
              <a:off x="1172450" y="2317625"/>
              <a:ext cx="43300" cy="36425"/>
            </a:xfrm>
            <a:custGeom>
              <a:avLst/>
              <a:gdLst/>
              <a:ahLst/>
              <a:cxnLst/>
              <a:rect l="l" t="t" r="r" b="b"/>
              <a:pathLst>
                <a:path w="1732" h="1457" extrusionOk="0">
                  <a:moveTo>
                    <a:pt x="758" y="1"/>
                  </a:moveTo>
                  <a:cubicBezTo>
                    <a:pt x="370" y="1"/>
                    <a:pt x="53" y="296"/>
                    <a:pt x="28" y="676"/>
                  </a:cubicBezTo>
                  <a:cubicBezTo>
                    <a:pt x="0" y="1132"/>
                    <a:pt x="372" y="1456"/>
                    <a:pt x="765" y="1456"/>
                  </a:cubicBezTo>
                  <a:cubicBezTo>
                    <a:pt x="930" y="1456"/>
                    <a:pt x="1098" y="1399"/>
                    <a:pt x="1243" y="1270"/>
                  </a:cubicBezTo>
                  <a:cubicBezTo>
                    <a:pt x="1732" y="848"/>
                    <a:pt x="1454" y="42"/>
                    <a:pt x="807" y="3"/>
                  </a:cubicBezTo>
                  <a:cubicBezTo>
                    <a:pt x="791" y="1"/>
                    <a:pt x="774" y="1"/>
                    <a:pt x="7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8"/>
            <p:cNvSpPr/>
            <p:nvPr/>
          </p:nvSpPr>
          <p:spPr>
            <a:xfrm>
              <a:off x="1138425" y="2177675"/>
              <a:ext cx="29450" cy="24875"/>
            </a:xfrm>
            <a:custGeom>
              <a:avLst/>
              <a:gdLst/>
              <a:ahLst/>
              <a:cxnLst/>
              <a:rect l="l" t="t" r="r" b="b"/>
              <a:pathLst>
                <a:path w="1178" h="995" extrusionOk="0">
                  <a:moveTo>
                    <a:pt x="519" y="0"/>
                  </a:moveTo>
                  <a:cubicBezTo>
                    <a:pt x="265" y="0"/>
                    <a:pt x="41" y="195"/>
                    <a:pt x="29" y="463"/>
                  </a:cubicBezTo>
                  <a:cubicBezTo>
                    <a:pt x="1" y="772"/>
                    <a:pt x="258" y="995"/>
                    <a:pt x="528" y="995"/>
                  </a:cubicBezTo>
                  <a:cubicBezTo>
                    <a:pt x="638" y="995"/>
                    <a:pt x="751" y="957"/>
                    <a:pt x="847" y="873"/>
                  </a:cubicBezTo>
                  <a:cubicBezTo>
                    <a:pt x="1178" y="569"/>
                    <a:pt x="993" y="27"/>
                    <a:pt x="544" y="1"/>
                  </a:cubicBezTo>
                  <a:cubicBezTo>
                    <a:pt x="535" y="1"/>
                    <a:pt x="527" y="0"/>
                    <a:pt x="5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8"/>
            <p:cNvSpPr/>
            <p:nvPr/>
          </p:nvSpPr>
          <p:spPr>
            <a:xfrm>
              <a:off x="1222625" y="2287275"/>
              <a:ext cx="29450" cy="24900"/>
            </a:xfrm>
            <a:custGeom>
              <a:avLst/>
              <a:gdLst/>
              <a:ahLst/>
              <a:cxnLst/>
              <a:rect l="l" t="t" r="r" b="b"/>
              <a:pathLst>
                <a:path w="1178" h="996" extrusionOk="0">
                  <a:moveTo>
                    <a:pt x="518" y="1"/>
                  </a:moveTo>
                  <a:cubicBezTo>
                    <a:pt x="264" y="1"/>
                    <a:pt x="41" y="195"/>
                    <a:pt x="28" y="464"/>
                  </a:cubicBezTo>
                  <a:cubicBezTo>
                    <a:pt x="0" y="773"/>
                    <a:pt x="257" y="995"/>
                    <a:pt x="527" y="995"/>
                  </a:cubicBezTo>
                  <a:cubicBezTo>
                    <a:pt x="638" y="995"/>
                    <a:pt x="751" y="958"/>
                    <a:pt x="847" y="873"/>
                  </a:cubicBezTo>
                  <a:cubicBezTo>
                    <a:pt x="1177" y="569"/>
                    <a:pt x="992" y="28"/>
                    <a:pt x="543" y="2"/>
                  </a:cubicBezTo>
                  <a:cubicBezTo>
                    <a:pt x="535" y="1"/>
                    <a:pt x="527" y="1"/>
                    <a:pt x="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1" name="Google Shape;3431;p28"/>
          <p:cNvSpPr/>
          <p:nvPr/>
        </p:nvSpPr>
        <p:spPr>
          <a:xfrm rot="5400000" flipH="1">
            <a:off x="307252" y="-69252"/>
            <a:ext cx="198165" cy="336691"/>
          </a:xfrm>
          <a:custGeom>
            <a:avLst/>
            <a:gdLst/>
            <a:ahLst/>
            <a:cxnLst/>
            <a:rect l="l" t="t" r="r" b="b"/>
            <a:pathLst>
              <a:path w="7845" h="13329" extrusionOk="0">
                <a:moveTo>
                  <a:pt x="7845" y="1"/>
                </a:moveTo>
                <a:cubicBezTo>
                  <a:pt x="6538" y="93"/>
                  <a:pt x="5547" y="516"/>
                  <a:pt x="5534" y="1586"/>
                </a:cubicBezTo>
                <a:cubicBezTo>
                  <a:pt x="5507" y="2642"/>
                  <a:pt x="6524" y="3078"/>
                  <a:pt x="7845" y="3144"/>
                </a:cubicBezTo>
                <a:lnTo>
                  <a:pt x="7845" y="1"/>
                </a:lnTo>
                <a:close/>
                <a:moveTo>
                  <a:pt x="4287" y="2982"/>
                </a:moveTo>
                <a:cubicBezTo>
                  <a:pt x="3157" y="2982"/>
                  <a:pt x="2288" y="3324"/>
                  <a:pt x="2153" y="4253"/>
                </a:cubicBezTo>
                <a:cubicBezTo>
                  <a:pt x="1937" y="5756"/>
                  <a:pt x="3975" y="6248"/>
                  <a:pt x="6086" y="6248"/>
                </a:cubicBezTo>
                <a:cubicBezTo>
                  <a:pt x="6683" y="6248"/>
                  <a:pt x="7286" y="6209"/>
                  <a:pt x="7845" y="6142"/>
                </a:cubicBezTo>
                <a:lnTo>
                  <a:pt x="7845" y="3712"/>
                </a:lnTo>
                <a:cubicBezTo>
                  <a:pt x="6699" y="3298"/>
                  <a:pt x="5373" y="2982"/>
                  <a:pt x="4287" y="2982"/>
                </a:cubicBezTo>
                <a:close/>
                <a:moveTo>
                  <a:pt x="7845" y="7476"/>
                </a:moveTo>
                <a:cubicBezTo>
                  <a:pt x="6181" y="7529"/>
                  <a:pt x="0" y="10672"/>
                  <a:pt x="1664" y="12824"/>
                </a:cubicBezTo>
                <a:cubicBezTo>
                  <a:pt x="1940" y="13177"/>
                  <a:pt x="2288" y="13329"/>
                  <a:pt x="2680" y="13329"/>
                </a:cubicBezTo>
                <a:cubicBezTo>
                  <a:pt x="4370" y="13329"/>
                  <a:pt x="6869" y="10499"/>
                  <a:pt x="7845" y="8783"/>
                </a:cubicBezTo>
                <a:lnTo>
                  <a:pt x="7845" y="747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2" name="Google Shape;3432;p28"/>
          <p:cNvSpPr/>
          <p:nvPr/>
        </p:nvSpPr>
        <p:spPr>
          <a:xfrm rot="-5400000">
            <a:off x="8813150" y="-53460"/>
            <a:ext cx="152919" cy="259816"/>
          </a:xfrm>
          <a:custGeom>
            <a:avLst/>
            <a:gdLst/>
            <a:ahLst/>
            <a:cxnLst/>
            <a:rect l="l" t="t" r="r" b="b"/>
            <a:pathLst>
              <a:path w="7845" h="13329" extrusionOk="0">
                <a:moveTo>
                  <a:pt x="7845" y="1"/>
                </a:moveTo>
                <a:cubicBezTo>
                  <a:pt x="6538" y="93"/>
                  <a:pt x="5547" y="516"/>
                  <a:pt x="5534" y="1586"/>
                </a:cubicBezTo>
                <a:cubicBezTo>
                  <a:pt x="5507" y="2642"/>
                  <a:pt x="6524" y="3078"/>
                  <a:pt x="7845" y="3144"/>
                </a:cubicBezTo>
                <a:lnTo>
                  <a:pt x="7845" y="1"/>
                </a:lnTo>
                <a:close/>
                <a:moveTo>
                  <a:pt x="4287" y="2982"/>
                </a:moveTo>
                <a:cubicBezTo>
                  <a:pt x="3157" y="2982"/>
                  <a:pt x="2288" y="3324"/>
                  <a:pt x="2153" y="4253"/>
                </a:cubicBezTo>
                <a:cubicBezTo>
                  <a:pt x="1937" y="5756"/>
                  <a:pt x="3975" y="6248"/>
                  <a:pt x="6086" y="6248"/>
                </a:cubicBezTo>
                <a:cubicBezTo>
                  <a:pt x="6683" y="6248"/>
                  <a:pt x="7286" y="6209"/>
                  <a:pt x="7845" y="6142"/>
                </a:cubicBezTo>
                <a:lnTo>
                  <a:pt x="7845" y="3712"/>
                </a:lnTo>
                <a:cubicBezTo>
                  <a:pt x="6699" y="3298"/>
                  <a:pt x="5373" y="2982"/>
                  <a:pt x="4287" y="2982"/>
                </a:cubicBezTo>
                <a:close/>
                <a:moveTo>
                  <a:pt x="7845" y="7476"/>
                </a:moveTo>
                <a:cubicBezTo>
                  <a:pt x="6181" y="7529"/>
                  <a:pt x="0" y="10672"/>
                  <a:pt x="1664" y="12824"/>
                </a:cubicBezTo>
                <a:cubicBezTo>
                  <a:pt x="1940" y="13177"/>
                  <a:pt x="2288" y="13329"/>
                  <a:pt x="2680" y="13329"/>
                </a:cubicBezTo>
                <a:cubicBezTo>
                  <a:pt x="4370" y="13329"/>
                  <a:pt x="6869" y="10499"/>
                  <a:pt x="7845" y="8783"/>
                </a:cubicBezTo>
                <a:lnTo>
                  <a:pt x="7845" y="747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3" name="Google Shape;3433;p28"/>
          <p:cNvGrpSpPr/>
          <p:nvPr/>
        </p:nvGrpSpPr>
        <p:grpSpPr>
          <a:xfrm rot="-3860231" flipH="1">
            <a:off x="8644821" y="88074"/>
            <a:ext cx="166819" cy="293383"/>
            <a:chOff x="1064251" y="1478116"/>
            <a:chExt cx="85873" cy="151024"/>
          </a:xfrm>
        </p:grpSpPr>
        <p:sp>
          <p:nvSpPr>
            <p:cNvPr id="3434" name="Google Shape;3434;p28"/>
            <p:cNvSpPr/>
            <p:nvPr/>
          </p:nvSpPr>
          <p:spPr>
            <a:xfrm>
              <a:off x="1064251" y="1478116"/>
              <a:ext cx="66296" cy="151024"/>
            </a:xfrm>
            <a:custGeom>
              <a:avLst/>
              <a:gdLst/>
              <a:ahLst/>
              <a:cxnLst/>
              <a:rect l="l" t="t" r="r" b="b"/>
              <a:pathLst>
                <a:path w="999" h="2276" extrusionOk="0">
                  <a:moveTo>
                    <a:pt x="950" y="0"/>
                  </a:moveTo>
                  <a:cubicBezTo>
                    <a:pt x="926" y="0"/>
                    <a:pt x="889" y="12"/>
                    <a:pt x="877" y="37"/>
                  </a:cubicBezTo>
                  <a:lnTo>
                    <a:pt x="13" y="2203"/>
                  </a:lnTo>
                  <a:cubicBezTo>
                    <a:pt x="1" y="2227"/>
                    <a:pt x="13" y="2264"/>
                    <a:pt x="50" y="2276"/>
                  </a:cubicBezTo>
                  <a:lnTo>
                    <a:pt x="62" y="2276"/>
                  </a:lnTo>
                  <a:cubicBezTo>
                    <a:pt x="86" y="2276"/>
                    <a:pt x="111" y="2264"/>
                    <a:pt x="123" y="2239"/>
                  </a:cubicBezTo>
                  <a:lnTo>
                    <a:pt x="987" y="73"/>
                  </a:lnTo>
                  <a:cubicBezTo>
                    <a:pt x="999" y="49"/>
                    <a:pt x="987" y="12"/>
                    <a:pt x="9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8"/>
            <p:cNvSpPr/>
            <p:nvPr/>
          </p:nvSpPr>
          <p:spPr>
            <a:xfrm>
              <a:off x="1090929" y="1482163"/>
              <a:ext cx="59195" cy="63834"/>
            </a:xfrm>
            <a:custGeom>
              <a:avLst/>
              <a:gdLst/>
              <a:ahLst/>
              <a:cxnLst/>
              <a:rect l="l" t="t" r="r" b="b"/>
              <a:pathLst>
                <a:path w="892" h="962" extrusionOk="0">
                  <a:moveTo>
                    <a:pt x="61" y="0"/>
                  </a:moveTo>
                  <a:cubicBezTo>
                    <a:pt x="25" y="12"/>
                    <a:pt x="1" y="37"/>
                    <a:pt x="13" y="61"/>
                  </a:cubicBezTo>
                  <a:lnTo>
                    <a:pt x="98" y="913"/>
                  </a:lnTo>
                  <a:cubicBezTo>
                    <a:pt x="98" y="937"/>
                    <a:pt x="122" y="961"/>
                    <a:pt x="134" y="961"/>
                  </a:cubicBezTo>
                  <a:lnTo>
                    <a:pt x="159" y="961"/>
                  </a:lnTo>
                  <a:cubicBezTo>
                    <a:pt x="171" y="961"/>
                    <a:pt x="183" y="961"/>
                    <a:pt x="195" y="949"/>
                  </a:cubicBezTo>
                  <a:lnTo>
                    <a:pt x="852" y="377"/>
                  </a:lnTo>
                  <a:cubicBezTo>
                    <a:pt x="892" y="338"/>
                    <a:pt x="859" y="282"/>
                    <a:pt x="813" y="282"/>
                  </a:cubicBezTo>
                  <a:cubicBezTo>
                    <a:pt x="802" y="282"/>
                    <a:pt x="791" y="285"/>
                    <a:pt x="779" y="292"/>
                  </a:cubicBezTo>
                  <a:lnTo>
                    <a:pt x="207" y="791"/>
                  </a:lnTo>
                  <a:lnTo>
                    <a:pt x="122" y="49"/>
                  </a:lnTo>
                  <a:cubicBezTo>
                    <a:pt x="110" y="24"/>
                    <a:pt x="86" y="0"/>
                    <a:pt x="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8"/>
            <p:cNvSpPr/>
            <p:nvPr/>
          </p:nvSpPr>
          <p:spPr>
            <a:xfrm>
              <a:off x="1070755" y="1538433"/>
              <a:ext cx="59793" cy="53615"/>
            </a:xfrm>
            <a:custGeom>
              <a:avLst/>
              <a:gdLst/>
              <a:ahLst/>
              <a:cxnLst/>
              <a:rect l="l" t="t" r="r" b="b"/>
              <a:pathLst>
                <a:path w="901" h="808" extrusionOk="0">
                  <a:moveTo>
                    <a:pt x="63" y="1"/>
                  </a:moveTo>
                  <a:cubicBezTo>
                    <a:pt x="58" y="1"/>
                    <a:pt x="53" y="2"/>
                    <a:pt x="49" y="4"/>
                  </a:cubicBezTo>
                  <a:cubicBezTo>
                    <a:pt x="13" y="4"/>
                    <a:pt x="0" y="40"/>
                    <a:pt x="0" y="65"/>
                  </a:cubicBezTo>
                  <a:lnTo>
                    <a:pt x="159" y="771"/>
                  </a:lnTo>
                  <a:cubicBezTo>
                    <a:pt x="159" y="783"/>
                    <a:pt x="171" y="807"/>
                    <a:pt x="195" y="807"/>
                  </a:cubicBezTo>
                  <a:lnTo>
                    <a:pt x="207" y="807"/>
                  </a:lnTo>
                  <a:cubicBezTo>
                    <a:pt x="219" y="807"/>
                    <a:pt x="232" y="807"/>
                    <a:pt x="244" y="795"/>
                  </a:cubicBezTo>
                  <a:lnTo>
                    <a:pt x="877" y="308"/>
                  </a:lnTo>
                  <a:cubicBezTo>
                    <a:pt x="901" y="296"/>
                    <a:pt x="901" y="260"/>
                    <a:pt x="877" y="235"/>
                  </a:cubicBezTo>
                  <a:cubicBezTo>
                    <a:pt x="869" y="220"/>
                    <a:pt x="852" y="210"/>
                    <a:pt x="835" y="210"/>
                  </a:cubicBezTo>
                  <a:cubicBezTo>
                    <a:pt x="824" y="210"/>
                    <a:pt x="813" y="214"/>
                    <a:pt x="804" y="223"/>
                  </a:cubicBezTo>
                  <a:lnTo>
                    <a:pt x="244" y="649"/>
                  </a:lnTo>
                  <a:lnTo>
                    <a:pt x="122" y="40"/>
                  </a:lnTo>
                  <a:cubicBezTo>
                    <a:pt x="112" y="21"/>
                    <a:pt x="86" y="1"/>
                    <a:pt x="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7" name="Google Shape;3437;p28"/>
          <p:cNvGrpSpPr/>
          <p:nvPr/>
        </p:nvGrpSpPr>
        <p:grpSpPr>
          <a:xfrm rot="3032720" flipH="1">
            <a:off x="8918518" y="446899"/>
            <a:ext cx="127520" cy="134513"/>
            <a:chOff x="514786" y="856957"/>
            <a:chExt cx="31265" cy="28112"/>
          </a:xfrm>
        </p:grpSpPr>
        <p:sp>
          <p:nvSpPr>
            <p:cNvPr id="3438" name="Google Shape;3438;p28"/>
            <p:cNvSpPr/>
            <p:nvPr/>
          </p:nvSpPr>
          <p:spPr>
            <a:xfrm>
              <a:off x="514786" y="868100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8"/>
            <p:cNvSpPr/>
            <p:nvPr/>
          </p:nvSpPr>
          <p:spPr>
            <a:xfrm>
              <a:off x="521017" y="878802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8"/>
            <p:cNvSpPr/>
            <p:nvPr/>
          </p:nvSpPr>
          <p:spPr>
            <a:xfrm>
              <a:off x="527248" y="868100"/>
              <a:ext cx="6304" cy="6268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8"/>
            <p:cNvSpPr/>
            <p:nvPr/>
          </p:nvSpPr>
          <p:spPr>
            <a:xfrm>
              <a:off x="535275" y="877006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8"/>
            <p:cNvSpPr/>
            <p:nvPr/>
          </p:nvSpPr>
          <p:spPr>
            <a:xfrm>
              <a:off x="539747" y="865864"/>
              <a:ext cx="6304" cy="6744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8"/>
            <p:cNvSpPr/>
            <p:nvPr/>
          </p:nvSpPr>
          <p:spPr>
            <a:xfrm>
              <a:off x="533956" y="856957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4" name="Google Shape;3444;p28"/>
          <p:cNvGrpSpPr/>
          <p:nvPr/>
        </p:nvGrpSpPr>
        <p:grpSpPr>
          <a:xfrm rot="3030661" flipH="1">
            <a:off x="342142" y="167996"/>
            <a:ext cx="128519" cy="133488"/>
            <a:chOff x="514786" y="856957"/>
            <a:chExt cx="31265" cy="28112"/>
          </a:xfrm>
        </p:grpSpPr>
        <p:sp>
          <p:nvSpPr>
            <p:cNvPr id="3445" name="Google Shape;3445;p28"/>
            <p:cNvSpPr/>
            <p:nvPr/>
          </p:nvSpPr>
          <p:spPr>
            <a:xfrm>
              <a:off x="514786" y="868100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5" y="0"/>
                  </a:moveTo>
                  <a:cubicBezTo>
                    <a:pt x="37" y="0"/>
                    <a:pt x="0" y="37"/>
                    <a:pt x="0" y="86"/>
                  </a:cubicBezTo>
                  <a:cubicBezTo>
                    <a:pt x="0" y="134"/>
                    <a:pt x="37" y="171"/>
                    <a:pt x="85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8"/>
            <p:cNvSpPr/>
            <p:nvPr/>
          </p:nvSpPr>
          <p:spPr>
            <a:xfrm>
              <a:off x="521017" y="878802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4" y="171"/>
                    <a:pt x="171" y="134"/>
                    <a:pt x="171" y="86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8"/>
            <p:cNvSpPr/>
            <p:nvPr/>
          </p:nvSpPr>
          <p:spPr>
            <a:xfrm>
              <a:off x="527248" y="868100"/>
              <a:ext cx="6304" cy="6268"/>
            </a:xfrm>
            <a:custGeom>
              <a:avLst/>
              <a:gdLst/>
              <a:ahLst/>
              <a:cxnLst/>
              <a:rect l="l" t="t" r="r" b="b"/>
              <a:pathLst>
                <a:path w="172" h="171" extrusionOk="0">
                  <a:moveTo>
                    <a:pt x="86" y="0"/>
                  </a:moveTo>
                  <a:cubicBezTo>
                    <a:pt x="37" y="0"/>
                    <a:pt x="1" y="37"/>
                    <a:pt x="1" y="86"/>
                  </a:cubicBezTo>
                  <a:cubicBezTo>
                    <a:pt x="1" y="134"/>
                    <a:pt x="37" y="171"/>
                    <a:pt x="86" y="171"/>
                  </a:cubicBezTo>
                  <a:cubicBezTo>
                    <a:pt x="135" y="171"/>
                    <a:pt x="171" y="134"/>
                    <a:pt x="171" y="86"/>
                  </a:cubicBezTo>
                  <a:cubicBezTo>
                    <a:pt x="171" y="37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8"/>
            <p:cNvSpPr/>
            <p:nvPr/>
          </p:nvSpPr>
          <p:spPr>
            <a:xfrm>
              <a:off x="535275" y="877006"/>
              <a:ext cx="6744" cy="6304"/>
            </a:xfrm>
            <a:custGeom>
              <a:avLst/>
              <a:gdLst/>
              <a:ahLst/>
              <a:cxnLst/>
              <a:rect l="l" t="t" r="r" b="b"/>
              <a:pathLst>
                <a:path w="184" h="172" extrusionOk="0">
                  <a:moveTo>
                    <a:pt x="98" y="1"/>
                  </a:moveTo>
                  <a:cubicBezTo>
                    <a:pt x="50" y="1"/>
                    <a:pt x="1" y="37"/>
                    <a:pt x="1" y="86"/>
                  </a:cubicBezTo>
                  <a:cubicBezTo>
                    <a:pt x="1" y="135"/>
                    <a:pt x="50" y="171"/>
                    <a:pt x="98" y="171"/>
                  </a:cubicBezTo>
                  <a:cubicBezTo>
                    <a:pt x="147" y="171"/>
                    <a:pt x="184" y="135"/>
                    <a:pt x="184" y="86"/>
                  </a:cubicBezTo>
                  <a:cubicBezTo>
                    <a:pt x="184" y="37"/>
                    <a:pt x="147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8"/>
            <p:cNvSpPr/>
            <p:nvPr/>
          </p:nvSpPr>
          <p:spPr>
            <a:xfrm>
              <a:off x="539747" y="865864"/>
              <a:ext cx="6304" cy="6744"/>
            </a:xfrm>
            <a:custGeom>
              <a:avLst/>
              <a:gdLst/>
              <a:ahLst/>
              <a:cxnLst/>
              <a:rect l="l" t="t" r="r" b="b"/>
              <a:pathLst>
                <a:path w="172" h="184" extrusionOk="0">
                  <a:moveTo>
                    <a:pt x="86" y="0"/>
                  </a:moveTo>
                  <a:cubicBezTo>
                    <a:pt x="37" y="0"/>
                    <a:pt x="1" y="49"/>
                    <a:pt x="1" y="86"/>
                  </a:cubicBezTo>
                  <a:cubicBezTo>
                    <a:pt x="1" y="134"/>
                    <a:pt x="37" y="183"/>
                    <a:pt x="86" y="183"/>
                  </a:cubicBezTo>
                  <a:cubicBezTo>
                    <a:pt x="135" y="183"/>
                    <a:pt x="171" y="134"/>
                    <a:pt x="171" y="86"/>
                  </a:cubicBezTo>
                  <a:cubicBezTo>
                    <a:pt x="171" y="49"/>
                    <a:pt x="135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8"/>
            <p:cNvSpPr/>
            <p:nvPr/>
          </p:nvSpPr>
          <p:spPr>
            <a:xfrm>
              <a:off x="533956" y="856957"/>
              <a:ext cx="6268" cy="6268"/>
            </a:xfrm>
            <a:custGeom>
              <a:avLst/>
              <a:gdLst/>
              <a:ahLst/>
              <a:cxnLst/>
              <a:rect l="l" t="t" r="r" b="b"/>
              <a:pathLst>
                <a:path w="171" h="171" extrusionOk="0">
                  <a:moveTo>
                    <a:pt x="86" y="0"/>
                  </a:moveTo>
                  <a:cubicBezTo>
                    <a:pt x="37" y="0"/>
                    <a:pt x="0" y="37"/>
                    <a:pt x="0" y="85"/>
                  </a:cubicBezTo>
                  <a:cubicBezTo>
                    <a:pt x="0" y="134"/>
                    <a:pt x="37" y="170"/>
                    <a:pt x="86" y="170"/>
                  </a:cubicBezTo>
                  <a:cubicBezTo>
                    <a:pt x="134" y="170"/>
                    <a:pt x="171" y="134"/>
                    <a:pt x="171" y="85"/>
                  </a:cubicBezTo>
                  <a:cubicBezTo>
                    <a:pt x="171" y="37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1" name="Google Shape;3451;p28"/>
          <p:cNvGrpSpPr/>
          <p:nvPr/>
        </p:nvGrpSpPr>
        <p:grpSpPr>
          <a:xfrm rot="9599255" flipH="1">
            <a:off x="83076" y="355138"/>
            <a:ext cx="180717" cy="317840"/>
            <a:chOff x="1064251" y="1478116"/>
            <a:chExt cx="85873" cy="151024"/>
          </a:xfrm>
        </p:grpSpPr>
        <p:sp>
          <p:nvSpPr>
            <p:cNvPr id="3452" name="Google Shape;3452;p28"/>
            <p:cNvSpPr/>
            <p:nvPr/>
          </p:nvSpPr>
          <p:spPr>
            <a:xfrm>
              <a:off x="1064251" y="1478116"/>
              <a:ext cx="66296" cy="151024"/>
            </a:xfrm>
            <a:custGeom>
              <a:avLst/>
              <a:gdLst/>
              <a:ahLst/>
              <a:cxnLst/>
              <a:rect l="l" t="t" r="r" b="b"/>
              <a:pathLst>
                <a:path w="999" h="2276" extrusionOk="0">
                  <a:moveTo>
                    <a:pt x="950" y="0"/>
                  </a:moveTo>
                  <a:cubicBezTo>
                    <a:pt x="926" y="0"/>
                    <a:pt x="889" y="12"/>
                    <a:pt x="877" y="37"/>
                  </a:cubicBezTo>
                  <a:lnTo>
                    <a:pt x="13" y="2203"/>
                  </a:lnTo>
                  <a:cubicBezTo>
                    <a:pt x="1" y="2227"/>
                    <a:pt x="13" y="2264"/>
                    <a:pt x="50" y="2276"/>
                  </a:cubicBezTo>
                  <a:lnTo>
                    <a:pt x="62" y="2276"/>
                  </a:lnTo>
                  <a:cubicBezTo>
                    <a:pt x="86" y="2276"/>
                    <a:pt x="111" y="2264"/>
                    <a:pt x="123" y="2239"/>
                  </a:cubicBezTo>
                  <a:lnTo>
                    <a:pt x="987" y="73"/>
                  </a:lnTo>
                  <a:cubicBezTo>
                    <a:pt x="999" y="49"/>
                    <a:pt x="987" y="12"/>
                    <a:pt x="9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8"/>
            <p:cNvSpPr/>
            <p:nvPr/>
          </p:nvSpPr>
          <p:spPr>
            <a:xfrm>
              <a:off x="1090929" y="1482163"/>
              <a:ext cx="59195" cy="63834"/>
            </a:xfrm>
            <a:custGeom>
              <a:avLst/>
              <a:gdLst/>
              <a:ahLst/>
              <a:cxnLst/>
              <a:rect l="l" t="t" r="r" b="b"/>
              <a:pathLst>
                <a:path w="892" h="962" extrusionOk="0">
                  <a:moveTo>
                    <a:pt x="61" y="0"/>
                  </a:moveTo>
                  <a:cubicBezTo>
                    <a:pt x="25" y="12"/>
                    <a:pt x="1" y="37"/>
                    <a:pt x="13" y="61"/>
                  </a:cubicBezTo>
                  <a:lnTo>
                    <a:pt x="98" y="913"/>
                  </a:lnTo>
                  <a:cubicBezTo>
                    <a:pt x="98" y="937"/>
                    <a:pt x="122" y="961"/>
                    <a:pt x="134" y="961"/>
                  </a:cubicBezTo>
                  <a:lnTo>
                    <a:pt x="159" y="961"/>
                  </a:lnTo>
                  <a:cubicBezTo>
                    <a:pt x="171" y="961"/>
                    <a:pt x="183" y="961"/>
                    <a:pt x="195" y="949"/>
                  </a:cubicBezTo>
                  <a:lnTo>
                    <a:pt x="852" y="377"/>
                  </a:lnTo>
                  <a:cubicBezTo>
                    <a:pt x="892" y="338"/>
                    <a:pt x="859" y="282"/>
                    <a:pt x="813" y="282"/>
                  </a:cubicBezTo>
                  <a:cubicBezTo>
                    <a:pt x="802" y="282"/>
                    <a:pt x="791" y="285"/>
                    <a:pt x="779" y="292"/>
                  </a:cubicBezTo>
                  <a:lnTo>
                    <a:pt x="207" y="791"/>
                  </a:lnTo>
                  <a:lnTo>
                    <a:pt x="122" y="49"/>
                  </a:lnTo>
                  <a:cubicBezTo>
                    <a:pt x="110" y="24"/>
                    <a:pt x="86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8"/>
            <p:cNvSpPr/>
            <p:nvPr/>
          </p:nvSpPr>
          <p:spPr>
            <a:xfrm>
              <a:off x="1070755" y="1538433"/>
              <a:ext cx="59793" cy="53615"/>
            </a:xfrm>
            <a:custGeom>
              <a:avLst/>
              <a:gdLst/>
              <a:ahLst/>
              <a:cxnLst/>
              <a:rect l="l" t="t" r="r" b="b"/>
              <a:pathLst>
                <a:path w="901" h="808" extrusionOk="0">
                  <a:moveTo>
                    <a:pt x="63" y="1"/>
                  </a:moveTo>
                  <a:cubicBezTo>
                    <a:pt x="58" y="1"/>
                    <a:pt x="53" y="2"/>
                    <a:pt x="49" y="4"/>
                  </a:cubicBezTo>
                  <a:cubicBezTo>
                    <a:pt x="13" y="4"/>
                    <a:pt x="0" y="40"/>
                    <a:pt x="0" y="65"/>
                  </a:cubicBezTo>
                  <a:lnTo>
                    <a:pt x="159" y="771"/>
                  </a:lnTo>
                  <a:cubicBezTo>
                    <a:pt x="159" y="783"/>
                    <a:pt x="171" y="807"/>
                    <a:pt x="195" y="807"/>
                  </a:cubicBezTo>
                  <a:lnTo>
                    <a:pt x="207" y="807"/>
                  </a:lnTo>
                  <a:cubicBezTo>
                    <a:pt x="219" y="807"/>
                    <a:pt x="232" y="807"/>
                    <a:pt x="244" y="795"/>
                  </a:cubicBezTo>
                  <a:lnTo>
                    <a:pt x="877" y="308"/>
                  </a:lnTo>
                  <a:cubicBezTo>
                    <a:pt x="901" y="296"/>
                    <a:pt x="901" y="260"/>
                    <a:pt x="877" y="235"/>
                  </a:cubicBezTo>
                  <a:cubicBezTo>
                    <a:pt x="869" y="220"/>
                    <a:pt x="852" y="210"/>
                    <a:pt x="835" y="210"/>
                  </a:cubicBezTo>
                  <a:cubicBezTo>
                    <a:pt x="824" y="210"/>
                    <a:pt x="813" y="214"/>
                    <a:pt x="804" y="223"/>
                  </a:cubicBezTo>
                  <a:lnTo>
                    <a:pt x="244" y="649"/>
                  </a:lnTo>
                  <a:lnTo>
                    <a:pt x="122" y="40"/>
                  </a:lnTo>
                  <a:cubicBezTo>
                    <a:pt x="112" y="21"/>
                    <a:pt x="86" y="1"/>
                    <a:pt x="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5" name="Google Shape;3455;p28"/>
          <p:cNvGrpSpPr/>
          <p:nvPr/>
        </p:nvGrpSpPr>
        <p:grpSpPr>
          <a:xfrm rot="5400000" flipH="1">
            <a:off x="-221922" y="824745"/>
            <a:ext cx="610900" cy="166625"/>
            <a:chOff x="3262675" y="3415000"/>
            <a:chExt cx="610900" cy="166625"/>
          </a:xfrm>
        </p:grpSpPr>
        <p:sp>
          <p:nvSpPr>
            <p:cNvPr id="3456" name="Google Shape;3456;p28"/>
            <p:cNvSpPr/>
            <p:nvPr/>
          </p:nvSpPr>
          <p:spPr>
            <a:xfrm>
              <a:off x="3355175" y="341500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8"/>
            <p:cNvSpPr/>
            <p:nvPr/>
          </p:nvSpPr>
          <p:spPr>
            <a:xfrm>
              <a:off x="3387400" y="345072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8"/>
            <p:cNvSpPr/>
            <p:nvPr/>
          </p:nvSpPr>
          <p:spPr>
            <a:xfrm>
              <a:off x="3442850" y="347447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8"/>
            <p:cNvSpPr/>
            <p:nvPr/>
          </p:nvSpPr>
          <p:spPr>
            <a:xfrm>
              <a:off x="3508325" y="349447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8"/>
            <p:cNvSpPr/>
            <p:nvPr/>
          </p:nvSpPr>
          <p:spPr>
            <a:xfrm>
              <a:off x="3562200" y="348780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8"/>
            <p:cNvSpPr/>
            <p:nvPr/>
          </p:nvSpPr>
          <p:spPr>
            <a:xfrm>
              <a:off x="3600775" y="346212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8"/>
            <p:cNvSpPr/>
            <p:nvPr/>
          </p:nvSpPr>
          <p:spPr>
            <a:xfrm>
              <a:off x="3641450" y="344620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8"/>
            <p:cNvSpPr/>
            <p:nvPr/>
          </p:nvSpPr>
          <p:spPr>
            <a:xfrm>
              <a:off x="3732225" y="345410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8"/>
            <p:cNvSpPr/>
            <p:nvPr/>
          </p:nvSpPr>
          <p:spPr>
            <a:xfrm>
              <a:off x="3766425" y="346180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8"/>
            <p:cNvSpPr/>
            <p:nvPr/>
          </p:nvSpPr>
          <p:spPr>
            <a:xfrm>
              <a:off x="3804825" y="350485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8"/>
            <p:cNvSpPr/>
            <p:nvPr/>
          </p:nvSpPr>
          <p:spPr>
            <a:xfrm>
              <a:off x="3841200" y="354177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8"/>
            <p:cNvSpPr/>
            <p:nvPr/>
          </p:nvSpPr>
          <p:spPr>
            <a:xfrm>
              <a:off x="3291125" y="348182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8"/>
            <p:cNvSpPr/>
            <p:nvPr/>
          </p:nvSpPr>
          <p:spPr>
            <a:xfrm>
              <a:off x="3337025" y="348315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8"/>
            <p:cNvSpPr/>
            <p:nvPr/>
          </p:nvSpPr>
          <p:spPr>
            <a:xfrm>
              <a:off x="3398775" y="351715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8"/>
            <p:cNvSpPr/>
            <p:nvPr/>
          </p:nvSpPr>
          <p:spPr>
            <a:xfrm>
              <a:off x="3455875" y="354512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8"/>
            <p:cNvSpPr/>
            <p:nvPr/>
          </p:nvSpPr>
          <p:spPr>
            <a:xfrm>
              <a:off x="3513675" y="354697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8"/>
            <p:cNvSpPr/>
            <p:nvPr/>
          </p:nvSpPr>
          <p:spPr>
            <a:xfrm>
              <a:off x="3562250" y="354397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8"/>
            <p:cNvSpPr/>
            <p:nvPr/>
          </p:nvSpPr>
          <p:spPr>
            <a:xfrm>
              <a:off x="3600325" y="352817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8"/>
            <p:cNvSpPr/>
            <p:nvPr/>
          </p:nvSpPr>
          <p:spPr>
            <a:xfrm>
              <a:off x="3641100" y="351120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8"/>
            <p:cNvSpPr/>
            <p:nvPr/>
          </p:nvSpPr>
          <p:spPr>
            <a:xfrm>
              <a:off x="3726300" y="352642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8"/>
            <p:cNvSpPr/>
            <p:nvPr/>
          </p:nvSpPr>
          <p:spPr>
            <a:xfrm>
              <a:off x="3761625" y="353747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8"/>
            <p:cNvSpPr/>
            <p:nvPr/>
          </p:nvSpPr>
          <p:spPr>
            <a:xfrm>
              <a:off x="3262675" y="354070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8"/>
            <p:cNvSpPr/>
            <p:nvPr/>
          </p:nvSpPr>
          <p:spPr>
            <a:xfrm>
              <a:off x="3300650" y="353255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8"/>
            <p:cNvSpPr/>
            <p:nvPr/>
          </p:nvSpPr>
          <p:spPr>
            <a:xfrm>
              <a:off x="3353050" y="353662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0" name="Google Shape;3480;p28"/>
          <p:cNvGrpSpPr/>
          <p:nvPr/>
        </p:nvGrpSpPr>
        <p:grpSpPr>
          <a:xfrm rot="10800000" flipH="1">
            <a:off x="8010078" y="-11293"/>
            <a:ext cx="610900" cy="166625"/>
            <a:chOff x="3262675" y="3415000"/>
            <a:chExt cx="610900" cy="166625"/>
          </a:xfrm>
        </p:grpSpPr>
        <p:sp>
          <p:nvSpPr>
            <p:cNvPr id="3481" name="Google Shape;3481;p28"/>
            <p:cNvSpPr/>
            <p:nvPr/>
          </p:nvSpPr>
          <p:spPr>
            <a:xfrm>
              <a:off x="3355175" y="3415000"/>
              <a:ext cx="38225" cy="41500"/>
            </a:xfrm>
            <a:custGeom>
              <a:avLst/>
              <a:gdLst/>
              <a:ahLst/>
              <a:cxnLst/>
              <a:rect l="l" t="t" r="r" b="b"/>
              <a:pathLst>
                <a:path w="1529" h="1660" extrusionOk="0">
                  <a:moveTo>
                    <a:pt x="866" y="0"/>
                  </a:moveTo>
                  <a:cubicBezTo>
                    <a:pt x="761" y="0"/>
                    <a:pt x="653" y="41"/>
                    <a:pt x="556" y="138"/>
                  </a:cubicBezTo>
                  <a:lnTo>
                    <a:pt x="569" y="138"/>
                  </a:lnTo>
                  <a:cubicBezTo>
                    <a:pt x="318" y="402"/>
                    <a:pt x="146" y="732"/>
                    <a:pt x="67" y="1089"/>
                  </a:cubicBezTo>
                  <a:cubicBezTo>
                    <a:pt x="1" y="1326"/>
                    <a:pt x="146" y="1577"/>
                    <a:pt x="384" y="1643"/>
                  </a:cubicBezTo>
                  <a:cubicBezTo>
                    <a:pt x="423" y="1654"/>
                    <a:pt x="462" y="1659"/>
                    <a:pt x="501" y="1659"/>
                  </a:cubicBezTo>
                  <a:cubicBezTo>
                    <a:pt x="699" y="1659"/>
                    <a:pt x="883" y="1525"/>
                    <a:pt x="939" y="1326"/>
                  </a:cubicBezTo>
                  <a:cubicBezTo>
                    <a:pt x="978" y="1128"/>
                    <a:pt x="1058" y="930"/>
                    <a:pt x="1203" y="785"/>
                  </a:cubicBezTo>
                  <a:cubicBezTo>
                    <a:pt x="1528" y="459"/>
                    <a:pt x="1219" y="0"/>
                    <a:pt x="8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8"/>
            <p:cNvSpPr/>
            <p:nvPr/>
          </p:nvSpPr>
          <p:spPr>
            <a:xfrm>
              <a:off x="3387400" y="3450725"/>
              <a:ext cx="34825" cy="35800"/>
            </a:xfrm>
            <a:custGeom>
              <a:avLst/>
              <a:gdLst/>
              <a:ahLst/>
              <a:cxnLst/>
              <a:rect l="l" t="t" r="r" b="b"/>
              <a:pathLst>
                <a:path w="1393" h="1432" extrusionOk="0">
                  <a:moveTo>
                    <a:pt x="893" y="0"/>
                  </a:moveTo>
                  <a:cubicBezTo>
                    <a:pt x="731" y="0"/>
                    <a:pt x="576" y="83"/>
                    <a:pt x="495" y="227"/>
                  </a:cubicBezTo>
                  <a:lnTo>
                    <a:pt x="244" y="716"/>
                  </a:lnTo>
                  <a:cubicBezTo>
                    <a:pt x="0" y="1086"/>
                    <a:pt x="318" y="1432"/>
                    <a:pt x="637" y="1432"/>
                  </a:cubicBezTo>
                  <a:cubicBezTo>
                    <a:pt x="784" y="1432"/>
                    <a:pt x="931" y="1358"/>
                    <a:pt x="1023" y="1178"/>
                  </a:cubicBezTo>
                  <a:lnTo>
                    <a:pt x="1274" y="676"/>
                  </a:lnTo>
                  <a:cubicBezTo>
                    <a:pt x="1393" y="465"/>
                    <a:pt x="1327" y="188"/>
                    <a:pt x="1116" y="56"/>
                  </a:cubicBezTo>
                  <a:cubicBezTo>
                    <a:pt x="1044" y="18"/>
                    <a:pt x="968" y="0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8"/>
            <p:cNvSpPr/>
            <p:nvPr/>
          </p:nvSpPr>
          <p:spPr>
            <a:xfrm>
              <a:off x="3442850" y="3474475"/>
              <a:ext cx="23450" cy="41375"/>
            </a:xfrm>
            <a:custGeom>
              <a:avLst/>
              <a:gdLst/>
              <a:ahLst/>
              <a:cxnLst/>
              <a:rect l="l" t="t" r="r" b="b"/>
              <a:pathLst>
                <a:path w="938" h="1655" extrusionOk="0">
                  <a:moveTo>
                    <a:pt x="469" y="1"/>
                  </a:moveTo>
                  <a:cubicBezTo>
                    <a:pt x="251" y="1"/>
                    <a:pt x="33" y="142"/>
                    <a:pt x="20" y="426"/>
                  </a:cubicBezTo>
                  <a:lnTo>
                    <a:pt x="20" y="1179"/>
                  </a:lnTo>
                  <a:cubicBezTo>
                    <a:pt x="0" y="1496"/>
                    <a:pt x="235" y="1655"/>
                    <a:pt x="469" y="1655"/>
                  </a:cubicBezTo>
                  <a:cubicBezTo>
                    <a:pt x="704" y="1655"/>
                    <a:pt x="938" y="1496"/>
                    <a:pt x="918" y="1179"/>
                  </a:cubicBezTo>
                  <a:lnTo>
                    <a:pt x="918" y="426"/>
                  </a:lnTo>
                  <a:cubicBezTo>
                    <a:pt x="905" y="142"/>
                    <a:pt x="687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8"/>
            <p:cNvSpPr/>
            <p:nvPr/>
          </p:nvSpPr>
          <p:spPr>
            <a:xfrm>
              <a:off x="3508325" y="3494475"/>
              <a:ext cx="37675" cy="40425"/>
            </a:xfrm>
            <a:custGeom>
              <a:avLst/>
              <a:gdLst/>
              <a:ahLst/>
              <a:cxnLst/>
              <a:rect l="l" t="t" r="r" b="b"/>
              <a:pathLst>
                <a:path w="1507" h="161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544" y="1409"/>
                  </a:lnTo>
                  <a:cubicBezTo>
                    <a:pt x="642" y="1555"/>
                    <a:pt x="777" y="1617"/>
                    <a:pt x="911" y="1617"/>
                  </a:cubicBezTo>
                  <a:cubicBezTo>
                    <a:pt x="1214" y="1617"/>
                    <a:pt x="1507" y="1304"/>
                    <a:pt x="1323" y="947"/>
                  </a:cubicBezTo>
                  <a:cubicBezTo>
                    <a:pt x="1205" y="696"/>
                    <a:pt x="1086" y="458"/>
                    <a:pt x="954" y="207"/>
                  </a:cubicBezTo>
                  <a:cubicBezTo>
                    <a:pt x="856" y="62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8"/>
            <p:cNvSpPr/>
            <p:nvPr/>
          </p:nvSpPr>
          <p:spPr>
            <a:xfrm>
              <a:off x="3562200" y="3487800"/>
              <a:ext cx="35025" cy="39750"/>
            </a:xfrm>
            <a:custGeom>
              <a:avLst/>
              <a:gdLst/>
              <a:ahLst/>
              <a:cxnLst/>
              <a:rect l="l" t="t" r="r" b="b"/>
              <a:pathLst>
                <a:path w="1401" h="1590" extrusionOk="0">
                  <a:moveTo>
                    <a:pt x="517" y="1"/>
                  </a:moveTo>
                  <a:cubicBezTo>
                    <a:pt x="439" y="1"/>
                    <a:pt x="361" y="21"/>
                    <a:pt x="291" y="65"/>
                  </a:cubicBezTo>
                  <a:cubicBezTo>
                    <a:pt x="80" y="197"/>
                    <a:pt x="0" y="461"/>
                    <a:pt x="119" y="686"/>
                  </a:cubicBezTo>
                  <a:lnTo>
                    <a:pt x="489" y="1359"/>
                  </a:lnTo>
                  <a:cubicBezTo>
                    <a:pt x="578" y="1510"/>
                    <a:pt x="732" y="1589"/>
                    <a:pt x="887" y="1589"/>
                  </a:cubicBezTo>
                  <a:cubicBezTo>
                    <a:pt x="964" y="1589"/>
                    <a:pt x="1040" y="1570"/>
                    <a:pt x="1110" y="1531"/>
                  </a:cubicBezTo>
                  <a:cubicBezTo>
                    <a:pt x="1321" y="1399"/>
                    <a:pt x="1400" y="1122"/>
                    <a:pt x="1282" y="910"/>
                  </a:cubicBezTo>
                  <a:lnTo>
                    <a:pt x="912" y="224"/>
                  </a:lnTo>
                  <a:cubicBezTo>
                    <a:pt x="824" y="83"/>
                    <a:pt x="671" y="1"/>
                    <a:pt x="5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8"/>
            <p:cNvSpPr/>
            <p:nvPr/>
          </p:nvSpPr>
          <p:spPr>
            <a:xfrm>
              <a:off x="3600775" y="3462125"/>
              <a:ext cx="40825" cy="43050"/>
            </a:xfrm>
            <a:custGeom>
              <a:avLst/>
              <a:gdLst/>
              <a:ahLst/>
              <a:cxnLst/>
              <a:rect l="l" t="t" r="r" b="b"/>
              <a:pathLst>
                <a:path w="1633" h="1722" extrusionOk="0">
                  <a:moveTo>
                    <a:pt x="589" y="0"/>
                  </a:moveTo>
                  <a:cubicBezTo>
                    <a:pt x="290" y="0"/>
                    <a:pt x="0" y="313"/>
                    <a:pt x="174" y="669"/>
                  </a:cubicBezTo>
                  <a:lnTo>
                    <a:pt x="610" y="1462"/>
                  </a:lnTo>
                  <a:cubicBezTo>
                    <a:pt x="702" y="1646"/>
                    <a:pt x="851" y="1722"/>
                    <a:pt x="998" y="1722"/>
                  </a:cubicBezTo>
                  <a:cubicBezTo>
                    <a:pt x="1316" y="1722"/>
                    <a:pt x="1633" y="1373"/>
                    <a:pt x="1389" y="1013"/>
                  </a:cubicBezTo>
                  <a:lnTo>
                    <a:pt x="954" y="207"/>
                  </a:lnTo>
                  <a:cubicBezTo>
                    <a:pt x="856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8"/>
            <p:cNvSpPr/>
            <p:nvPr/>
          </p:nvSpPr>
          <p:spPr>
            <a:xfrm>
              <a:off x="3641450" y="3446200"/>
              <a:ext cx="29400" cy="34950"/>
            </a:xfrm>
            <a:custGeom>
              <a:avLst/>
              <a:gdLst/>
              <a:ahLst/>
              <a:cxnLst/>
              <a:rect l="l" t="t" r="r" b="b"/>
              <a:pathLst>
                <a:path w="1176" h="1398" extrusionOk="0">
                  <a:moveTo>
                    <a:pt x="480" y="1"/>
                  </a:moveTo>
                  <a:cubicBezTo>
                    <a:pt x="444" y="1"/>
                    <a:pt x="407" y="4"/>
                    <a:pt x="370" y="12"/>
                  </a:cubicBezTo>
                  <a:cubicBezTo>
                    <a:pt x="132" y="78"/>
                    <a:pt x="0" y="329"/>
                    <a:pt x="66" y="567"/>
                  </a:cubicBezTo>
                  <a:cubicBezTo>
                    <a:pt x="119" y="739"/>
                    <a:pt x="185" y="897"/>
                    <a:pt x="251" y="1069"/>
                  </a:cubicBezTo>
                  <a:cubicBezTo>
                    <a:pt x="307" y="1271"/>
                    <a:pt x="498" y="1397"/>
                    <a:pt x="700" y="1397"/>
                  </a:cubicBezTo>
                  <a:cubicBezTo>
                    <a:pt x="735" y="1397"/>
                    <a:pt x="771" y="1394"/>
                    <a:pt x="806" y="1386"/>
                  </a:cubicBezTo>
                  <a:cubicBezTo>
                    <a:pt x="1043" y="1320"/>
                    <a:pt x="1175" y="1069"/>
                    <a:pt x="1123" y="831"/>
                  </a:cubicBezTo>
                  <a:cubicBezTo>
                    <a:pt x="1057" y="659"/>
                    <a:pt x="991" y="501"/>
                    <a:pt x="938" y="329"/>
                  </a:cubicBezTo>
                  <a:cubicBezTo>
                    <a:pt x="870" y="127"/>
                    <a:pt x="687" y="1"/>
                    <a:pt x="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8"/>
            <p:cNvSpPr/>
            <p:nvPr/>
          </p:nvSpPr>
          <p:spPr>
            <a:xfrm>
              <a:off x="3732225" y="3454100"/>
              <a:ext cx="24125" cy="36325"/>
            </a:xfrm>
            <a:custGeom>
              <a:avLst/>
              <a:gdLst/>
              <a:ahLst/>
              <a:cxnLst/>
              <a:rect l="l" t="t" r="r" b="b"/>
              <a:pathLst>
                <a:path w="965" h="1453" extrusionOk="0">
                  <a:moveTo>
                    <a:pt x="516" y="0"/>
                  </a:moveTo>
                  <a:cubicBezTo>
                    <a:pt x="265" y="0"/>
                    <a:pt x="67" y="198"/>
                    <a:pt x="67" y="449"/>
                  </a:cubicBezTo>
                  <a:cubicBezTo>
                    <a:pt x="40" y="634"/>
                    <a:pt x="14" y="819"/>
                    <a:pt x="1" y="1004"/>
                  </a:cubicBezTo>
                  <a:cubicBezTo>
                    <a:pt x="1" y="1255"/>
                    <a:pt x="199" y="1453"/>
                    <a:pt x="450" y="1453"/>
                  </a:cubicBezTo>
                  <a:cubicBezTo>
                    <a:pt x="701" y="1453"/>
                    <a:pt x="899" y="1255"/>
                    <a:pt x="912" y="1004"/>
                  </a:cubicBezTo>
                  <a:cubicBezTo>
                    <a:pt x="925" y="819"/>
                    <a:pt x="952" y="634"/>
                    <a:pt x="965" y="449"/>
                  </a:cubicBezTo>
                  <a:cubicBezTo>
                    <a:pt x="965" y="198"/>
                    <a:pt x="767" y="0"/>
                    <a:pt x="5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8"/>
            <p:cNvSpPr/>
            <p:nvPr/>
          </p:nvSpPr>
          <p:spPr>
            <a:xfrm>
              <a:off x="3766425" y="3461800"/>
              <a:ext cx="32000" cy="50175"/>
            </a:xfrm>
            <a:custGeom>
              <a:avLst/>
              <a:gdLst/>
              <a:ahLst/>
              <a:cxnLst/>
              <a:rect l="l" t="t" r="r" b="b"/>
              <a:pathLst>
                <a:path w="1280" h="2007" extrusionOk="0">
                  <a:moveTo>
                    <a:pt x="728" y="1"/>
                  </a:moveTo>
                  <a:cubicBezTo>
                    <a:pt x="552" y="1"/>
                    <a:pt x="384" y="99"/>
                    <a:pt x="337" y="326"/>
                  </a:cubicBezTo>
                  <a:cubicBezTo>
                    <a:pt x="244" y="696"/>
                    <a:pt x="165" y="1065"/>
                    <a:pt x="72" y="1435"/>
                  </a:cubicBezTo>
                  <a:cubicBezTo>
                    <a:pt x="0" y="1779"/>
                    <a:pt x="292" y="2007"/>
                    <a:pt x="562" y="2007"/>
                  </a:cubicBezTo>
                  <a:cubicBezTo>
                    <a:pt x="738" y="2007"/>
                    <a:pt x="905" y="1910"/>
                    <a:pt x="957" y="1686"/>
                  </a:cubicBezTo>
                  <a:lnTo>
                    <a:pt x="1208" y="564"/>
                  </a:lnTo>
                  <a:cubicBezTo>
                    <a:pt x="1280" y="223"/>
                    <a:pt x="994" y="1"/>
                    <a:pt x="7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8"/>
            <p:cNvSpPr/>
            <p:nvPr/>
          </p:nvSpPr>
          <p:spPr>
            <a:xfrm>
              <a:off x="3804825" y="3504850"/>
              <a:ext cx="36750" cy="37650"/>
            </a:xfrm>
            <a:custGeom>
              <a:avLst/>
              <a:gdLst/>
              <a:ahLst/>
              <a:cxnLst/>
              <a:rect l="l" t="t" r="r" b="b"/>
              <a:pathLst>
                <a:path w="1470" h="1506" extrusionOk="0">
                  <a:moveTo>
                    <a:pt x="865" y="0"/>
                  </a:moveTo>
                  <a:cubicBezTo>
                    <a:pt x="726" y="0"/>
                    <a:pt x="586" y="67"/>
                    <a:pt x="491" y="228"/>
                  </a:cubicBezTo>
                  <a:cubicBezTo>
                    <a:pt x="385" y="426"/>
                    <a:pt x="280" y="638"/>
                    <a:pt x="174" y="849"/>
                  </a:cubicBezTo>
                  <a:cubicBezTo>
                    <a:pt x="0" y="1196"/>
                    <a:pt x="295" y="1506"/>
                    <a:pt x="598" y="1506"/>
                  </a:cubicBezTo>
                  <a:cubicBezTo>
                    <a:pt x="732" y="1506"/>
                    <a:pt x="869" y="1444"/>
                    <a:pt x="966" y="1298"/>
                  </a:cubicBezTo>
                  <a:lnTo>
                    <a:pt x="1270" y="677"/>
                  </a:lnTo>
                  <a:cubicBezTo>
                    <a:pt x="1470" y="323"/>
                    <a:pt x="1170" y="0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8"/>
            <p:cNvSpPr/>
            <p:nvPr/>
          </p:nvSpPr>
          <p:spPr>
            <a:xfrm>
              <a:off x="3841200" y="3541775"/>
              <a:ext cx="32375" cy="31675"/>
            </a:xfrm>
            <a:custGeom>
              <a:avLst/>
              <a:gdLst/>
              <a:ahLst/>
              <a:cxnLst/>
              <a:rect l="l" t="t" r="r" b="b"/>
              <a:pathLst>
                <a:path w="1295" h="1267" extrusionOk="0">
                  <a:moveTo>
                    <a:pt x="772" y="0"/>
                  </a:moveTo>
                  <a:cubicBezTo>
                    <a:pt x="618" y="0"/>
                    <a:pt x="471" y="76"/>
                    <a:pt x="383" y="217"/>
                  </a:cubicBezTo>
                  <a:lnTo>
                    <a:pt x="132" y="587"/>
                  </a:lnTo>
                  <a:cubicBezTo>
                    <a:pt x="0" y="812"/>
                    <a:pt x="79" y="1089"/>
                    <a:pt x="291" y="1208"/>
                  </a:cubicBezTo>
                  <a:cubicBezTo>
                    <a:pt x="365" y="1247"/>
                    <a:pt x="445" y="1266"/>
                    <a:pt x="522" y="1266"/>
                  </a:cubicBezTo>
                  <a:cubicBezTo>
                    <a:pt x="676" y="1266"/>
                    <a:pt x="823" y="1190"/>
                    <a:pt x="911" y="1049"/>
                  </a:cubicBezTo>
                  <a:lnTo>
                    <a:pt x="1162" y="679"/>
                  </a:lnTo>
                  <a:cubicBezTo>
                    <a:pt x="1294" y="455"/>
                    <a:pt x="1215" y="178"/>
                    <a:pt x="1004" y="59"/>
                  </a:cubicBezTo>
                  <a:cubicBezTo>
                    <a:pt x="929" y="19"/>
                    <a:pt x="850" y="0"/>
                    <a:pt x="7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8"/>
            <p:cNvSpPr/>
            <p:nvPr/>
          </p:nvSpPr>
          <p:spPr>
            <a:xfrm>
              <a:off x="3291125" y="3481825"/>
              <a:ext cx="25800" cy="35025"/>
            </a:xfrm>
            <a:custGeom>
              <a:avLst/>
              <a:gdLst/>
              <a:ahLst/>
              <a:cxnLst/>
              <a:rect l="l" t="t" r="r" b="b"/>
              <a:pathLst>
                <a:path w="1032" h="1401" extrusionOk="0">
                  <a:moveTo>
                    <a:pt x="476" y="0"/>
                  </a:moveTo>
                  <a:cubicBezTo>
                    <a:pt x="265" y="0"/>
                    <a:pt x="1" y="198"/>
                    <a:pt x="27" y="449"/>
                  </a:cubicBezTo>
                  <a:cubicBezTo>
                    <a:pt x="54" y="608"/>
                    <a:pt x="67" y="780"/>
                    <a:pt x="93" y="938"/>
                  </a:cubicBezTo>
                  <a:cubicBezTo>
                    <a:pt x="93" y="1057"/>
                    <a:pt x="146" y="1176"/>
                    <a:pt x="225" y="1268"/>
                  </a:cubicBezTo>
                  <a:cubicBezTo>
                    <a:pt x="305" y="1347"/>
                    <a:pt x="424" y="1387"/>
                    <a:pt x="542" y="1400"/>
                  </a:cubicBezTo>
                  <a:cubicBezTo>
                    <a:pt x="767" y="1387"/>
                    <a:pt x="1031" y="1189"/>
                    <a:pt x="991" y="938"/>
                  </a:cubicBezTo>
                  <a:cubicBezTo>
                    <a:pt x="978" y="780"/>
                    <a:pt x="952" y="608"/>
                    <a:pt x="939" y="449"/>
                  </a:cubicBezTo>
                  <a:cubicBezTo>
                    <a:pt x="925" y="331"/>
                    <a:pt x="886" y="212"/>
                    <a:pt x="807" y="132"/>
                  </a:cubicBezTo>
                  <a:cubicBezTo>
                    <a:pt x="714" y="40"/>
                    <a:pt x="595" y="0"/>
                    <a:pt x="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8"/>
            <p:cNvSpPr/>
            <p:nvPr/>
          </p:nvSpPr>
          <p:spPr>
            <a:xfrm>
              <a:off x="3337025" y="3483150"/>
              <a:ext cx="24125" cy="44250"/>
            </a:xfrm>
            <a:custGeom>
              <a:avLst/>
              <a:gdLst/>
              <a:ahLst/>
              <a:cxnLst/>
              <a:rect l="l" t="t" r="r" b="b"/>
              <a:pathLst>
                <a:path w="965" h="1770" extrusionOk="0">
                  <a:moveTo>
                    <a:pt x="450" y="0"/>
                  </a:moveTo>
                  <a:cubicBezTo>
                    <a:pt x="199" y="0"/>
                    <a:pt x="1" y="198"/>
                    <a:pt x="1" y="449"/>
                  </a:cubicBezTo>
                  <a:lnTo>
                    <a:pt x="53" y="1321"/>
                  </a:lnTo>
                  <a:cubicBezTo>
                    <a:pt x="67" y="1572"/>
                    <a:pt x="265" y="1770"/>
                    <a:pt x="516" y="1770"/>
                  </a:cubicBezTo>
                  <a:cubicBezTo>
                    <a:pt x="753" y="1770"/>
                    <a:pt x="965" y="1572"/>
                    <a:pt x="965" y="1321"/>
                  </a:cubicBezTo>
                  <a:cubicBezTo>
                    <a:pt x="938" y="1030"/>
                    <a:pt x="925" y="740"/>
                    <a:pt x="899" y="449"/>
                  </a:cubicBezTo>
                  <a:cubicBezTo>
                    <a:pt x="899" y="211"/>
                    <a:pt x="701" y="13"/>
                    <a:pt x="4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8"/>
            <p:cNvSpPr/>
            <p:nvPr/>
          </p:nvSpPr>
          <p:spPr>
            <a:xfrm>
              <a:off x="3398775" y="3517150"/>
              <a:ext cx="24125" cy="47575"/>
            </a:xfrm>
            <a:custGeom>
              <a:avLst/>
              <a:gdLst/>
              <a:ahLst/>
              <a:cxnLst/>
              <a:rect l="l" t="t" r="r" b="b"/>
              <a:pathLst>
                <a:path w="965" h="1903" extrusionOk="0">
                  <a:moveTo>
                    <a:pt x="449" y="0"/>
                  </a:moveTo>
                  <a:cubicBezTo>
                    <a:pt x="198" y="0"/>
                    <a:pt x="0" y="199"/>
                    <a:pt x="0" y="449"/>
                  </a:cubicBezTo>
                  <a:cubicBezTo>
                    <a:pt x="13" y="780"/>
                    <a:pt x="40" y="1110"/>
                    <a:pt x="53" y="1440"/>
                  </a:cubicBezTo>
                  <a:cubicBezTo>
                    <a:pt x="66" y="1691"/>
                    <a:pt x="264" y="1889"/>
                    <a:pt x="515" y="1902"/>
                  </a:cubicBezTo>
                  <a:cubicBezTo>
                    <a:pt x="753" y="1889"/>
                    <a:pt x="964" y="1691"/>
                    <a:pt x="964" y="1440"/>
                  </a:cubicBezTo>
                  <a:cubicBezTo>
                    <a:pt x="951" y="1110"/>
                    <a:pt x="925" y="780"/>
                    <a:pt x="912" y="449"/>
                  </a:cubicBezTo>
                  <a:cubicBezTo>
                    <a:pt x="898" y="212"/>
                    <a:pt x="700" y="0"/>
                    <a:pt x="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8"/>
            <p:cNvSpPr/>
            <p:nvPr/>
          </p:nvSpPr>
          <p:spPr>
            <a:xfrm>
              <a:off x="3455875" y="3545125"/>
              <a:ext cx="28100" cy="36500"/>
            </a:xfrm>
            <a:custGeom>
              <a:avLst/>
              <a:gdLst/>
              <a:ahLst/>
              <a:cxnLst/>
              <a:rect l="l" t="t" r="r" b="b"/>
              <a:pathLst>
                <a:path w="1124" h="1460" extrusionOk="0">
                  <a:moveTo>
                    <a:pt x="507" y="0"/>
                  </a:moveTo>
                  <a:cubicBezTo>
                    <a:pt x="466" y="0"/>
                    <a:pt x="425" y="6"/>
                    <a:pt x="384" y="17"/>
                  </a:cubicBezTo>
                  <a:cubicBezTo>
                    <a:pt x="146" y="83"/>
                    <a:pt x="1" y="334"/>
                    <a:pt x="67" y="572"/>
                  </a:cubicBezTo>
                  <a:lnTo>
                    <a:pt x="186" y="1127"/>
                  </a:lnTo>
                  <a:cubicBezTo>
                    <a:pt x="241" y="1325"/>
                    <a:pt x="426" y="1459"/>
                    <a:pt x="631" y="1459"/>
                  </a:cubicBezTo>
                  <a:cubicBezTo>
                    <a:pt x="672" y="1459"/>
                    <a:pt x="713" y="1454"/>
                    <a:pt x="754" y="1443"/>
                  </a:cubicBezTo>
                  <a:cubicBezTo>
                    <a:pt x="978" y="1364"/>
                    <a:pt x="1124" y="1127"/>
                    <a:pt x="1058" y="889"/>
                  </a:cubicBezTo>
                  <a:lnTo>
                    <a:pt x="939" y="334"/>
                  </a:lnTo>
                  <a:cubicBezTo>
                    <a:pt x="884" y="127"/>
                    <a:pt x="703" y="0"/>
                    <a:pt x="5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28"/>
            <p:cNvSpPr/>
            <p:nvPr/>
          </p:nvSpPr>
          <p:spPr>
            <a:xfrm>
              <a:off x="3513675" y="3546975"/>
              <a:ext cx="29075" cy="32975"/>
            </a:xfrm>
            <a:custGeom>
              <a:avLst/>
              <a:gdLst/>
              <a:ahLst/>
              <a:cxnLst/>
              <a:rect l="l" t="t" r="r" b="b"/>
              <a:pathLst>
                <a:path w="1163" h="1319" extrusionOk="0">
                  <a:moveTo>
                    <a:pt x="533" y="1"/>
                  </a:moveTo>
                  <a:cubicBezTo>
                    <a:pt x="268" y="1"/>
                    <a:pt x="0" y="223"/>
                    <a:pt x="79" y="564"/>
                  </a:cubicBezTo>
                  <a:cubicBezTo>
                    <a:pt x="119" y="709"/>
                    <a:pt x="159" y="854"/>
                    <a:pt x="211" y="1000"/>
                  </a:cubicBezTo>
                  <a:cubicBezTo>
                    <a:pt x="280" y="1221"/>
                    <a:pt x="454" y="1318"/>
                    <a:pt x="629" y="1318"/>
                  </a:cubicBezTo>
                  <a:cubicBezTo>
                    <a:pt x="894" y="1318"/>
                    <a:pt x="1162" y="1098"/>
                    <a:pt x="1083" y="749"/>
                  </a:cubicBezTo>
                  <a:cubicBezTo>
                    <a:pt x="1030" y="617"/>
                    <a:pt x="991" y="471"/>
                    <a:pt x="951" y="326"/>
                  </a:cubicBezTo>
                  <a:cubicBezTo>
                    <a:pt x="882" y="99"/>
                    <a:pt x="708" y="1"/>
                    <a:pt x="5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28"/>
            <p:cNvSpPr/>
            <p:nvPr/>
          </p:nvSpPr>
          <p:spPr>
            <a:xfrm>
              <a:off x="3562250" y="3543975"/>
              <a:ext cx="38075" cy="36800"/>
            </a:xfrm>
            <a:custGeom>
              <a:avLst/>
              <a:gdLst/>
              <a:ahLst/>
              <a:cxnLst/>
              <a:rect l="l" t="t" r="r" b="b"/>
              <a:pathLst>
                <a:path w="1523" h="1472" extrusionOk="0">
                  <a:moveTo>
                    <a:pt x="594" y="1"/>
                  </a:moveTo>
                  <a:cubicBezTo>
                    <a:pt x="292" y="1"/>
                    <a:pt x="1" y="310"/>
                    <a:pt x="183" y="657"/>
                  </a:cubicBezTo>
                  <a:cubicBezTo>
                    <a:pt x="289" y="842"/>
                    <a:pt x="395" y="1027"/>
                    <a:pt x="487" y="1212"/>
                  </a:cubicBezTo>
                  <a:cubicBezTo>
                    <a:pt x="579" y="1397"/>
                    <a:pt x="729" y="1472"/>
                    <a:pt x="878" y="1472"/>
                  </a:cubicBezTo>
                  <a:cubicBezTo>
                    <a:pt x="1200" y="1472"/>
                    <a:pt x="1523" y="1124"/>
                    <a:pt x="1280" y="763"/>
                  </a:cubicBezTo>
                  <a:lnTo>
                    <a:pt x="963" y="208"/>
                  </a:lnTo>
                  <a:cubicBezTo>
                    <a:pt x="865" y="62"/>
                    <a:pt x="729" y="1"/>
                    <a:pt x="5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28"/>
            <p:cNvSpPr/>
            <p:nvPr/>
          </p:nvSpPr>
          <p:spPr>
            <a:xfrm>
              <a:off x="3600325" y="3528175"/>
              <a:ext cx="33875" cy="33375"/>
            </a:xfrm>
            <a:custGeom>
              <a:avLst/>
              <a:gdLst/>
              <a:ahLst/>
              <a:cxnLst/>
              <a:rect l="l" t="t" r="r" b="b"/>
              <a:pathLst>
                <a:path w="1355" h="1335" extrusionOk="0">
                  <a:moveTo>
                    <a:pt x="611" y="1"/>
                  </a:moveTo>
                  <a:cubicBezTo>
                    <a:pt x="302" y="1"/>
                    <a:pt x="0" y="326"/>
                    <a:pt x="192" y="682"/>
                  </a:cubicBezTo>
                  <a:lnTo>
                    <a:pt x="443" y="1118"/>
                  </a:lnTo>
                  <a:cubicBezTo>
                    <a:pt x="531" y="1259"/>
                    <a:pt x="684" y="1335"/>
                    <a:pt x="838" y="1335"/>
                  </a:cubicBezTo>
                  <a:cubicBezTo>
                    <a:pt x="916" y="1335"/>
                    <a:pt x="994" y="1316"/>
                    <a:pt x="1064" y="1276"/>
                  </a:cubicBezTo>
                  <a:cubicBezTo>
                    <a:pt x="1275" y="1144"/>
                    <a:pt x="1355" y="880"/>
                    <a:pt x="1236" y="656"/>
                  </a:cubicBezTo>
                  <a:lnTo>
                    <a:pt x="985" y="220"/>
                  </a:lnTo>
                  <a:cubicBezTo>
                    <a:pt x="887" y="65"/>
                    <a:pt x="748" y="1"/>
                    <a:pt x="6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28"/>
            <p:cNvSpPr/>
            <p:nvPr/>
          </p:nvSpPr>
          <p:spPr>
            <a:xfrm>
              <a:off x="3641100" y="3511200"/>
              <a:ext cx="27425" cy="47250"/>
            </a:xfrm>
            <a:custGeom>
              <a:avLst/>
              <a:gdLst/>
              <a:ahLst/>
              <a:cxnLst/>
              <a:rect l="l" t="t" r="r" b="b"/>
              <a:pathLst>
                <a:path w="1097" h="1890" extrusionOk="0">
                  <a:moveTo>
                    <a:pt x="490" y="1"/>
                  </a:moveTo>
                  <a:cubicBezTo>
                    <a:pt x="265" y="1"/>
                    <a:pt x="1" y="199"/>
                    <a:pt x="40" y="450"/>
                  </a:cubicBezTo>
                  <a:cubicBezTo>
                    <a:pt x="80" y="780"/>
                    <a:pt x="120" y="1110"/>
                    <a:pt x="159" y="1440"/>
                  </a:cubicBezTo>
                  <a:cubicBezTo>
                    <a:pt x="173" y="1691"/>
                    <a:pt x="371" y="1889"/>
                    <a:pt x="622" y="1889"/>
                  </a:cubicBezTo>
                  <a:cubicBezTo>
                    <a:pt x="833" y="1889"/>
                    <a:pt x="1097" y="1678"/>
                    <a:pt x="1071" y="1440"/>
                  </a:cubicBezTo>
                  <a:cubicBezTo>
                    <a:pt x="1031" y="1110"/>
                    <a:pt x="991" y="780"/>
                    <a:pt x="939" y="450"/>
                  </a:cubicBezTo>
                  <a:cubicBezTo>
                    <a:pt x="939" y="199"/>
                    <a:pt x="740" y="1"/>
                    <a:pt x="4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28"/>
            <p:cNvSpPr/>
            <p:nvPr/>
          </p:nvSpPr>
          <p:spPr>
            <a:xfrm>
              <a:off x="3726300" y="3526425"/>
              <a:ext cx="28075" cy="44325"/>
            </a:xfrm>
            <a:custGeom>
              <a:avLst/>
              <a:gdLst/>
              <a:ahLst/>
              <a:cxnLst/>
              <a:rect l="l" t="t" r="r" b="b"/>
              <a:pathLst>
                <a:path w="1123" h="1773" extrusionOk="0">
                  <a:moveTo>
                    <a:pt x="641" y="1"/>
                  </a:moveTo>
                  <a:cubicBezTo>
                    <a:pt x="445" y="1"/>
                    <a:pt x="219" y="127"/>
                    <a:pt x="185" y="329"/>
                  </a:cubicBezTo>
                  <a:lnTo>
                    <a:pt x="66" y="1201"/>
                  </a:lnTo>
                  <a:cubicBezTo>
                    <a:pt x="0" y="1439"/>
                    <a:pt x="145" y="1690"/>
                    <a:pt x="383" y="1756"/>
                  </a:cubicBezTo>
                  <a:cubicBezTo>
                    <a:pt x="420" y="1767"/>
                    <a:pt x="459" y="1773"/>
                    <a:pt x="499" y="1773"/>
                  </a:cubicBezTo>
                  <a:cubicBezTo>
                    <a:pt x="691" y="1773"/>
                    <a:pt x="905" y="1646"/>
                    <a:pt x="938" y="1439"/>
                  </a:cubicBezTo>
                  <a:lnTo>
                    <a:pt x="1057" y="580"/>
                  </a:lnTo>
                  <a:cubicBezTo>
                    <a:pt x="1123" y="329"/>
                    <a:pt x="977" y="92"/>
                    <a:pt x="740" y="12"/>
                  </a:cubicBezTo>
                  <a:cubicBezTo>
                    <a:pt x="709" y="5"/>
                    <a:pt x="675" y="1"/>
                    <a:pt x="6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28"/>
            <p:cNvSpPr/>
            <p:nvPr/>
          </p:nvSpPr>
          <p:spPr>
            <a:xfrm>
              <a:off x="3761625" y="3537475"/>
              <a:ext cx="32050" cy="36225"/>
            </a:xfrm>
            <a:custGeom>
              <a:avLst/>
              <a:gdLst/>
              <a:ahLst/>
              <a:cxnLst/>
              <a:rect l="l" t="t" r="r" b="b"/>
              <a:pathLst>
                <a:path w="1282" h="1449" extrusionOk="0">
                  <a:moveTo>
                    <a:pt x="745" y="0"/>
                  </a:moveTo>
                  <a:cubicBezTo>
                    <a:pt x="591" y="0"/>
                    <a:pt x="438" y="66"/>
                    <a:pt x="370" y="218"/>
                  </a:cubicBezTo>
                  <a:lnTo>
                    <a:pt x="119" y="772"/>
                  </a:lnTo>
                  <a:cubicBezTo>
                    <a:pt x="0" y="984"/>
                    <a:pt x="79" y="1261"/>
                    <a:pt x="291" y="1393"/>
                  </a:cubicBezTo>
                  <a:cubicBezTo>
                    <a:pt x="360" y="1430"/>
                    <a:pt x="443" y="1449"/>
                    <a:pt x="526" y="1449"/>
                  </a:cubicBezTo>
                  <a:cubicBezTo>
                    <a:pt x="684" y="1449"/>
                    <a:pt x="843" y="1381"/>
                    <a:pt x="912" y="1234"/>
                  </a:cubicBezTo>
                  <a:lnTo>
                    <a:pt x="1162" y="667"/>
                  </a:lnTo>
                  <a:cubicBezTo>
                    <a:pt x="1281" y="455"/>
                    <a:pt x="1202" y="178"/>
                    <a:pt x="991" y="59"/>
                  </a:cubicBezTo>
                  <a:cubicBezTo>
                    <a:pt x="919" y="21"/>
                    <a:pt x="832" y="0"/>
                    <a:pt x="7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8"/>
            <p:cNvSpPr/>
            <p:nvPr/>
          </p:nvSpPr>
          <p:spPr>
            <a:xfrm>
              <a:off x="3262675" y="3540700"/>
              <a:ext cx="34700" cy="31175"/>
            </a:xfrm>
            <a:custGeom>
              <a:avLst/>
              <a:gdLst/>
              <a:ahLst/>
              <a:cxnLst/>
              <a:rect l="l" t="t" r="r" b="b"/>
              <a:pathLst>
                <a:path w="1388" h="1247" extrusionOk="0">
                  <a:moveTo>
                    <a:pt x="589" y="0"/>
                  </a:moveTo>
                  <a:cubicBezTo>
                    <a:pt x="290" y="0"/>
                    <a:pt x="1" y="313"/>
                    <a:pt x="175" y="670"/>
                  </a:cubicBezTo>
                  <a:lnTo>
                    <a:pt x="426" y="1039"/>
                  </a:lnTo>
                  <a:cubicBezTo>
                    <a:pt x="523" y="1185"/>
                    <a:pt x="659" y="1247"/>
                    <a:pt x="793" y="1247"/>
                  </a:cubicBezTo>
                  <a:cubicBezTo>
                    <a:pt x="1095" y="1247"/>
                    <a:pt x="1388" y="934"/>
                    <a:pt x="1205" y="577"/>
                  </a:cubicBezTo>
                  <a:lnTo>
                    <a:pt x="954" y="207"/>
                  </a:lnTo>
                  <a:cubicBezTo>
                    <a:pt x="857" y="61"/>
                    <a:pt x="722" y="0"/>
                    <a:pt x="5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8"/>
            <p:cNvSpPr/>
            <p:nvPr/>
          </p:nvSpPr>
          <p:spPr>
            <a:xfrm>
              <a:off x="3300650" y="3532550"/>
              <a:ext cx="30775" cy="36200"/>
            </a:xfrm>
            <a:custGeom>
              <a:avLst/>
              <a:gdLst/>
              <a:ahLst/>
              <a:cxnLst/>
              <a:rect l="l" t="t" r="r" b="b"/>
              <a:pathLst>
                <a:path w="1231" h="1448" extrusionOk="0">
                  <a:moveTo>
                    <a:pt x="544" y="1"/>
                  </a:moveTo>
                  <a:cubicBezTo>
                    <a:pt x="274" y="1"/>
                    <a:pt x="1" y="225"/>
                    <a:pt x="95" y="573"/>
                  </a:cubicBezTo>
                  <a:lnTo>
                    <a:pt x="280" y="1128"/>
                  </a:lnTo>
                  <a:cubicBezTo>
                    <a:pt x="349" y="1350"/>
                    <a:pt x="524" y="1447"/>
                    <a:pt x="700" y="1447"/>
                  </a:cubicBezTo>
                  <a:cubicBezTo>
                    <a:pt x="964" y="1447"/>
                    <a:pt x="1231" y="1230"/>
                    <a:pt x="1152" y="890"/>
                  </a:cubicBezTo>
                  <a:cubicBezTo>
                    <a:pt x="1099" y="705"/>
                    <a:pt x="1033" y="520"/>
                    <a:pt x="967" y="335"/>
                  </a:cubicBezTo>
                  <a:cubicBezTo>
                    <a:pt x="903" y="102"/>
                    <a:pt x="725" y="1"/>
                    <a:pt x="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8"/>
            <p:cNvSpPr/>
            <p:nvPr/>
          </p:nvSpPr>
          <p:spPr>
            <a:xfrm>
              <a:off x="3353050" y="3536625"/>
              <a:ext cx="23800" cy="39725"/>
            </a:xfrm>
            <a:custGeom>
              <a:avLst/>
              <a:gdLst/>
              <a:ahLst/>
              <a:cxnLst/>
              <a:rect l="l" t="t" r="r" b="b"/>
              <a:pathLst>
                <a:path w="952" h="1589" extrusionOk="0">
                  <a:moveTo>
                    <a:pt x="476" y="1"/>
                  </a:moveTo>
                  <a:cubicBezTo>
                    <a:pt x="238" y="1"/>
                    <a:pt x="0" y="159"/>
                    <a:pt x="20" y="476"/>
                  </a:cubicBezTo>
                  <a:lnTo>
                    <a:pt x="20" y="1163"/>
                  </a:lnTo>
                  <a:cubicBezTo>
                    <a:pt x="40" y="1447"/>
                    <a:pt x="258" y="1589"/>
                    <a:pt x="476" y="1589"/>
                  </a:cubicBezTo>
                  <a:cubicBezTo>
                    <a:pt x="693" y="1589"/>
                    <a:pt x="911" y="1447"/>
                    <a:pt x="931" y="1163"/>
                  </a:cubicBezTo>
                  <a:lnTo>
                    <a:pt x="931" y="476"/>
                  </a:lnTo>
                  <a:cubicBezTo>
                    <a:pt x="951" y="159"/>
                    <a:pt x="713" y="1"/>
                    <a:pt x="4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3687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72" indent="0">
              <a:buNone/>
              <a:defRPr sz="2800"/>
            </a:lvl2pPr>
            <a:lvl3pPr marL="913545" indent="0">
              <a:buNone/>
              <a:defRPr sz="2400"/>
            </a:lvl3pPr>
            <a:lvl4pPr marL="1370317" indent="0">
              <a:buNone/>
              <a:defRPr sz="2000"/>
            </a:lvl4pPr>
            <a:lvl5pPr marL="1827090" indent="0">
              <a:buNone/>
              <a:defRPr sz="2000"/>
            </a:lvl5pPr>
            <a:lvl6pPr marL="2283862" indent="0">
              <a:buNone/>
              <a:defRPr sz="2000"/>
            </a:lvl6pPr>
            <a:lvl7pPr marL="2740634" indent="0">
              <a:buNone/>
              <a:defRPr sz="2000"/>
            </a:lvl7pPr>
            <a:lvl8pPr marL="3197407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4" tIns="45678" rIns="91354" bIns="456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ctr" defTabSz="9135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9" indent="-342579" algn="l" defTabSz="9135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55" indent="-285483" algn="l" defTabSz="91354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1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3" indent="-228387" algn="l" defTabSz="9135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76" indent="-228387" algn="l" defTabSz="9135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48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0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93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65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5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4.mp4"/><Relationship Id="rId7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7.png"/><Relationship Id="rId4" Type="http://schemas.openxmlformats.org/officeDocument/2006/relationships/video" Target="../media/media4.mp4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jp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jp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5E4B2-E937-44D8-ADB8-6959D7452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831AB-B402-4F8A-8F1A-244E1B8F8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345160">
            <a:off x="7857012" y="-26380"/>
            <a:ext cx="1265122" cy="11625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1BEAC58-C354-4B65-B19F-CBFB3AD79703}"/>
              </a:ext>
            </a:extLst>
          </p:cNvPr>
          <p:cNvSpPr txBox="1">
            <a:spLocks/>
          </p:cNvSpPr>
          <p:nvPr/>
        </p:nvSpPr>
        <p:spPr>
          <a:xfrm>
            <a:off x="1690266" y="112122"/>
            <a:ext cx="5326568" cy="857250"/>
          </a:xfrm>
          <a:prstGeom prst="rect">
            <a:avLst/>
          </a:prstGeom>
          <a:noFill/>
        </p:spPr>
        <p:txBody>
          <a:bodyPr vert="horz" lIns="91354" tIns="45678" rIns="91354" bIns="45678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 bị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D46996-4451-429A-8253-C802F1B2FD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88"/>
          <a:stretch/>
        </p:blipFill>
        <p:spPr>
          <a:xfrm rot="20556517">
            <a:off x="2472550" y="1093287"/>
            <a:ext cx="1499494" cy="1977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ACB0ED-8D17-414B-B5A1-3876BD3B7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99821">
            <a:off x="5006128" y="1055408"/>
            <a:ext cx="1415728" cy="1990644"/>
          </a:xfrm>
          <a:prstGeom prst="rect">
            <a:avLst/>
          </a:prstGeom>
        </p:spPr>
      </p:pic>
      <p:pic>
        <p:nvPicPr>
          <p:cNvPr id="9" name="Picture 8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D2B7F301-6D58-4D4E-BB11-F8B8193A0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1642236" y="3943050"/>
            <a:ext cx="951830" cy="52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Bút lông bảng Doraemon có đầu xoá | Shopee Việt Nam">
            <a:extLst>
              <a:ext uri="{FF2B5EF4-FFF2-40B4-BE49-F238E27FC236}">
                <a16:creationId xmlns:a16="http://schemas.microsoft.com/office/drawing/2014/main" id="{65C7355F-598C-4211-82A6-5C13EF21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92" y="3117524"/>
            <a:ext cx="1467828" cy="146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007E82F1-BCC3-4D24-9184-3DC6748A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847" y="3362982"/>
            <a:ext cx="1917934" cy="1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range Cartoon Ruler Clip Art - Orange Cartoon Ruler Vector Image | Clip  art, School clipart, Free clip art">
            <a:extLst>
              <a:ext uri="{FF2B5EF4-FFF2-40B4-BE49-F238E27FC236}">
                <a16:creationId xmlns:a16="http://schemas.microsoft.com/office/drawing/2014/main" id="{1EDFF8B6-BAEF-4859-9A39-BC9367B9D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57" y="3021999"/>
            <a:ext cx="690562" cy="148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Pencil - ClipArt Best - ClipArt Best - ClipArt Best">
            <a:extLst>
              <a:ext uri="{FF2B5EF4-FFF2-40B4-BE49-F238E27FC236}">
                <a16:creationId xmlns:a16="http://schemas.microsoft.com/office/drawing/2014/main" id="{45D572C0-F6F6-4E51-B268-4FFB7C342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3333" y1="9375" x2="12000" y2="89286"/>
                        <a14:foregroundMark x1="88000" y1="4911" x2="88000" y2="4911"/>
                        <a14:foregroundMark x1="96444" y1="15625" x2="95111" y2="11607"/>
                        <a14:foregroundMark x1="83111" y1="4911" x2="84000" y2="11161"/>
                        <a14:foregroundMark x1="5333" y1="96875" x2="16889" y2="89732"/>
                        <a14:foregroundMark x1="2667" y1="92411" x2="5333" y2="9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08" y="3464136"/>
            <a:ext cx="1223602" cy="121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7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E59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A71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5"/>
            <a:ext cx="499388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CC2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0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  <a:solidFill>
            <a:srgbClr val="A71FB1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rgbClr val="A71FB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76400" y="461345"/>
            <a:ext cx="7304442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TRƯỜNG MẾN YÊU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39639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293" y="2289089"/>
            <a:ext cx="512146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>
                <a:solidFill>
                  <a:srgbClr val="A71F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TRỐNG TRƯỜNG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659634" y="-848744"/>
            <a:ext cx="2469633" cy="2296731"/>
            <a:chOff x="-2957976" y="-1125796"/>
            <a:chExt cx="2469633" cy="2296731"/>
          </a:xfrm>
        </p:grpSpPr>
        <p:sp>
          <p:nvSpPr>
            <p:cNvPr id="22" name="Oval 2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D24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2700" y="178394"/>
            <a:ext cx="1341530" cy="1107911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6600" b="1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03359C-B2CB-4E67-941A-ACEB28538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019" y="3324418"/>
            <a:ext cx="2657980" cy="13577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30126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09550" y="112566"/>
            <a:ext cx="609600" cy="6096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9150" y="201863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 lễ khai giảng năm học mới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067" y="4387454"/>
            <a:ext cx="8756650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457200" indent="-457200" algn="just">
              <a:buAutoNum type="alphaLcPeriod"/>
            </a:pPr>
            <a:r>
              <a:rPr lang="en-US" sz="2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thấy những gì trong tranh</a:t>
            </a:r>
          </a:p>
          <a:p>
            <a:pPr marL="457200" indent="-457200" algn="just">
              <a:buAutoNum type="alphaLcPeriod"/>
            </a:pPr>
            <a:r>
              <a:rPr lang="en-US" sz="2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tranh, đồ vật nào quen thuộc với em nhất? Nó được dùng để làm gì?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792163"/>
            <a:ext cx="7340600" cy="35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val 143">
            <a:extLst>
              <a:ext uri="{FF2B5EF4-FFF2-40B4-BE49-F238E27FC236}">
                <a16:creationId xmlns:a16="http://schemas.microsoft.com/office/drawing/2014/main" id="{C575AFCD-077F-4FA2-8105-C58BC740D775}"/>
              </a:ext>
            </a:extLst>
          </p:cNvPr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3E35AA1-89E8-4D7D-B57A-0341E3C093B3}"/>
              </a:ext>
            </a:extLst>
          </p:cNvPr>
          <p:cNvSpPr txBox="1"/>
          <p:nvPr/>
        </p:nvSpPr>
        <p:spPr>
          <a:xfrm>
            <a:off x="744682" y="192320"/>
            <a:ext cx="7391400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87A3041-548A-41C6-B4F9-D30783361CC5}"/>
              </a:ext>
            </a:extLst>
          </p:cNvPr>
          <p:cNvSpPr txBox="1"/>
          <p:nvPr/>
        </p:nvSpPr>
        <p:spPr>
          <a:xfrm>
            <a:off x="1584614" y="332986"/>
            <a:ext cx="5947064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endParaRPr lang="en-US" sz="28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A604AD7-28A1-434A-A4CE-D2CD49336A9A}"/>
              </a:ext>
            </a:extLst>
          </p:cNvPr>
          <p:cNvSpPr txBox="1"/>
          <p:nvPr/>
        </p:nvSpPr>
        <p:spPr>
          <a:xfrm>
            <a:off x="62346" y="855578"/>
            <a:ext cx="8991600" cy="4324176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đẫy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da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lẽ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dõng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…”,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chuông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thoảng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…”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                                                              (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873BB5-98AF-4FFE-ADDF-479291375128}"/>
              </a:ext>
            </a:extLst>
          </p:cNvPr>
          <p:cNvCxnSpPr>
            <a:cxnSpLocks/>
          </p:cNvCxnSpPr>
          <p:nvPr/>
        </p:nvCxnSpPr>
        <p:spPr>
          <a:xfrm>
            <a:off x="217967" y="4324350"/>
            <a:ext cx="2743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B092446-1750-45BC-9DE2-BE7BBA9EF792}"/>
              </a:ext>
            </a:extLst>
          </p:cNvPr>
          <p:cNvSpPr txBox="1"/>
          <p:nvPr/>
        </p:nvSpPr>
        <p:spPr>
          <a:xfrm>
            <a:off x="263237" y="3900818"/>
            <a:ext cx="928254" cy="476969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eng</a:t>
            </a:r>
            <a:endParaRPr lang="en-US" sz="2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548F3-08BA-4AEB-A0D4-65C2FBE437FD}"/>
              </a:ext>
            </a:extLst>
          </p:cNvPr>
          <p:cNvSpPr txBox="1"/>
          <p:nvPr/>
        </p:nvSpPr>
        <p:spPr>
          <a:xfrm>
            <a:off x="1293947" y="3900817"/>
            <a:ext cx="928254" cy="476969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eng</a:t>
            </a:r>
            <a:endParaRPr lang="en-US" sz="2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4260AA-744F-40F7-A774-A2C9E50A5BE4}"/>
              </a:ext>
            </a:extLst>
          </p:cNvPr>
          <p:cNvSpPr txBox="1"/>
          <p:nvPr/>
        </p:nvSpPr>
        <p:spPr>
          <a:xfrm>
            <a:off x="2324657" y="3900816"/>
            <a:ext cx="928254" cy="476969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eng</a:t>
            </a:r>
            <a:endParaRPr lang="en-US" sz="2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4EF2B85-A50F-476C-BCC0-53D95ECD704A}"/>
              </a:ext>
            </a:extLst>
          </p:cNvPr>
          <p:cNvSpPr/>
          <p:nvPr/>
        </p:nvSpPr>
        <p:spPr>
          <a:xfrm>
            <a:off x="2057400" y="1662666"/>
            <a:ext cx="1786270" cy="142476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eng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3F80D6A-7482-4BA9-AD25-60DC4E81875E}"/>
              </a:ext>
            </a:extLst>
          </p:cNvPr>
          <p:cNvSpPr/>
          <p:nvPr/>
        </p:nvSpPr>
        <p:spPr>
          <a:xfrm>
            <a:off x="5284380" y="1652476"/>
            <a:ext cx="2183219" cy="142476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endParaRPr lang="en-US" sz="4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81145DA-5AAD-4F03-8C4C-CF5972E135FA}"/>
              </a:ext>
            </a:extLst>
          </p:cNvPr>
          <p:cNvSpPr txBox="1"/>
          <p:nvPr/>
        </p:nvSpPr>
        <p:spPr>
          <a:xfrm>
            <a:off x="1584614" y="332986"/>
            <a:ext cx="5947064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endParaRPr lang="en-US" sz="28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E7FAF4-CBAE-4396-8263-882CDD123B21}"/>
              </a:ext>
            </a:extLst>
          </p:cNvPr>
          <p:cNvSpPr txBox="1"/>
          <p:nvPr/>
        </p:nvSpPr>
        <p:spPr>
          <a:xfrm>
            <a:off x="62346" y="855578"/>
            <a:ext cx="8991600" cy="4324176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đẫy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da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lẽ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dõng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…”,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chuông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thoảng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…”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                                                              (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C32AAF-9A3D-4C50-AA22-2A5E2E1C59F0}"/>
              </a:ext>
            </a:extLst>
          </p:cNvPr>
          <p:cNvGrpSpPr/>
          <p:nvPr/>
        </p:nvGrpSpPr>
        <p:grpSpPr>
          <a:xfrm>
            <a:off x="0" y="10633"/>
            <a:ext cx="8178210" cy="1052623"/>
            <a:chOff x="0" y="10633"/>
            <a:chExt cx="8178210" cy="105262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F04BE1-6F26-4F6D-A84D-EE3C508944A4}"/>
                </a:ext>
              </a:extLst>
            </p:cNvPr>
            <p:cNvSpPr/>
            <p:nvPr/>
          </p:nvSpPr>
          <p:spPr>
            <a:xfrm>
              <a:off x="0" y="10633"/>
              <a:ext cx="1020726" cy="1052623"/>
            </a:xfrm>
            <a:prstGeom prst="rect">
              <a:avLst/>
            </a:prstGeom>
            <a:solidFill>
              <a:srgbClr val="FFFAEF"/>
            </a:solidFill>
            <a:ln>
              <a:solidFill>
                <a:srgbClr val="FFFA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08D12CF-93B2-4385-A894-6807943A7E00}"/>
                </a:ext>
              </a:extLst>
            </p:cNvPr>
            <p:cNvSpPr/>
            <p:nvPr/>
          </p:nvSpPr>
          <p:spPr>
            <a:xfrm>
              <a:off x="159892" y="122623"/>
              <a:ext cx="609600" cy="609600"/>
            </a:xfrm>
            <a:prstGeom prst="ellipse">
              <a:avLst/>
            </a:prstGeom>
            <a:solidFill>
              <a:srgbClr val="A52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7" tIns="45684" rIns="91367" bIns="45684"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FCA984F-9276-4614-9168-BF9D3AD289E6}"/>
                </a:ext>
              </a:extLst>
            </p:cNvPr>
            <p:cNvSpPr txBox="1"/>
            <p:nvPr/>
          </p:nvSpPr>
          <p:spPr>
            <a:xfrm>
              <a:off x="786810" y="209821"/>
              <a:ext cx="7391400" cy="523135"/>
            </a:xfrm>
            <a:prstGeom prst="rect">
              <a:avLst/>
            </a:prstGeom>
            <a:noFill/>
          </p:spPr>
          <p:txBody>
            <a:bodyPr wrap="square" lIns="91354" tIns="45678" rIns="91354" bIns="45678" rtlCol="0">
              <a:spAutoFit/>
            </a:bodyPr>
            <a:lstStyle/>
            <a:p>
              <a:pPr algn="just"/>
              <a:r>
                <a:rPr lang="en-US" sz="28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100E302-5598-4498-8304-4FB8BE3663A8}"/>
              </a:ext>
            </a:extLst>
          </p:cNvPr>
          <p:cNvCxnSpPr/>
          <p:nvPr/>
        </p:nvCxnSpPr>
        <p:spPr>
          <a:xfrm>
            <a:off x="5975498" y="1254642"/>
            <a:ext cx="8718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E899C6-B19E-43E6-8F41-AF5C3B972981}"/>
              </a:ext>
            </a:extLst>
          </p:cNvPr>
          <p:cNvCxnSpPr>
            <a:cxnSpLocks/>
          </p:cNvCxnSpPr>
          <p:nvPr/>
        </p:nvCxnSpPr>
        <p:spPr>
          <a:xfrm>
            <a:off x="2874336" y="3214576"/>
            <a:ext cx="12085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9E3484-3375-4AAF-B1BC-2812DC64B2E0}"/>
              </a:ext>
            </a:extLst>
          </p:cNvPr>
          <p:cNvCxnSpPr>
            <a:cxnSpLocks/>
          </p:cNvCxnSpPr>
          <p:nvPr/>
        </p:nvCxnSpPr>
        <p:spPr>
          <a:xfrm>
            <a:off x="124047" y="4706678"/>
            <a:ext cx="12085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931B677-A4E2-4776-8D07-347CEE00A23A}"/>
              </a:ext>
            </a:extLst>
          </p:cNvPr>
          <p:cNvSpPr/>
          <p:nvPr/>
        </p:nvSpPr>
        <p:spPr>
          <a:xfrm>
            <a:off x="1066800" y="871869"/>
            <a:ext cx="2881423" cy="135033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đẫy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endParaRPr lang="en-US" sz="4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C51A0D-EA89-4441-80BF-CC7E37D39A54}"/>
              </a:ext>
            </a:extLst>
          </p:cNvPr>
          <p:cNvSpPr/>
          <p:nvPr/>
        </p:nvSpPr>
        <p:spPr>
          <a:xfrm>
            <a:off x="5309192" y="871869"/>
            <a:ext cx="2881423" cy="135033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endParaRPr lang="en-US" sz="4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559700-1E9D-4E8C-9B07-46B3BD1ED178}"/>
              </a:ext>
            </a:extLst>
          </p:cNvPr>
          <p:cNvSpPr/>
          <p:nvPr/>
        </p:nvSpPr>
        <p:spPr>
          <a:xfrm>
            <a:off x="3276600" y="3028950"/>
            <a:ext cx="2881423" cy="135033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lang="en-US" sz="4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52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62C1462-6D26-4879-8C1C-4A0EE913A6A2}"/>
              </a:ext>
            </a:extLst>
          </p:cNvPr>
          <p:cNvSpPr txBox="1"/>
          <p:nvPr/>
        </p:nvSpPr>
        <p:spPr>
          <a:xfrm>
            <a:off x="1584614" y="332986"/>
            <a:ext cx="5947064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endParaRPr lang="en-US" sz="28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09BFB2-79E8-4170-88A2-104BD22782DF}"/>
              </a:ext>
            </a:extLst>
          </p:cNvPr>
          <p:cNvSpPr txBox="1"/>
          <p:nvPr/>
        </p:nvSpPr>
        <p:spPr>
          <a:xfrm>
            <a:off x="62346" y="855578"/>
            <a:ext cx="8991600" cy="4324176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đẫy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da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lẽ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dõng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…”,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chuông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thoảng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…”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                                                              (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3F5131F-5CD0-45C9-ADB7-E846016FA466}"/>
              </a:ext>
            </a:extLst>
          </p:cNvPr>
          <p:cNvGrpSpPr/>
          <p:nvPr/>
        </p:nvGrpSpPr>
        <p:grpSpPr>
          <a:xfrm>
            <a:off x="159892" y="122623"/>
            <a:ext cx="8018318" cy="610333"/>
            <a:chOff x="159892" y="122623"/>
            <a:chExt cx="8018318" cy="610333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D127E7F-C6F4-49F9-882E-48D1439C965C}"/>
                </a:ext>
              </a:extLst>
            </p:cNvPr>
            <p:cNvSpPr/>
            <p:nvPr/>
          </p:nvSpPr>
          <p:spPr>
            <a:xfrm>
              <a:off x="159892" y="122623"/>
              <a:ext cx="609600" cy="609600"/>
            </a:xfrm>
            <a:prstGeom prst="ellipse">
              <a:avLst/>
            </a:prstGeom>
            <a:solidFill>
              <a:srgbClr val="A52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7" tIns="45684" rIns="91367" bIns="45684"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664AD0-4476-46CA-84A3-EF7F5BB89B26}"/>
                </a:ext>
              </a:extLst>
            </p:cNvPr>
            <p:cNvSpPr txBox="1"/>
            <p:nvPr/>
          </p:nvSpPr>
          <p:spPr>
            <a:xfrm>
              <a:off x="786810" y="209821"/>
              <a:ext cx="7391400" cy="523135"/>
            </a:xfrm>
            <a:prstGeom prst="rect">
              <a:avLst/>
            </a:prstGeom>
            <a:noFill/>
          </p:spPr>
          <p:txBody>
            <a:bodyPr wrap="square" lIns="91354" tIns="45678" rIns="91354" bIns="45678" rtlCol="0">
              <a:spAutoFit/>
            </a:bodyPr>
            <a:lstStyle/>
            <a:p>
              <a:pPr algn="just"/>
              <a:r>
                <a:rPr lang="en-US" sz="28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75A332-4BB4-45A9-8CCD-AED67725AC8F}"/>
              </a:ext>
            </a:extLst>
          </p:cNvPr>
          <p:cNvCxnSpPr/>
          <p:nvPr/>
        </p:nvCxnSpPr>
        <p:spPr>
          <a:xfrm flipH="1">
            <a:off x="3753294" y="855578"/>
            <a:ext cx="159489" cy="484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1A0209D-34F3-480A-842E-3CE78CC9D47F}"/>
              </a:ext>
            </a:extLst>
          </p:cNvPr>
          <p:cNvCxnSpPr>
            <a:cxnSpLocks/>
          </p:cNvCxnSpPr>
          <p:nvPr/>
        </p:nvCxnSpPr>
        <p:spPr>
          <a:xfrm flipH="1">
            <a:off x="914400" y="1262444"/>
            <a:ext cx="95693" cy="406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8AA61E0-6427-410B-9493-C7F594E795EC}"/>
              </a:ext>
            </a:extLst>
          </p:cNvPr>
          <p:cNvCxnSpPr>
            <a:cxnSpLocks/>
          </p:cNvCxnSpPr>
          <p:nvPr/>
        </p:nvCxnSpPr>
        <p:spPr>
          <a:xfrm flipH="1">
            <a:off x="5674384" y="1287848"/>
            <a:ext cx="95693" cy="406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C37A4CF-045D-4E15-9172-16583E54D3B6}"/>
              </a:ext>
            </a:extLst>
          </p:cNvPr>
          <p:cNvCxnSpPr>
            <a:cxnSpLocks/>
          </p:cNvCxnSpPr>
          <p:nvPr/>
        </p:nvCxnSpPr>
        <p:spPr>
          <a:xfrm flipH="1">
            <a:off x="2991291" y="1694715"/>
            <a:ext cx="95693" cy="406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38876A5-DA9C-4C6D-BF86-4AB88FAB7732}"/>
              </a:ext>
            </a:extLst>
          </p:cNvPr>
          <p:cNvCxnSpPr>
            <a:cxnSpLocks/>
          </p:cNvCxnSpPr>
          <p:nvPr/>
        </p:nvCxnSpPr>
        <p:spPr>
          <a:xfrm flipH="1">
            <a:off x="1236921" y="2095233"/>
            <a:ext cx="95693" cy="406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2FA3A6-2AD5-428E-AE03-FC87DAC6CF87}"/>
              </a:ext>
            </a:extLst>
          </p:cNvPr>
          <p:cNvCxnSpPr>
            <a:cxnSpLocks/>
          </p:cNvCxnSpPr>
          <p:nvPr/>
        </p:nvCxnSpPr>
        <p:spPr>
          <a:xfrm flipH="1">
            <a:off x="7521045" y="2407635"/>
            <a:ext cx="95693" cy="406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8FCA863-775B-4CE5-B76D-3B501AB9AFB6}"/>
              </a:ext>
            </a:extLst>
          </p:cNvPr>
          <p:cNvCxnSpPr>
            <a:cxnSpLocks/>
          </p:cNvCxnSpPr>
          <p:nvPr/>
        </p:nvCxnSpPr>
        <p:spPr>
          <a:xfrm flipH="1">
            <a:off x="2555358" y="3201114"/>
            <a:ext cx="95693" cy="406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B4F8F7F-D89D-4379-A41E-7359906BDADA}"/>
              </a:ext>
            </a:extLst>
          </p:cNvPr>
          <p:cNvCxnSpPr>
            <a:cxnSpLocks/>
          </p:cNvCxnSpPr>
          <p:nvPr/>
        </p:nvCxnSpPr>
        <p:spPr>
          <a:xfrm flipH="1">
            <a:off x="5139069" y="3966658"/>
            <a:ext cx="95693" cy="406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19A7518-5313-436C-9763-21E8AB32340F}"/>
              </a:ext>
            </a:extLst>
          </p:cNvPr>
          <p:cNvCxnSpPr>
            <a:cxnSpLocks/>
          </p:cNvCxnSpPr>
          <p:nvPr/>
        </p:nvCxnSpPr>
        <p:spPr>
          <a:xfrm flipH="1">
            <a:off x="4482510" y="4356543"/>
            <a:ext cx="95693" cy="4068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val 150">
            <a:extLst>
              <a:ext uri="{FF2B5EF4-FFF2-40B4-BE49-F238E27FC236}">
                <a16:creationId xmlns:a16="http://schemas.microsoft.com/office/drawing/2014/main" id="{A7C4C48E-D826-4777-94CC-73C58BE5E2A5}"/>
              </a:ext>
            </a:extLst>
          </p:cNvPr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4DE2574-7C28-4A90-8C11-330F63AF5635}"/>
              </a:ext>
            </a:extLst>
          </p:cNvPr>
          <p:cNvSpPr txBox="1"/>
          <p:nvPr/>
        </p:nvSpPr>
        <p:spPr>
          <a:xfrm>
            <a:off x="744682" y="192320"/>
            <a:ext cx="7391400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28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8FA61AC-0364-4AE8-97A7-5C32E0F6A820}"/>
              </a:ext>
            </a:extLst>
          </p:cNvPr>
          <p:cNvSpPr txBox="1"/>
          <p:nvPr/>
        </p:nvSpPr>
        <p:spPr>
          <a:xfrm>
            <a:off x="1584614" y="332986"/>
            <a:ext cx="5947064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endParaRPr lang="en-US" sz="28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D607CA42-075D-4397-AE3C-90FEA8938BF8}"/>
              </a:ext>
            </a:extLst>
          </p:cNvPr>
          <p:cNvSpPr txBox="1"/>
          <p:nvPr/>
        </p:nvSpPr>
        <p:spPr>
          <a:xfrm>
            <a:off x="62346" y="855578"/>
            <a:ext cx="8991600" cy="4324176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đẫy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da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lẽ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dõng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…”,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chuông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thoảng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…”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                                                              (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E3CC25D-985A-4DF6-AE7B-88B34B5211CB}"/>
              </a:ext>
            </a:extLst>
          </p:cNvPr>
          <p:cNvSpPr/>
          <p:nvPr/>
        </p:nvSpPr>
        <p:spPr>
          <a:xfrm>
            <a:off x="245355" y="147652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3C293-AE56-4D81-8EA2-B7F012C743EF}"/>
              </a:ext>
            </a:extLst>
          </p:cNvPr>
          <p:cNvSpPr txBox="1"/>
          <p:nvPr/>
        </p:nvSpPr>
        <p:spPr>
          <a:xfrm>
            <a:off x="872273" y="234850"/>
            <a:ext cx="7391400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F4C37-38A5-4204-A0AD-674AA8EDD07C}"/>
              </a:ext>
            </a:extLst>
          </p:cNvPr>
          <p:cNvSpPr txBox="1"/>
          <p:nvPr/>
        </p:nvSpPr>
        <p:spPr>
          <a:xfrm>
            <a:off x="1594441" y="731409"/>
            <a:ext cx="5947064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lang="en-US" sz="28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4310A-915F-4936-9E3C-B0430D35AD95}"/>
              </a:ext>
            </a:extLst>
          </p:cNvPr>
          <p:cNvSpPr txBox="1"/>
          <p:nvPr/>
        </p:nvSpPr>
        <p:spPr>
          <a:xfrm>
            <a:off x="660952" y="1605681"/>
            <a:ext cx="81640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dõng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…”,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7DD7F8-CF24-428C-9119-87AC73ABD51D}"/>
              </a:ext>
            </a:extLst>
          </p:cNvPr>
          <p:cNvCxnSpPr/>
          <p:nvPr/>
        </p:nvCxnSpPr>
        <p:spPr>
          <a:xfrm flipH="1">
            <a:off x="3530011" y="1605681"/>
            <a:ext cx="159489" cy="484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7C5723-FF76-4E45-B476-4913CB008705}"/>
              </a:ext>
            </a:extLst>
          </p:cNvPr>
          <p:cNvCxnSpPr/>
          <p:nvPr/>
        </p:nvCxnSpPr>
        <p:spPr>
          <a:xfrm flipH="1">
            <a:off x="7272671" y="1605681"/>
            <a:ext cx="159489" cy="484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7D9065-AEB3-4833-AD0A-01C0D7743E8D}"/>
              </a:ext>
            </a:extLst>
          </p:cNvPr>
          <p:cNvCxnSpPr/>
          <p:nvPr/>
        </p:nvCxnSpPr>
        <p:spPr>
          <a:xfrm flipH="1">
            <a:off x="3200400" y="2087626"/>
            <a:ext cx="159489" cy="484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1B46DB3-0231-414D-9E4F-82CC1ABC9B5E}"/>
              </a:ext>
            </a:extLst>
          </p:cNvPr>
          <p:cNvSpPr txBox="1"/>
          <p:nvPr/>
        </p:nvSpPr>
        <p:spPr>
          <a:xfrm>
            <a:off x="660952" y="3182844"/>
            <a:ext cx="81640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chuông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thoảng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…”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5071DC-AE1C-4D00-ADEF-B0F7A07FA456}"/>
              </a:ext>
            </a:extLst>
          </p:cNvPr>
          <p:cNvCxnSpPr/>
          <p:nvPr/>
        </p:nvCxnSpPr>
        <p:spPr>
          <a:xfrm flipH="1">
            <a:off x="5872718" y="3236006"/>
            <a:ext cx="159489" cy="484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67D7C7-0F77-4B2A-A2B9-A622F74615BA}"/>
              </a:ext>
            </a:extLst>
          </p:cNvPr>
          <p:cNvCxnSpPr/>
          <p:nvPr/>
        </p:nvCxnSpPr>
        <p:spPr>
          <a:xfrm flipH="1">
            <a:off x="4191000" y="3659897"/>
            <a:ext cx="159489" cy="484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36F5AA-EFD5-42FA-98E6-FAA9424D714E}"/>
              </a:ext>
            </a:extLst>
          </p:cNvPr>
          <p:cNvCxnSpPr/>
          <p:nvPr/>
        </p:nvCxnSpPr>
        <p:spPr>
          <a:xfrm flipH="1">
            <a:off x="6172200" y="3634767"/>
            <a:ext cx="159489" cy="484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7B9E2E8-96A8-48FB-99FA-6934A4ED423D}"/>
              </a:ext>
            </a:extLst>
          </p:cNvPr>
          <p:cNvCxnSpPr/>
          <p:nvPr/>
        </p:nvCxnSpPr>
        <p:spPr>
          <a:xfrm flipH="1">
            <a:off x="6251944" y="3643797"/>
            <a:ext cx="159489" cy="484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747F8D-31D8-47B7-A5DC-EDE1215003D3}"/>
              </a:ext>
            </a:extLst>
          </p:cNvPr>
          <p:cNvCxnSpPr/>
          <p:nvPr/>
        </p:nvCxnSpPr>
        <p:spPr>
          <a:xfrm flipH="1">
            <a:off x="7442793" y="2065654"/>
            <a:ext cx="159489" cy="484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FA3F9DE-477B-40E1-A25A-2A0E84BD8B80}"/>
              </a:ext>
            </a:extLst>
          </p:cNvPr>
          <p:cNvCxnSpPr/>
          <p:nvPr/>
        </p:nvCxnSpPr>
        <p:spPr>
          <a:xfrm flipH="1">
            <a:off x="7522537" y="2074684"/>
            <a:ext cx="159489" cy="4841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51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00400" y="-247650"/>
            <a:ext cx="2743200" cy="152400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endParaRPr lang="en-US" dirty="0">
              <a:solidFill>
                <a:schemeClr val="tx1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1"/>
          <a:stretch/>
        </p:blipFill>
        <p:spPr>
          <a:xfrm>
            <a:off x="562049" y="1130001"/>
            <a:ext cx="3373770" cy="3361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9" b="11064"/>
          <a:stretch/>
        </p:blipFill>
        <p:spPr>
          <a:xfrm>
            <a:off x="4657093" y="1142849"/>
            <a:ext cx="3617056" cy="3349127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H="1">
            <a:off x="6556530" y="3689498"/>
            <a:ext cx="333368" cy="29195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5943600" y="3793903"/>
            <a:ext cx="317205" cy="37509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8083649" y="2264734"/>
            <a:ext cx="381000" cy="3956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40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E8C6A417-D1FF-4A40-B8AB-D0B0D21E5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2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133350"/>
            <a:ext cx="7772400" cy="1022350"/>
          </a:xfrm>
        </p:spPr>
        <p:txBody>
          <a:bodyPr/>
          <a:lstStyle/>
          <a:p>
            <a:r>
              <a:rPr lang="en-US" b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đẫy</a:t>
            </a:r>
            <a:r>
              <a:rPr lang="en-US" b="0" dirty="0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0" dirty="0" err="1">
                <a:solidFill>
                  <a:schemeClr val="tx1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endParaRPr lang="en-US" b="0" dirty="0">
              <a:solidFill>
                <a:schemeClr val="tx1">
                  <a:lumMod val="5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4648"/>
            <a:ext cx="4276717" cy="315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Tả cái trống trường lớp 4 hay nhất - 3 bài văn ngắn gọn miêu tả tiếng tr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8"/>
          <a:stretch/>
        </p:blipFill>
        <p:spPr bwMode="auto">
          <a:xfrm>
            <a:off x="542261" y="1352550"/>
            <a:ext cx="346715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089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3">
            <a:extLst>
              <a:ext uri="{FF2B5EF4-FFF2-40B4-BE49-F238E27FC236}">
                <a16:creationId xmlns:a16="http://schemas.microsoft.com/office/drawing/2014/main" id="{0B429626-CC10-4892-8214-7A791DB1C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" y="414670"/>
            <a:ext cx="527050" cy="172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" name="Picture 3">
            <a:extLst>
              <a:ext uri="{FF2B5EF4-FFF2-40B4-BE49-F238E27FC236}">
                <a16:creationId xmlns:a16="http://schemas.microsoft.com/office/drawing/2014/main" id="{C9C08DB7-A9E5-4E9E-B816-7DAC8840C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" y="1958927"/>
            <a:ext cx="5270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1" name="Picture 2">
            <a:extLst>
              <a:ext uri="{FF2B5EF4-FFF2-40B4-BE49-F238E27FC236}">
                <a16:creationId xmlns:a16="http://schemas.microsoft.com/office/drawing/2014/main" id="{72993342-EFA4-4F63-B091-E475AB0A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45" y="161739"/>
            <a:ext cx="8830355" cy="48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" name="Picture 3">
            <a:extLst>
              <a:ext uri="{FF2B5EF4-FFF2-40B4-BE49-F238E27FC236}">
                <a16:creationId xmlns:a16="http://schemas.microsoft.com/office/drawing/2014/main" id="{F7856327-758A-4DF9-904A-784821E53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" y="3280980"/>
            <a:ext cx="527050" cy="116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DD1FF-3628-4389-B5F2-856CBCD17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820202E-C7B6-4A86-A1D2-04C0F07EB133}"/>
              </a:ext>
            </a:extLst>
          </p:cNvPr>
          <p:cNvSpPr txBox="1">
            <a:spLocks/>
          </p:cNvSpPr>
          <p:nvPr/>
        </p:nvSpPr>
        <p:spPr>
          <a:xfrm>
            <a:off x="533400" y="895350"/>
            <a:ext cx="6324600" cy="1828800"/>
          </a:xfrm>
          <a:prstGeom prst="rect">
            <a:avLst/>
          </a:prstGeom>
          <a:noFill/>
        </p:spPr>
        <p:txBody>
          <a:bodyPr vert="horz" lIns="91354" tIns="45678" rIns="91354" bIns="45678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195683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838D-BD01-4B94-B157-DDAA47D9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30 seconds countdown (Đồng hồ đếm ngược 30 giây)">
            <a:hlinkClick r:id="" action="ppaction://media"/>
            <a:extLst>
              <a:ext uri="{FF2B5EF4-FFF2-40B4-BE49-F238E27FC236}">
                <a16:creationId xmlns:a16="http://schemas.microsoft.com/office/drawing/2014/main" id="{E8C6A417-D1FF-4A40-B8AB-D0B0D21E55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val 143">
            <a:extLst>
              <a:ext uri="{FF2B5EF4-FFF2-40B4-BE49-F238E27FC236}">
                <a16:creationId xmlns:a16="http://schemas.microsoft.com/office/drawing/2014/main" id="{C575AFCD-077F-4FA2-8105-C58BC740D775}"/>
              </a:ext>
            </a:extLst>
          </p:cNvPr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3E35AA1-89E8-4D7D-B57A-0341E3C093B3}"/>
              </a:ext>
            </a:extLst>
          </p:cNvPr>
          <p:cNvSpPr txBox="1"/>
          <p:nvPr/>
        </p:nvSpPr>
        <p:spPr>
          <a:xfrm>
            <a:off x="744682" y="192320"/>
            <a:ext cx="7391400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87A3041-548A-41C6-B4F9-D30783361CC5}"/>
              </a:ext>
            </a:extLst>
          </p:cNvPr>
          <p:cNvSpPr txBox="1"/>
          <p:nvPr/>
        </p:nvSpPr>
        <p:spPr>
          <a:xfrm>
            <a:off x="1584614" y="332986"/>
            <a:ext cx="5947064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endParaRPr lang="en-US" sz="28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FA604AD7-28A1-434A-A4CE-D2CD49336A9A}"/>
              </a:ext>
            </a:extLst>
          </p:cNvPr>
          <p:cNvSpPr txBox="1"/>
          <p:nvPr/>
        </p:nvSpPr>
        <p:spPr>
          <a:xfrm>
            <a:off x="62346" y="855578"/>
            <a:ext cx="8991600" cy="4324176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đẫy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da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lẽ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dõng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…”,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chuông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thoảng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…”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                                                              (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Huy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</a:t>
            </a:r>
            <a:r>
              <a:rPr lang="en-US" sz="2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6094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Oval 130">
            <a:extLst>
              <a:ext uri="{FF2B5EF4-FFF2-40B4-BE49-F238E27FC236}">
                <a16:creationId xmlns:a16="http://schemas.microsoft.com/office/drawing/2014/main" id="{C672F880-F6BB-492A-8005-4D64740DFF63}"/>
              </a:ext>
            </a:extLst>
          </p:cNvPr>
          <p:cNvSpPr/>
          <p:nvPr/>
        </p:nvSpPr>
        <p:spPr>
          <a:xfrm>
            <a:off x="469846" y="201281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9AC628A-8FDC-413A-8751-DDE77D561F47}"/>
              </a:ext>
            </a:extLst>
          </p:cNvPr>
          <p:cNvSpPr txBox="1"/>
          <p:nvPr/>
        </p:nvSpPr>
        <p:spPr>
          <a:xfrm>
            <a:off x="1096766" y="290578"/>
            <a:ext cx="2202873" cy="46158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54A379BF-3DAB-4369-A46E-69C4B343BA3E}"/>
              </a:ext>
            </a:extLst>
          </p:cNvPr>
          <p:cNvSpPr txBox="1"/>
          <p:nvPr/>
        </p:nvSpPr>
        <p:spPr>
          <a:xfrm>
            <a:off x="469846" y="1617655"/>
            <a:ext cx="8456414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6270E581-A2EA-4F3D-853F-866AC83B6D1E}"/>
              </a:ext>
            </a:extLst>
          </p:cNvPr>
          <p:cNvSpPr txBox="1"/>
          <p:nvPr/>
        </p:nvSpPr>
        <p:spPr>
          <a:xfrm>
            <a:off x="469846" y="2515336"/>
            <a:ext cx="8226028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D1720563-580C-4FF2-B97A-6BC4CFBBEE12}"/>
              </a:ext>
            </a:extLst>
          </p:cNvPr>
          <p:cNvSpPr txBox="1"/>
          <p:nvPr/>
        </p:nvSpPr>
        <p:spPr>
          <a:xfrm>
            <a:off x="469846" y="3317325"/>
            <a:ext cx="8226028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1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4042" y="1428750"/>
            <a:ext cx="7856135" cy="1815809"/>
          </a:xfrm>
          <a:prstGeom prst="rect">
            <a:avLst/>
          </a:prstGeom>
        </p:spPr>
        <p:txBody>
          <a:bodyPr wrap="square" lIns="91367" tIns="45684" rIns="91367" bIns="45684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Tôi là trống trường. Thân hình tôi đẫy đà, nước da nâu bóng. Học trò thường gọi tôi là bác trống. Có lẽ vì các bạn thấy tôi ở trường lâu lắm rồi. Chính tôi cũng không biết mình đến đây từ bao giờ.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466148"/>
            <a:ext cx="36425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9008" y="3858986"/>
            <a:ext cx="7453746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 trường có vẻ ngoài như thế nào?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1708" y="3858986"/>
            <a:ext cx="764859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8857D5-7E0D-4741-ADDC-86A014C85714}"/>
              </a:ext>
            </a:extLst>
          </p:cNvPr>
          <p:cNvCxnSpPr>
            <a:cxnSpLocks/>
          </p:cNvCxnSpPr>
          <p:nvPr/>
        </p:nvCxnSpPr>
        <p:spPr>
          <a:xfrm>
            <a:off x="4465674" y="1881963"/>
            <a:ext cx="4117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551F3B-F09E-4787-8F0E-E264E300D808}"/>
              </a:ext>
            </a:extLst>
          </p:cNvPr>
          <p:cNvCxnSpPr>
            <a:cxnSpLocks/>
          </p:cNvCxnSpPr>
          <p:nvPr/>
        </p:nvCxnSpPr>
        <p:spPr>
          <a:xfrm>
            <a:off x="917944" y="2310809"/>
            <a:ext cx="1977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9436" y="1657350"/>
            <a:ext cx="8575964" cy="2062030"/>
          </a:xfrm>
          <a:prstGeom prst="rect">
            <a:avLst/>
          </a:prstGeom>
        </p:spPr>
        <p:txBody>
          <a:bodyPr wrap="square" lIns="91367" tIns="45684" rIns="91367" bIns="45684">
            <a:spAutoFit/>
          </a:bodyPr>
          <a:lstStyle/>
          <a:p>
            <a:pPr algn="just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dõng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…”,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6934" y="539160"/>
            <a:ext cx="36425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2: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4072644"/>
            <a:ext cx="8534400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36D7A15-2D1C-4960-B1EC-3DDF033D6B23}"/>
              </a:ext>
            </a:extLst>
          </p:cNvPr>
          <p:cNvCxnSpPr/>
          <p:nvPr/>
        </p:nvCxnSpPr>
        <p:spPr>
          <a:xfrm>
            <a:off x="1499191" y="2137144"/>
            <a:ext cx="72195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752E5B-73C1-4A10-BB23-259F3D8D9ECA}"/>
              </a:ext>
            </a:extLst>
          </p:cNvPr>
          <p:cNvCxnSpPr>
            <a:cxnSpLocks/>
          </p:cNvCxnSpPr>
          <p:nvPr/>
        </p:nvCxnSpPr>
        <p:spPr>
          <a:xfrm>
            <a:off x="381000" y="2691909"/>
            <a:ext cx="5812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1AD3EBA-26F8-4813-9988-F131D3337990}"/>
              </a:ext>
            </a:extLst>
          </p:cNvPr>
          <p:cNvSpPr txBox="1"/>
          <p:nvPr/>
        </p:nvSpPr>
        <p:spPr>
          <a:xfrm>
            <a:off x="381000" y="4072644"/>
            <a:ext cx="8534400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D112D7-4557-4600-8B24-1650A5D63727}"/>
              </a:ext>
            </a:extLst>
          </p:cNvPr>
          <p:cNvCxnSpPr>
            <a:cxnSpLocks/>
          </p:cNvCxnSpPr>
          <p:nvPr/>
        </p:nvCxnSpPr>
        <p:spPr>
          <a:xfrm>
            <a:off x="4968949" y="3193310"/>
            <a:ext cx="38241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0BB0DC-BF9D-4A66-880D-9904211303EF}"/>
              </a:ext>
            </a:extLst>
          </p:cNvPr>
          <p:cNvCxnSpPr>
            <a:cxnSpLocks/>
          </p:cNvCxnSpPr>
          <p:nvPr/>
        </p:nvCxnSpPr>
        <p:spPr>
          <a:xfrm>
            <a:off x="381000" y="3662671"/>
            <a:ext cx="6822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88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84CFC19-19BC-47FA-8C25-1EE7390B3B66}"/>
              </a:ext>
            </a:extLst>
          </p:cNvPr>
          <p:cNvSpPr/>
          <p:nvPr/>
        </p:nvSpPr>
        <p:spPr>
          <a:xfrm>
            <a:off x="770256" y="420459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B5CB8-2FA0-4E7C-94FF-441C998CB347}"/>
              </a:ext>
            </a:extLst>
          </p:cNvPr>
          <p:cNvSpPr txBox="1"/>
          <p:nvPr/>
        </p:nvSpPr>
        <p:spPr>
          <a:xfrm>
            <a:off x="1437008" y="509756"/>
            <a:ext cx="6622473" cy="46158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 ở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4CC684-FEA9-4D2D-B8FB-E7CAEC2FAF9E}"/>
              </a:ext>
            </a:extLst>
          </p:cNvPr>
          <p:cNvSpPr/>
          <p:nvPr/>
        </p:nvSpPr>
        <p:spPr>
          <a:xfrm>
            <a:off x="873223" y="1268227"/>
            <a:ext cx="7010105" cy="523147"/>
          </a:xfrm>
          <a:prstGeom prst="rect">
            <a:avLst/>
          </a:prstGeom>
        </p:spPr>
        <p:txBody>
          <a:bodyPr wrap="none" lIns="91367" tIns="45684" rIns="91367" bIns="45684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CDD373-E195-48E2-977A-7157A743E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71" y="2029542"/>
            <a:ext cx="7437282" cy="221504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456D897-D25C-409F-9DDC-E27C1258CBCA}"/>
              </a:ext>
            </a:extLst>
          </p:cNvPr>
          <p:cNvSpPr/>
          <p:nvPr/>
        </p:nvSpPr>
        <p:spPr>
          <a:xfrm>
            <a:off x="1156572" y="3168501"/>
            <a:ext cx="512740" cy="5231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6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E16319A-8689-4609-BDC4-CD633A0A6FB1}"/>
              </a:ext>
            </a:extLst>
          </p:cNvPr>
          <p:cNvSpPr/>
          <p:nvPr/>
        </p:nvSpPr>
        <p:spPr>
          <a:xfrm>
            <a:off x="759624" y="728803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3A78F-C1AF-4C5D-B1BF-5626C8FC8B6F}"/>
              </a:ext>
            </a:extLst>
          </p:cNvPr>
          <p:cNvSpPr txBox="1"/>
          <p:nvPr/>
        </p:nvSpPr>
        <p:spPr>
          <a:xfrm>
            <a:off x="1426376" y="818100"/>
            <a:ext cx="6622473" cy="46158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 ở </a:t>
            </a:r>
            <a:r>
              <a:rPr lang="en-US" sz="2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2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2554BD-AA54-44AA-ACF2-9236086E19B8}"/>
              </a:ext>
            </a:extLst>
          </p:cNvPr>
          <p:cNvSpPr/>
          <p:nvPr/>
        </p:nvSpPr>
        <p:spPr>
          <a:xfrm>
            <a:off x="862591" y="1576571"/>
            <a:ext cx="7010105" cy="523147"/>
          </a:xfrm>
          <a:prstGeom prst="rect">
            <a:avLst/>
          </a:prstGeom>
        </p:spPr>
        <p:txBody>
          <a:bodyPr wrap="none" lIns="91367" tIns="45684" rIns="91367" bIns="45684">
            <a:spAutoFit/>
          </a:bodyPr>
          <a:lstStyle/>
          <a:p>
            <a:pPr algn="ctr"/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(…).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169331-0B43-4E93-84C6-0419613794F2}"/>
              </a:ext>
            </a:extLst>
          </p:cNvPr>
          <p:cNvGrpSpPr/>
          <p:nvPr/>
        </p:nvGrpSpPr>
        <p:grpSpPr>
          <a:xfrm>
            <a:off x="648586" y="2243782"/>
            <a:ext cx="8483036" cy="2170915"/>
            <a:chOff x="648586" y="2243782"/>
            <a:chExt cx="8483036" cy="21709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94DD04-21F2-41EB-A9F6-755C4537A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8586" y="2243782"/>
              <a:ext cx="7846827" cy="217091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970699-66B1-4978-8716-1A61B6C275DD}"/>
                </a:ext>
              </a:extLst>
            </p:cNvPr>
            <p:cNvSpPr/>
            <p:nvPr/>
          </p:nvSpPr>
          <p:spPr>
            <a:xfrm>
              <a:off x="1180268" y="3138251"/>
              <a:ext cx="79513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Hằng wgày, Ǉrūg ǇrưŊg giúp hǌ ǧ</a:t>
              </a:r>
              <a:r>
                <a:rPr lang="el-GR" sz="24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΅ζ</a:t>
              </a:r>
              <a:r>
                <a:rPr lang="en-US" sz="24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ǟa</a:t>
              </a:r>
              <a:r>
                <a:rPr lang="vi-VN" sz="24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vào lġ </a:t>
              </a:r>
              <a:endParaRPr lang="en-US" sz="24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550114-AC73-46B7-A306-17085FF90CB9}"/>
                </a:ext>
              </a:extLst>
            </p:cNvPr>
            <p:cNvSpPr/>
            <p:nvPr/>
          </p:nvSpPr>
          <p:spPr>
            <a:xfrm>
              <a:off x="830265" y="3640395"/>
              <a:ext cx="79513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đúng giờ</a:t>
              </a:r>
              <a:r>
                <a:rPr lang="en-US" sz="2400" b="1" dirty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50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1311" y="0"/>
            <a:ext cx="9121379" cy="226695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68471" tIns="34235" rIns="68471" bIns="34235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795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7224" y="182620"/>
            <a:ext cx="1529732" cy="14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7082" y="941190"/>
            <a:ext cx="6248091" cy="994172"/>
          </a:xfrm>
        </p:spPr>
        <p:txBody>
          <a:bodyPr>
            <a:noAutofit/>
          </a:bodyPr>
          <a:lstStyle/>
          <a:p>
            <a:pPr algn="ctr"/>
            <a:r>
              <a:rPr lang="en-US" sz="795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</a:t>
            </a:r>
            <a:r>
              <a:rPr lang="en-US" sz="7950" b="1">
                <a:solidFill>
                  <a:schemeClr val="bg1"/>
                </a:solidFill>
                <a:latin typeface="Arial" panose="020B0604020202020204" pitchFamily="34" charset="0"/>
                <a:ea typeface="AvantGarde" pitchFamily="2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770971"/>
            <a:ext cx="2753973" cy="339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66A69D-B6DD-4AA7-BDA7-99951FB05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375" y="2800350"/>
            <a:ext cx="2101856" cy="20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45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B980BE-3053-4603-ADF8-6108A130C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86" b="7777"/>
          <a:stretch/>
        </p:blipFill>
        <p:spPr>
          <a:xfrm>
            <a:off x="4572000" y="335828"/>
            <a:ext cx="3193954" cy="4222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86ABEA-4258-407C-9185-4C4A9F349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08" y="335828"/>
            <a:ext cx="2909211" cy="422282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E5787D-B617-488A-99E4-09A176840241}"/>
              </a:ext>
            </a:extLst>
          </p:cNvPr>
          <p:cNvSpPr/>
          <p:nvPr/>
        </p:nvSpPr>
        <p:spPr>
          <a:xfrm>
            <a:off x="1752600" y="4569730"/>
            <a:ext cx="1676400" cy="404037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</a:rPr>
              <a:t>Trang 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39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52FA01-F794-444C-B7AF-9B0E63F1AB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923"/>
          <a:stretch/>
        </p:blipFill>
        <p:spPr>
          <a:xfrm>
            <a:off x="844379" y="396192"/>
            <a:ext cx="7204467" cy="2115881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C938DEB0-6039-45AC-A9BB-57FA119B58EE}"/>
              </a:ext>
            </a:extLst>
          </p:cNvPr>
          <p:cNvSpPr txBox="1"/>
          <p:nvPr/>
        </p:nvSpPr>
        <p:spPr>
          <a:xfrm>
            <a:off x="1010093" y="1068290"/>
            <a:ext cx="7017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dirty="0">
                <a:latin typeface="HP001 4 hàng" panose="020B0603050302020204" pitchFamily="34" charset="0"/>
              </a:rPr>
              <a:t>T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A59C874-9C5A-4396-BDCE-10774BFAB28F}"/>
              </a:ext>
            </a:extLst>
          </p:cNvPr>
          <p:cNvSpPr txBox="1"/>
          <p:nvPr/>
        </p:nvSpPr>
        <p:spPr>
          <a:xfrm>
            <a:off x="1010093" y="2095524"/>
            <a:ext cx="701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P001 4 hàng" panose="020B0603050302020204" pitchFamily="34" charset="0"/>
              </a:rPr>
              <a:t>T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023A84-5392-4EE7-8F6E-AC5259254858}"/>
              </a:ext>
            </a:extLst>
          </p:cNvPr>
          <p:cNvSpPr/>
          <p:nvPr/>
        </p:nvSpPr>
        <p:spPr>
          <a:xfrm>
            <a:off x="126614" y="4407509"/>
            <a:ext cx="1585229" cy="404037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</a:rPr>
              <a:t>Trang 18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86B3BA-25E3-4E7D-86BE-175558DAF1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934" y="2739674"/>
            <a:ext cx="1092587" cy="1585929"/>
          </a:xfrm>
          <a:prstGeom prst="rect">
            <a:avLst/>
          </a:prstGeom>
        </p:spPr>
      </p:pic>
      <p:pic>
        <p:nvPicPr>
          <p:cNvPr id="2" name="Hướng dẫn viết chữ R hoa (Tập viết Lớp 2 - Tuần 21)">
            <a:hlinkClick r:id="" action="ppaction://media"/>
            <a:extLst>
              <a:ext uri="{FF2B5EF4-FFF2-40B4-BE49-F238E27FC236}">
                <a16:creationId xmlns:a16="http://schemas.microsoft.com/office/drawing/2014/main" id="{95C4ECAB-1C07-4F84-B32E-C8DEFB5A74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6866" y="2744860"/>
            <a:ext cx="3124200" cy="1752600"/>
          </a:xfrm>
          <a:prstGeom prst="rect">
            <a:avLst/>
          </a:prstGeom>
        </p:spPr>
      </p:pic>
      <p:pic>
        <p:nvPicPr>
          <p:cNvPr id="3" name="Hướng dẫn viết chữ T hoa (Tập viết lớp 2 - Tuần 23)">
            <a:hlinkClick r:id="" action="ppaction://media"/>
            <a:extLst>
              <a:ext uri="{FF2B5EF4-FFF2-40B4-BE49-F238E27FC236}">
                <a16:creationId xmlns:a16="http://schemas.microsoft.com/office/drawing/2014/main" id="{B325FEDF-AA28-4AF1-B385-E39D337E03F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90800" y="2659008"/>
            <a:ext cx="2667000" cy="194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34" grpId="0"/>
      <p:bldP spid="1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>
            <a:extLst>
              <a:ext uri="{FF2B5EF4-FFF2-40B4-BE49-F238E27FC236}">
                <a16:creationId xmlns:a16="http://schemas.microsoft.com/office/drawing/2014/main" id="{8A7DED2C-902B-47AC-9DDD-E3A231227C87}"/>
              </a:ext>
            </a:extLst>
          </p:cNvPr>
          <p:cNvGrpSpPr/>
          <p:nvPr/>
        </p:nvGrpSpPr>
        <p:grpSpPr>
          <a:xfrm>
            <a:off x="660964" y="2830478"/>
            <a:ext cx="8483036" cy="2170915"/>
            <a:chOff x="648586" y="2243782"/>
            <a:chExt cx="8483036" cy="2170915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7DCC73AE-02C9-4DCC-B589-2CADA4DA0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586" y="2243782"/>
              <a:ext cx="7846827" cy="2170915"/>
            </a:xfrm>
            <a:prstGeom prst="rect">
              <a:avLst/>
            </a:prstGeom>
          </p:spPr>
        </p:pic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ADA9625-D304-44DC-B458-55EF7814342F}"/>
                </a:ext>
              </a:extLst>
            </p:cNvPr>
            <p:cNvSpPr/>
            <p:nvPr/>
          </p:nvSpPr>
          <p:spPr>
            <a:xfrm>
              <a:off x="1180268" y="3138251"/>
              <a:ext cx="79513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1" dirty="0"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Hằng wgày, Ǉrūg ǇrưŊg giúp hǌ ǧ</a:t>
              </a:r>
              <a:r>
                <a:rPr lang="el-GR" sz="2400" b="1" dirty="0"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΅ζ</a:t>
              </a:r>
              <a:r>
                <a:rPr lang="en-US" sz="2400" b="1" dirty="0"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2400" b="1" dirty="0" err="1"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ǟa</a:t>
              </a:r>
              <a:r>
                <a:rPr lang="vi-VN" sz="2400" b="1" dirty="0"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vào lġ </a:t>
              </a:r>
              <a:endParaRPr lang="en-US" sz="2400" b="1" dirty="0"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A5CCFF2-5D39-49A7-835C-0D0041CD0451}"/>
                </a:ext>
              </a:extLst>
            </p:cNvPr>
            <p:cNvSpPr/>
            <p:nvPr/>
          </p:nvSpPr>
          <p:spPr>
            <a:xfrm>
              <a:off x="830265" y="3640395"/>
              <a:ext cx="79513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1" dirty="0"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đúng giờ</a:t>
              </a:r>
              <a:r>
                <a:rPr lang="en-US" sz="2400" b="1" dirty="0"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E123F0E9-FEB7-460E-8F42-774499708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58" y="142107"/>
            <a:ext cx="1585229" cy="230101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D1CADA7-566B-4B34-9A08-783C04800C87}"/>
              </a:ext>
            </a:extLst>
          </p:cNvPr>
          <p:cNvSpPr/>
          <p:nvPr/>
        </p:nvSpPr>
        <p:spPr>
          <a:xfrm>
            <a:off x="2819400" y="2005860"/>
            <a:ext cx="1585229" cy="404037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bg1"/>
                </a:solidFill>
              </a:rPr>
              <a:t>Trang 18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000" r="-9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761894"/>
            <a:ext cx="6705600" cy="1200256"/>
          </a:xfrm>
          <a:prstGeom prst="rect">
            <a:avLst/>
          </a:prstGeom>
          <a:noFill/>
          <a:ln>
            <a:noFill/>
          </a:ln>
        </p:spPr>
        <p:txBody>
          <a:bodyPr wrap="square" lIns="91367" tIns="45684" rIns="91367" bIns="45684" rtlCol="0">
            <a:spAutoFit/>
          </a:bodyPr>
          <a:lstStyle/>
          <a:p>
            <a:pPr algn="just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</a:t>
            </a:r>
            <a:r>
              <a:rPr lang="en-US" sz="2400" b="1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Dặn dò:</a:t>
            </a:r>
          </a:p>
          <a:p>
            <a:pPr algn="just"/>
            <a:r>
              <a:rPr lang="en-US" sz="2400" b="1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+ Ôn bài: </a:t>
            </a:r>
            <a:r>
              <a:rPr lang="en-US" sz="2400" b="1" i="1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Bác trống trường </a:t>
            </a:r>
            <a:r>
              <a:rPr lang="en-US" sz="2400" b="1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trang 56, 57</a:t>
            </a:r>
            <a:endParaRPr lang="en-US" sz="2400" b="1" i="1">
              <a:solidFill>
                <a:schemeClr val="bg1"/>
              </a:solidFill>
              <a:latin typeface="HP001 Kieu 2 5H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b="1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+ Xem bài trang 58, trang 59.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12700"/>
            <a:ext cx="9144000" cy="133350"/>
          </a:xfrm>
          <a:prstGeom prst="rect">
            <a:avLst/>
          </a:prstGeom>
          <a:solidFill>
            <a:srgbClr val="F3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5750"/>
            <a:ext cx="241189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30742" y="2105242"/>
            <a:ext cx="4387317" cy="1022350"/>
          </a:xfrm>
          <a:noFill/>
        </p:spPr>
        <p:txBody>
          <a:bodyPr/>
          <a:lstStyle/>
          <a:p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88871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" y="6362"/>
            <a:ext cx="9121379" cy="5130776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887" y="2008048"/>
            <a:ext cx="1401470" cy="76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28696" y="-449707"/>
            <a:ext cx="456069" cy="45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46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11" y="6791"/>
            <a:ext cx="9121379" cy="512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744064" y="371744"/>
            <a:ext cx="5458318" cy="1485210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227849" y="1715447"/>
            <a:ext cx="2771497" cy="2184888"/>
            <a:chOff x="8196778" y="3750206"/>
            <a:chExt cx="3942189" cy="3107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236843" y="4143727"/>
            <a:ext cx="4394540" cy="575174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267206" y="2069041"/>
              <a:ext cx="1177668" cy="677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4086">
                <a:defRPr/>
              </a:pPr>
              <a:r>
                <a:rPr lang="en-US" sz="2693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cúi chào</a:t>
              </a:r>
              <a:endParaRPr lang="en-US" sz="269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236843" y="3341386"/>
            <a:ext cx="4394540" cy="575174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231760" y="2069134"/>
              <a:ext cx="1234698" cy="677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4086">
                <a:defRPr/>
              </a:pPr>
              <a:r>
                <a:rPr lang="en-US" sz="2693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vẫy chào</a:t>
              </a:r>
              <a:endParaRPr lang="en-US" sz="269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05677" y="3883734"/>
            <a:ext cx="1176760" cy="7936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030" y="1256391"/>
            <a:ext cx="1844200" cy="389564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676629" y="599016"/>
            <a:ext cx="56392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086">
              <a:spcAft>
                <a:spcPts val="898"/>
              </a:spcAft>
              <a:defRPr/>
            </a:pPr>
            <a:r>
              <a:rPr lang="en-US" sz="27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 bàng làm gì khi học sinh quay trở lại trường vào thứ Hai?</a:t>
            </a:r>
            <a:endParaRPr lang="en-US" sz="2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45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11" y="6791"/>
            <a:ext cx="9121379" cy="512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971269" y="378690"/>
            <a:ext cx="4962107" cy="1566205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239276" y="3335894"/>
            <a:ext cx="4565171" cy="684104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364632" y="2132709"/>
              <a:ext cx="968956" cy="569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4086">
                <a:defRPr/>
              </a:pPr>
              <a:r>
                <a:rPr lang="en-US" sz="2693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 nhỏ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239276" y="4162447"/>
            <a:ext cx="4565171" cy="684104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604811" y="2069134"/>
              <a:ext cx="488595" cy="5694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4086">
                <a:defRPr/>
              </a:pPr>
              <a:r>
                <a:rPr lang="en-US" sz="2693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già</a:t>
              </a:r>
              <a:endParaRPr lang="en-US" sz="269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5677" y="3883734"/>
            <a:ext cx="1176760" cy="7936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030" y="1256391"/>
            <a:ext cx="1844200" cy="3895642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107918" y="638229"/>
            <a:ext cx="46941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086">
              <a:spcAft>
                <a:spcPts val="449"/>
              </a:spcAft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bàng bên cửa lớp có đặc điểm gì?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8ECCBE-FFB4-45C3-97D4-579720B72C84}"/>
              </a:ext>
            </a:extLst>
          </p:cNvPr>
          <p:cNvGrpSpPr/>
          <p:nvPr/>
        </p:nvGrpSpPr>
        <p:grpSpPr>
          <a:xfrm>
            <a:off x="6227849" y="1715447"/>
            <a:ext cx="2771497" cy="2184888"/>
            <a:chOff x="8196778" y="3750206"/>
            <a:chExt cx="3942189" cy="310779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D7E8594-2C2B-4971-A0BC-E3C9CF9D9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4D129CA-DDC4-4C39-B73A-B72C70D3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F67E4F3-D184-4D15-9BF2-342A3471B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1F5052B-CE32-45D3-881A-748713EF4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E736FA0-95BA-4E27-9F64-7ADE2B2EB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822BA1C-F0B6-4D51-A23A-8865765F9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5A6EAE9-F5CD-4487-9E8F-1E9A63BFC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1688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11" y="6791"/>
            <a:ext cx="9121379" cy="512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992170" y="371743"/>
            <a:ext cx="4962107" cy="1477244"/>
            <a:chOff x="2931508" y="552894"/>
            <a:chExt cx="5437944" cy="358091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552894"/>
              <a:ext cx="5437944" cy="121973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1721826"/>
              <a:ext cx="5437944" cy="121973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08" y="2914078"/>
              <a:ext cx="5437944" cy="1219734"/>
            </a:xfrm>
            <a:prstGeom prst="rect">
              <a:avLst/>
            </a:prstGeom>
          </p:spPr>
        </p:pic>
      </p:grpSp>
      <p:grpSp>
        <p:nvGrpSpPr>
          <p:cNvPr id="40" name="bMsPham"/>
          <p:cNvGrpSpPr/>
          <p:nvPr/>
        </p:nvGrpSpPr>
        <p:grpSpPr>
          <a:xfrm>
            <a:off x="2239475" y="3052590"/>
            <a:ext cx="4394540" cy="575174"/>
            <a:chOff x="8227457" y="2007900"/>
            <a:chExt cx="3257170" cy="768801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9426663" y="2069134"/>
              <a:ext cx="835489" cy="677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4086">
                <a:defRPr/>
              </a:pPr>
              <a:r>
                <a:rPr lang="en-US" sz="2693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mùng</a:t>
              </a:r>
              <a:endParaRPr lang="en-US" sz="269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275953" y="3772951"/>
            <a:ext cx="4394540" cy="575174"/>
            <a:chOff x="8227457" y="2007900"/>
            <a:chExt cx="3257170" cy="76880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9417122" y="2069134"/>
              <a:ext cx="864004" cy="677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4086">
                <a:defRPr/>
              </a:pPr>
              <a:r>
                <a:rPr lang="en-US" sz="2693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mừng</a:t>
              </a:r>
              <a:endParaRPr lang="en-US" sz="269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5677" y="3883734"/>
            <a:ext cx="1176760" cy="7936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030" y="1256391"/>
            <a:ext cx="1844200" cy="3895642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1937010" y="634284"/>
            <a:ext cx="5047393" cy="92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4086">
              <a:defRPr/>
            </a:pPr>
            <a:r>
              <a:rPr lang="en-US" sz="269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nào cùng vần với tiếng </a:t>
            </a:r>
            <a:r>
              <a:rPr lang="en-US" sz="2693" b="1" i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bừng?</a:t>
            </a:r>
            <a:endParaRPr lang="en-US" sz="2693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1D1E4F-94B1-4892-9D3E-94076679246D}"/>
              </a:ext>
            </a:extLst>
          </p:cNvPr>
          <p:cNvGrpSpPr/>
          <p:nvPr/>
        </p:nvGrpSpPr>
        <p:grpSpPr>
          <a:xfrm>
            <a:off x="6227849" y="1715447"/>
            <a:ext cx="2771497" cy="2184888"/>
            <a:chOff x="8196778" y="3750206"/>
            <a:chExt cx="3942189" cy="310779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8054274-CA3F-463A-B160-66F3B4151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686" y="3750206"/>
              <a:ext cx="2185281" cy="200454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32EAF4F-4A9C-47BF-BF42-32E4F2629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6778" y="4167945"/>
              <a:ext cx="2096830" cy="223718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3E77B1E-D59C-4427-BC3C-6682E62DC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08" y="3814591"/>
              <a:ext cx="1220211" cy="194496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8560495-1921-4D07-9925-2A9CC9A9A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323" y="3951486"/>
              <a:ext cx="2585943" cy="290651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43F2471-B1E5-456C-8F84-F9C1BAF5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478" y="4911527"/>
              <a:ext cx="1288076" cy="171868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9EC92DB-F2EA-48C0-94B7-CD4FF582E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064" y="4688118"/>
              <a:ext cx="1447706" cy="198869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99ABA30-C1B8-4E56-8368-0F9131728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065" y="4771834"/>
              <a:ext cx="1466754" cy="1965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278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11" y="-812"/>
            <a:ext cx="9121379" cy="512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ney Snow White and The Seven Dwarfs | ティンカーベル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521" y="673474"/>
            <a:ext cx="4489428" cy="378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28696" y="-449707"/>
            <a:ext cx="456069" cy="4560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0710" y="1375710"/>
            <a:ext cx="3286477" cy="852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4086">
              <a:defRPr/>
            </a:pPr>
            <a:r>
              <a:rPr lang="en-US" sz="493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lgerian" panose="04020705040A02060702" pitchFamily="82" charset="0"/>
              </a:rPr>
              <a:t>Good job!</a:t>
            </a:r>
          </a:p>
        </p:txBody>
      </p:sp>
      <p:pic>
        <p:nvPicPr>
          <p:cNvPr id="8" name="Picture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5677" y="3883734"/>
            <a:ext cx="1176760" cy="79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84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2209</Words>
  <Application>Microsoft Office PowerPoint</Application>
  <PresentationFormat>On-screen Show (16:9)</PresentationFormat>
  <Paragraphs>206</Paragraphs>
  <Slides>33</Slides>
  <Notes>22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Algerian</vt:lpstr>
      <vt:lpstr>Amatic SC</vt:lpstr>
      <vt:lpstr>Arial</vt:lpstr>
      <vt:lpstr>Arial Rounded MT Bold</vt:lpstr>
      <vt:lpstr>Arial-Rounded</vt:lpstr>
      <vt:lpstr>AvantGarde</vt:lpstr>
      <vt:lpstr>Black Han Sans</vt:lpstr>
      <vt:lpstr>Calibri</vt:lpstr>
      <vt:lpstr>HP001 4 hàng</vt:lpstr>
      <vt:lpstr>HP001 Kieu 2 5H</vt:lpstr>
      <vt:lpstr>Montserrat Light</vt:lpstr>
      <vt:lpstr>Office Theme</vt:lpstr>
      <vt:lpstr>PowerPoint Presentation</vt:lpstr>
      <vt:lpstr>PowerPoint Presentation</vt:lpstr>
      <vt:lpstr>TIẾNG VIỆT 1</vt:lpstr>
      <vt:lpstr>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thân hình đẫy đà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Phan Thi Linh (FE FSC DN)</cp:lastModifiedBy>
  <cp:revision>160</cp:revision>
  <dcterms:created xsi:type="dcterms:W3CDTF">2020-12-08T15:48:47Z</dcterms:created>
  <dcterms:modified xsi:type="dcterms:W3CDTF">2022-03-07T04:46:26Z</dcterms:modified>
</cp:coreProperties>
</file>