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39" r:id="rId12"/>
    <p:sldMasterId id="2147483763" r:id="rId13"/>
  </p:sldMasterIdLst>
  <p:notesMasterIdLst>
    <p:notesMasterId r:id="rId34"/>
  </p:notesMasterIdLst>
  <p:handoutMasterIdLst>
    <p:handoutMasterId r:id="rId35"/>
  </p:handoutMasterIdLst>
  <p:sldIdLst>
    <p:sldId id="2007577127" r:id="rId14"/>
    <p:sldId id="272" r:id="rId15"/>
    <p:sldId id="263" r:id="rId16"/>
    <p:sldId id="352" r:id="rId17"/>
    <p:sldId id="533" r:id="rId18"/>
    <p:sldId id="519" r:id="rId19"/>
    <p:sldId id="523" r:id="rId20"/>
    <p:sldId id="2007577128" r:id="rId21"/>
    <p:sldId id="284" r:id="rId22"/>
    <p:sldId id="527" r:id="rId23"/>
    <p:sldId id="2007577129" r:id="rId24"/>
    <p:sldId id="513" r:id="rId25"/>
    <p:sldId id="528" r:id="rId26"/>
    <p:sldId id="525" r:id="rId27"/>
    <p:sldId id="529" r:id="rId28"/>
    <p:sldId id="531" r:id="rId29"/>
    <p:sldId id="2007577130" r:id="rId30"/>
    <p:sldId id="530" r:id="rId31"/>
    <p:sldId id="510" r:id="rId32"/>
    <p:sldId id="297" r:id="rId33"/>
  </p:sldIdLst>
  <p:sldSz cx="12190413" cy="6859588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7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C3C"/>
    <a:srgbClr val="7FB763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 varScale="1">
        <p:scale>
          <a:sx n="83" d="100"/>
          <a:sy n="83" d="100"/>
        </p:scale>
        <p:origin x="461" y="48"/>
      </p:cViewPr>
      <p:guideLst>
        <p:guide orient="horz" pos="2161"/>
        <p:guide pos="37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5A4771-9C5D-4166-9A82-F36F835DF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A9AB4-FCF0-4C8B-B587-DA960D0BCE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7A908-1632-4FAE-B7CC-021C01825700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ED39F-FBEA-4079-A8D1-6A095DCDBA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EF319-B88B-4CB3-B5FB-42F19679F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B000A-6C8D-48FD-92C5-D7BB6F61E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0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20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1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7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6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7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56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3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20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pattFill prst="smGrid">
          <a:fgClr>
            <a:srgbClr val="FDF8A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E0B865-97F0-F843-8896-24AD01666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65411" y="-2665411"/>
            <a:ext cx="6859590" cy="12190414"/>
          </a:xfrm>
          <a:prstGeom prst="rect">
            <a:avLst/>
          </a:prstGeom>
          <a:effectLst>
            <a:outerShdw blurRad="190500" dist="152400" dir="18900000" algn="bl" rotWithShape="0">
              <a:schemeClr val="accent2">
                <a:lumMod val="50000"/>
                <a:alpha val="6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9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00C51-1BA5-4645-9F16-6FFD4951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CBCC49-73A7-6048-8DB9-0D51619B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0FA96B-FEB2-9344-A12B-8C56DF31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4E2587-50FD-EC43-8761-9A4F52C4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1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8FC974-F964-8742-8462-B66956A8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B2EFC5-2018-6142-AAAC-CA5BC801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C21ECA-8F96-ED4C-BAB5-C22947C0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09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D75FA-94F8-3541-B1BB-84A34093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26993F-BBA4-CC4B-9FBE-03BB8A1D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CF5BDA-C54B-AE4D-96F0-86B9E0F63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5B4191-3CF6-3245-AB71-95796558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E18F51-B0B4-444E-A65A-F8681C6B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4DB2F2-6328-FE4E-BCC3-7E0C456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27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C94CA1-7750-9547-89F9-15958744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6A5FC2-57ED-2446-BA11-90E4435EB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E24E64-3933-5E4B-83B2-204F7A2B2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7EEA95-2AEE-B240-9117-9E77ABF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55CC36-F156-D242-B399-D1F57AC6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3BC3C4-8C5A-994C-A3C7-18D90B90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09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A1B03-6B1B-4947-A949-59A34B62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D6AE76-A0C9-E245-8166-0816CA500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1F0989-D7EC-9B40-A3D0-36B6DCBB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B64DA5-486E-3541-A7C2-BA4AFF21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11DF9-BAB2-D440-92E7-E654634B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91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F74D56-84B9-F143-9975-F388C2B14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F216D9-17A7-FA42-9BD3-3F8D1219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B846A6-1D19-9144-9E28-9F12391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9567A204-43B0-C44C-80B9-2BD2CB3E310C}" type="datetimeFigureOut">
              <a:rPr kumimoji="1" lang="zh-CN" altLang="en-US" smtClean="0"/>
              <a:t>2024/1/21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7D5F69-8D2F-E846-9427-6A1AB3E2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1F61C2-E0ED-F842-9DDA-C7D9227A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F17C94D4-8D47-CD4E-A543-81A2C6CC989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99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5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88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4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4"/>
            <a:ext cx="12190413" cy="6878476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7438" y="2972488"/>
            <a:ext cx="3555537" cy="2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7760"/>
            <a:ext cx="12190413" cy="27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48.png"/><Relationship Id="rId3" Type="http://schemas.openxmlformats.org/officeDocument/2006/relationships/image" Target="../media/image35.svg"/><Relationship Id="rId7" Type="http://schemas.openxmlformats.org/officeDocument/2006/relationships/image" Target="../media/image103.svg"/><Relationship Id="rId12" Type="http://schemas.openxmlformats.org/officeDocument/2006/relationships/image" Target="../media/image20.png"/><Relationship Id="rId17" Type="http://schemas.openxmlformats.org/officeDocument/2006/relationships/image" Target="../media/image111.svg"/><Relationship Id="rId2" Type="http://schemas.openxmlformats.org/officeDocument/2006/relationships/image" Target="../media/image2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0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5" Type="http://schemas.openxmlformats.org/officeDocument/2006/relationships/image" Target="../media/image109.svg"/><Relationship Id="rId10" Type="http://schemas.openxmlformats.org/officeDocument/2006/relationships/image" Target="../media/image52.png"/><Relationship Id="rId19" Type="http://schemas.openxmlformats.org/officeDocument/2006/relationships/image" Target="../media/image43.svg"/><Relationship Id="rId4" Type="http://schemas.openxmlformats.org/officeDocument/2006/relationships/image" Target="../media/image49.png"/><Relationship Id="rId9" Type="http://schemas.openxmlformats.org/officeDocument/2006/relationships/image" Target="../media/image105.sv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18.png"/><Relationship Id="rId12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49.svg"/><Relationship Id="rId10" Type="http://schemas.openxmlformats.org/officeDocument/2006/relationships/image" Target="../media/image54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3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9.svg"/><Relationship Id="rId3" Type="http://schemas.openxmlformats.org/officeDocument/2006/relationships/image" Target="../media/image35.svg"/><Relationship Id="rId7" Type="http://schemas.openxmlformats.org/officeDocument/2006/relationships/image" Target="../media/image73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75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6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FE23C61-A33A-8249-87F5-E5EEE009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261"/>
            <a:ext cx="12190414" cy="2720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BF226A-826D-49CF-B6F1-2AB7DD2F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799" y="2234266"/>
            <a:ext cx="8144962" cy="3170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0C273A-1163-4BDD-8FA0-A4429C4A9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05" y="-183360"/>
            <a:ext cx="3810103" cy="3810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73517-C6BF-457D-8A34-DF9F238F7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006397"/>
            <a:ext cx="3907147" cy="48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Luyện đọc hiểu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11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4027048" y="1241029"/>
            <a:ext cx="5604754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948801" y="2627923"/>
            <a:ext cx="24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91E9A-9F5F-49D7-9C47-EFFF673D0504}"/>
              </a:ext>
            </a:extLst>
          </p:cNvPr>
          <p:cNvSpPr txBox="1"/>
          <p:nvPr/>
        </p:nvSpPr>
        <p:spPr>
          <a:xfrm>
            <a:off x="1630394" y="93409"/>
            <a:ext cx="8778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vần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</a:rPr>
              <a:t>nhau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5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EE9711-E55F-4002-95FD-53BF2975FD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8977" y="3864361"/>
            <a:ext cx="2403513" cy="25884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591E9A-9F5F-49D7-9C47-EFFF673D0504}"/>
              </a:ext>
            </a:extLst>
          </p:cNvPr>
          <p:cNvSpPr txBox="1"/>
          <p:nvPr/>
        </p:nvSpPr>
        <p:spPr>
          <a:xfrm>
            <a:off x="2812648" y="458607"/>
            <a:ext cx="7222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nhau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40CEC694-7A8E-4C96-9EA1-5507C0F734EA}"/>
              </a:ext>
            </a:extLst>
          </p:cNvPr>
          <p:cNvSpPr/>
          <p:nvPr/>
        </p:nvSpPr>
        <p:spPr>
          <a:xfrm>
            <a:off x="3921627" y="2721372"/>
            <a:ext cx="1771994" cy="896620"/>
          </a:xfrm>
          <a:prstGeom prst="cloud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+mj-lt"/>
                <a:cs typeface="Arial-Rounded" panose="020B0500000000000000" pitchFamily="34" charset="0"/>
              </a:rPr>
              <a:t>im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3F453CE3-9E8B-4836-BD12-7F6ABDF33400}"/>
              </a:ext>
            </a:extLst>
          </p:cNvPr>
          <p:cNvSpPr/>
          <p:nvPr/>
        </p:nvSpPr>
        <p:spPr>
          <a:xfrm>
            <a:off x="6747803" y="2688749"/>
            <a:ext cx="1910004" cy="896620"/>
          </a:xfrm>
          <a:prstGeom prst="cloud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+mj-lt"/>
                <a:cs typeface="Arial-Rounded" panose="020B0500000000000000" pitchFamily="34" charset="0"/>
              </a:rPr>
              <a:t>chim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1CC6ABF-F8EF-49D8-A934-FC00AF99742D}"/>
              </a:ext>
            </a:extLst>
          </p:cNvPr>
          <p:cNvSpPr/>
          <p:nvPr/>
        </p:nvSpPr>
        <p:spPr>
          <a:xfrm>
            <a:off x="3756517" y="3807867"/>
            <a:ext cx="2007784" cy="907283"/>
          </a:xfrm>
          <a:prstGeom prst="ellipse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sóng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219DB5-461F-4176-9400-6321C7CC25CE}"/>
              </a:ext>
            </a:extLst>
          </p:cNvPr>
          <p:cNvSpPr/>
          <p:nvPr/>
        </p:nvSpPr>
        <p:spPr>
          <a:xfrm>
            <a:off x="6827263" y="3829008"/>
            <a:ext cx="1960106" cy="967215"/>
          </a:xfrm>
          <a:prstGeom prst="ellipse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trong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BACC1E-47CB-4F5B-B11B-89EC18D92E0C}"/>
              </a:ext>
            </a:extLst>
          </p:cNvPr>
          <p:cNvCxnSpPr>
            <a:cxnSpLocks/>
          </p:cNvCxnSpPr>
          <p:nvPr/>
        </p:nvCxnSpPr>
        <p:spPr>
          <a:xfrm>
            <a:off x="5738444" y="3169682"/>
            <a:ext cx="97488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818CC55-813F-4994-9805-58567447E3DE}"/>
              </a:ext>
            </a:extLst>
          </p:cNvPr>
          <p:cNvCxnSpPr>
            <a:cxnSpLocks/>
          </p:cNvCxnSpPr>
          <p:nvPr/>
        </p:nvCxnSpPr>
        <p:spPr>
          <a:xfrm>
            <a:off x="5796070" y="4296715"/>
            <a:ext cx="97488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9" name="Cloud 48">
            <a:extLst>
              <a:ext uri="{FF2B5EF4-FFF2-40B4-BE49-F238E27FC236}">
                <a16:creationId xmlns:a16="http://schemas.microsoft.com/office/drawing/2014/main" id="{8AAA8A8F-1DD6-4B20-BA31-397E6BAF08F8}"/>
              </a:ext>
            </a:extLst>
          </p:cNvPr>
          <p:cNvSpPr/>
          <p:nvPr/>
        </p:nvSpPr>
        <p:spPr>
          <a:xfrm>
            <a:off x="3921627" y="4957506"/>
            <a:ext cx="1771994" cy="896620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-Rounded" panose="020B0500000000000000" pitchFamily="34" charset="0"/>
              </a:rPr>
              <a:t>ơi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sp>
        <p:nvSpPr>
          <p:cNvPr id="50" name="Cloud 49">
            <a:extLst>
              <a:ext uri="{FF2B5EF4-FFF2-40B4-BE49-F238E27FC236}">
                <a16:creationId xmlns:a16="http://schemas.microsoft.com/office/drawing/2014/main" id="{EB08AA24-E7E6-4C44-902A-56BCCDD990F7}"/>
              </a:ext>
            </a:extLst>
          </p:cNvPr>
          <p:cNvSpPr/>
          <p:nvPr/>
        </p:nvSpPr>
        <p:spPr>
          <a:xfrm>
            <a:off x="6794103" y="4937649"/>
            <a:ext cx="1910004" cy="896620"/>
          </a:xfrm>
          <a:prstGeom prst="cloud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cs typeface="Arial-Rounded" panose="020B0500000000000000" pitchFamily="34" charset="0"/>
              </a:rPr>
              <a:t>khơi</a:t>
            </a:r>
            <a:endParaRPr kumimoji="0" lang="en-US" sz="320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cs typeface="Arial-Rounded" panose="020B0500000000000000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36DB84-F935-4D41-8ADA-102B3FE4EE4F}"/>
              </a:ext>
            </a:extLst>
          </p:cNvPr>
          <p:cNvCxnSpPr/>
          <p:nvPr/>
        </p:nvCxnSpPr>
        <p:spPr>
          <a:xfrm>
            <a:off x="5726041" y="5491445"/>
            <a:ext cx="104572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05A7CD98-4E3F-4DB0-B17B-4D7A1B0EEE7A}"/>
              </a:ext>
            </a:extLst>
          </p:cNvPr>
          <p:cNvSpPr/>
          <p:nvPr/>
        </p:nvSpPr>
        <p:spPr>
          <a:xfrm>
            <a:off x="3905331" y="1765723"/>
            <a:ext cx="1770517" cy="75322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Vắng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FF986A1-A9E1-4A6A-AFF0-7D3A02B8D115}"/>
              </a:ext>
            </a:extLst>
          </p:cNvPr>
          <p:cNvSpPr/>
          <p:nvPr/>
        </p:nvSpPr>
        <p:spPr>
          <a:xfrm>
            <a:off x="6854028" y="1780756"/>
            <a:ext cx="2096163" cy="753227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Chẳng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D66836-D4BA-4794-9F79-9988F1DEFA73}"/>
              </a:ext>
            </a:extLst>
          </p:cNvPr>
          <p:cNvCxnSpPr/>
          <p:nvPr/>
        </p:nvCxnSpPr>
        <p:spPr>
          <a:xfrm>
            <a:off x="5726041" y="2167252"/>
            <a:ext cx="104572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614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  <p:bldP spid="45" grpId="0" bldLvl="0" animBg="1"/>
      <p:bldP spid="46" grpId="0" bldLvl="0" animBg="1"/>
      <p:bldP spid="49" grpId="0" bldLvl="0" animBg="1"/>
      <p:bldP spid="50" grpId="0" bldLvl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</a:t>
              </a:r>
              <a:r>
                <a:rPr kumimoji="0" lang="en-US" altLang="zh-CN" sz="4000" b="1" i="0" u="none" strike="noStrike" kern="1200" cap="none" spc="6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4</a:t>
              </a:r>
              <a:endParaRPr kumimoji="0" lang="en-US" altLang="zh-CN" sz="4000" b="1" i="0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Trả</a:t>
            </a:r>
            <a:r>
              <a:rPr kumimoji="0" lang="en-US" altLang="zh-CN" sz="5400" b="1" i="0" u="none" strike="noStrike" kern="1200" cap="none" spc="0" normalizeH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 lời câu hỏi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1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440" y="1582428"/>
            <a:ext cx="8951999" cy="4778834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427" y="686951"/>
            <a:ext cx="6379559" cy="2114182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7266" y="498501"/>
            <a:ext cx="2013347" cy="480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8618323" y="1757107"/>
            <a:ext cx="3443386" cy="29994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87456" y="3093102"/>
            <a:ext cx="51954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/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3959">
            <a:off x="10365733" y="4575147"/>
            <a:ext cx="1414838" cy="13109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2419">
            <a:off x="661268" y="3381367"/>
            <a:ext cx="2046344" cy="16413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27376">
            <a:off x="2086167" y="949152"/>
            <a:ext cx="631506" cy="14148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FEF329-71F2-4414-A997-5642EB96022A}"/>
              </a:ext>
            </a:extLst>
          </p:cNvPr>
          <p:cNvSpPr txBox="1"/>
          <p:nvPr/>
        </p:nvSpPr>
        <p:spPr>
          <a:xfrm>
            <a:off x="3330103" y="1132442"/>
            <a:ext cx="6169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Ở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3F22E9-7A59-4463-B126-872255ED02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955">
            <a:off x="8851346" y="2900920"/>
            <a:ext cx="2617473" cy="1536916"/>
          </a:xfrm>
          <a:prstGeom prst="cloud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0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06152" y="1129188"/>
            <a:ext cx="6934920" cy="4101278"/>
            <a:chOff x="0" y="86620"/>
            <a:chExt cx="18150734" cy="120045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237431" y="86620"/>
              <a:ext cx="17913303" cy="11727398"/>
              <a:chOff x="-59840" y="52346"/>
              <a:chExt cx="10825343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59840" y="52346"/>
                <a:ext cx="10825343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22238" y="334292"/>
            <a:ext cx="4749661" cy="4485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0602" y="1579792"/>
            <a:ext cx="3792931" cy="1416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16736" y="1877918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53163">
            <a:off x="10338649" y="3828920"/>
            <a:ext cx="1603877" cy="21318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2934">
            <a:off x="246087" y="5623925"/>
            <a:ext cx="1565412" cy="5123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0983">
            <a:off x="1158905" y="3609269"/>
            <a:ext cx="1196222" cy="205834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A391F391-5431-47A4-8A22-2C54DB819450}"/>
              </a:ext>
            </a:extLst>
          </p:cNvPr>
          <p:cNvSpPr txBox="1"/>
          <p:nvPr/>
        </p:nvSpPr>
        <p:spPr>
          <a:xfrm>
            <a:off x="5171897" y="2768984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BA3D6F1-10AF-41B6-91F8-9E50B048117B}"/>
              </a:ext>
            </a:extLst>
          </p:cNvPr>
          <p:cNvSpPr txBox="1"/>
          <p:nvPr/>
        </p:nvSpPr>
        <p:spPr>
          <a:xfrm>
            <a:off x="5059166" y="3656271"/>
            <a:ext cx="48752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5764" y="3029683"/>
            <a:ext cx="3994590" cy="800219"/>
            <a:chOff x="4070198" y="3507051"/>
            <a:chExt cx="4741080" cy="628726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AB9A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62" y="2598420"/>
              <a:ext cx="628726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Bài</a:t>
              </a:r>
              <a:r>
                <a:rPr kumimoji="0" lang="en-US" altLang="zh-CN" sz="40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华文新魏" panose="02010800040101010101" pitchFamily="2" charset="-122"/>
                  <a:cs typeface="+mn-cs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8305" y="3014295"/>
            <a:ext cx="439268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Học</a:t>
            </a:r>
            <a:r>
              <a:rPr kumimoji="0" lang="en-US" altLang="zh-CN" sz="5400" b="1" i="0" u="none" strike="noStrike" kern="1200" cap="none" spc="0" normalizeH="0" noProof="1">
                <a:ln>
                  <a:noFill/>
                </a:ln>
                <a:solidFill>
                  <a:srgbClr val="EE8C3C"/>
                </a:solidFill>
                <a:effectLst/>
                <a:uLnTx/>
                <a:uFillTx/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 thuộc lòng 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rgbClr val="EE8C3C"/>
              </a:solidFill>
              <a:effectLst/>
              <a:uLnTx/>
              <a:uFillTx/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0329" y="2908543"/>
            <a:ext cx="4288638" cy="1140745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037636" y="0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216535" y="698063"/>
            <a:ext cx="5604754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5937241" y="698063"/>
            <a:ext cx="5604754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948801" y="2627923"/>
            <a:ext cx="24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297381" y="914400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loud 9"/>
          <p:cNvSpPr/>
          <p:nvPr/>
        </p:nvSpPr>
        <p:spPr>
          <a:xfrm>
            <a:off x="3361137" y="1396127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loud 10"/>
          <p:cNvSpPr/>
          <p:nvPr/>
        </p:nvSpPr>
        <p:spPr>
          <a:xfrm>
            <a:off x="4359562" y="1962009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loud 11"/>
          <p:cNvSpPr/>
          <p:nvPr/>
        </p:nvSpPr>
        <p:spPr>
          <a:xfrm>
            <a:off x="4118098" y="2505208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loud 12"/>
          <p:cNvSpPr/>
          <p:nvPr/>
        </p:nvSpPr>
        <p:spPr>
          <a:xfrm>
            <a:off x="3964514" y="357343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loud 13"/>
          <p:cNvSpPr/>
          <p:nvPr/>
        </p:nvSpPr>
        <p:spPr>
          <a:xfrm>
            <a:off x="3834497" y="413931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loud 14"/>
          <p:cNvSpPr/>
          <p:nvPr/>
        </p:nvSpPr>
        <p:spPr>
          <a:xfrm>
            <a:off x="4544486" y="4796366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15"/>
          <p:cNvSpPr/>
          <p:nvPr/>
        </p:nvSpPr>
        <p:spPr>
          <a:xfrm>
            <a:off x="4671576" y="5223211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/>
          <p:cNvSpPr/>
          <p:nvPr/>
        </p:nvSpPr>
        <p:spPr>
          <a:xfrm>
            <a:off x="8208527" y="884214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/>
          <p:cNvSpPr/>
          <p:nvPr/>
        </p:nvSpPr>
        <p:spPr>
          <a:xfrm>
            <a:off x="8846104" y="1396127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loud 18"/>
          <p:cNvSpPr/>
          <p:nvPr/>
        </p:nvSpPr>
        <p:spPr>
          <a:xfrm>
            <a:off x="8982779" y="199329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/>
          <p:cNvSpPr/>
          <p:nvPr/>
        </p:nvSpPr>
        <p:spPr>
          <a:xfrm>
            <a:off x="8739617" y="258923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loud 20"/>
          <p:cNvSpPr/>
          <p:nvPr/>
        </p:nvSpPr>
        <p:spPr>
          <a:xfrm>
            <a:off x="9338363" y="357343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/>
          <p:cNvSpPr/>
          <p:nvPr/>
        </p:nvSpPr>
        <p:spPr>
          <a:xfrm>
            <a:off x="9331456" y="414661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loud 22"/>
          <p:cNvSpPr/>
          <p:nvPr/>
        </p:nvSpPr>
        <p:spPr>
          <a:xfrm>
            <a:off x="8243924" y="4728519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/>
          <p:cNvSpPr/>
          <p:nvPr/>
        </p:nvSpPr>
        <p:spPr>
          <a:xfrm>
            <a:off x="8846104" y="519685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loud 24"/>
          <p:cNvSpPr/>
          <p:nvPr/>
        </p:nvSpPr>
        <p:spPr>
          <a:xfrm>
            <a:off x="2447502" y="840708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loud 25"/>
          <p:cNvSpPr/>
          <p:nvPr/>
        </p:nvSpPr>
        <p:spPr>
          <a:xfrm>
            <a:off x="2972455" y="1411407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loud 26"/>
          <p:cNvSpPr/>
          <p:nvPr/>
        </p:nvSpPr>
        <p:spPr>
          <a:xfrm>
            <a:off x="3308190" y="195277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loud 27"/>
          <p:cNvSpPr/>
          <p:nvPr/>
        </p:nvSpPr>
        <p:spPr>
          <a:xfrm>
            <a:off x="3361137" y="2534342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loud 28"/>
          <p:cNvSpPr/>
          <p:nvPr/>
        </p:nvSpPr>
        <p:spPr>
          <a:xfrm>
            <a:off x="3138120" y="3593331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Cloud 29"/>
          <p:cNvSpPr/>
          <p:nvPr/>
        </p:nvSpPr>
        <p:spPr>
          <a:xfrm>
            <a:off x="2987709" y="418528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loud 30"/>
          <p:cNvSpPr/>
          <p:nvPr/>
        </p:nvSpPr>
        <p:spPr>
          <a:xfrm>
            <a:off x="3444108" y="4741929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loud 31"/>
          <p:cNvSpPr/>
          <p:nvPr/>
        </p:nvSpPr>
        <p:spPr>
          <a:xfrm>
            <a:off x="3522097" y="5296991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loud 33"/>
          <p:cNvSpPr/>
          <p:nvPr/>
        </p:nvSpPr>
        <p:spPr>
          <a:xfrm>
            <a:off x="7662378" y="840708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loud 34"/>
          <p:cNvSpPr/>
          <p:nvPr/>
        </p:nvSpPr>
        <p:spPr>
          <a:xfrm>
            <a:off x="7842083" y="1423965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loud 35"/>
          <p:cNvSpPr/>
          <p:nvPr/>
        </p:nvSpPr>
        <p:spPr>
          <a:xfrm>
            <a:off x="7945770" y="1934747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loud 36"/>
          <p:cNvSpPr/>
          <p:nvPr/>
        </p:nvSpPr>
        <p:spPr>
          <a:xfrm>
            <a:off x="8056330" y="2561249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/>
          <p:cNvSpPr/>
          <p:nvPr/>
        </p:nvSpPr>
        <p:spPr>
          <a:xfrm>
            <a:off x="8196912" y="3669887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/>
          <p:cNvSpPr/>
          <p:nvPr/>
        </p:nvSpPr>
        <p:spPr>
          <a:xfrm>
            <a:off x="8724559" y="4169371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/>
          <p:cNvSpPr/>
          <p:nvPr/>
        </p:nvSpPr>
        <p:spPr>
          <a:xfrm>
            <a:off x="7475719" y="4794292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/>
          <p:cNvSpPr/>
          <p:nvPr/>
        </p:nvSpPr>
        <p:spPr>
          <a:xfrm>
            <a:off x="8335212" y="5266114"/>
            <a:ext cx="116309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/>
          <p:cNvSpPr/>
          <p:nvPr/>
        </p:nvSpPr>
        <p:spPr>
          <a:xfrm>
            <a:off x="1985514" y="840708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/>
          <p:cNvSpPr/>
          <p:nvPr/>
        </p:nvSpPr>
        <p:spPr>
          <a:xfrm>
            <a:off x="2288638" y="147930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Cloud 47"/>
          <p:cNvSpPr/>
          <p:nvPr/>
        </p:nvSpPr>
        <p:spPr>
          <a:xfrm>
            <a:off x="2318025" y="1942388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Cloud 48"/>
          <p:cNvSpPr/>
          <p:nvPr/>
        </p:nvSpPr>
        <p:spPr>
          <a:xfrm>
            <a:off x="2346973" y="258098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Cloud 49"/>
          <p:cNvSpPr/>
          <p:nvPr/>
        </p:nvSpPr>
        <p:spPr>
          <a:xfrm>
            <a:off x="2303581" y="3640229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Cloud 50"/>
          <p:cNvSpPr/>
          <p:nvPr/>
        </p:nvSpPr>
        <p:spPr>
          <a:xfrm>
            <a:off x="2406290" y="4176712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loud 51"/>
          <p:cNvSpPr/>
          <p:nvPr/>
        </p:nvSpPr>
        <p:spPr>
          <a:xfrm>
            <a:off x="2379299" y="476881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loud 52"/>
          <p:cNvSpPr/>
          <p:nvPr/>
        </p:nvSpPr>
        <p:spPr>
          <a:xfrm>
            <a:off x="2406354" y="5318552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Cloud 53"/>
          <p:cNvSpPr/>
          <p:nvPr/>
        </p:nvSpPr>
        <p:spPr>
          <a:xfrm>
            <a:off x="6818395" y="1411407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loud 54"/>
          <p:cNvSpPr/>
          <p:nvPr/>
        </p:nvSpPr>
        <p:spPr>
          <a:xfrm>
            <a:off x="6948801" y="859250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Cloud 55"/>
          <p:cNvSpPr/>
          <p:nvPr/>
        </p:nvSpPr>
        <p:spPr>
          <a:xfrm>
            <a:off x="7370120" y="1933722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Cloud 56"/>
          <p:cNvSpPr/>
          <p:nvPr/>
        </p:nvSpPr>
        <p:spPr>
          <a:xfrm>
            <a:off x="7646654" y="2514785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loud 57"/>
          <p:cNvSpPr/>
          <p:nvPr/>
        </p:nvSpPr>
        <p:spPr>
          <a:xfrm>
            <a:off x="7301924" y="357343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Cloud 58"/>
          <p:cNvSpPr/>
          <p:nvPr/>
        </p:nvSpPr>
        <p:spPr>
          <a:xfrm>
            <a:off x="7553119" y="4243069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loud 59"/>
          <p:cNvSpPr/>
          <p:nvPr/>
        </p:nvSpPr>
        <p:spPr>
          <a:xfrm>
            <a:off x="6780345" y="4768813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Cloud 60"/>
          <p:cNvSpPr/>
          <p:nvPr/>
        </p:nvSpPr>
        <p:spPr>
          <a:xfrm>
            <a:off x="7450368" y="5245604"/>
            <a:ext cx="1062181" cy="8220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429" y="818570"/>
            <a:ext cx="5669012" cy="53540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74130" y="2101242"/>
            <a:ext cx="3975308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3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63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0331" y="3139837"/>
            <a:ext cx="1380824" cy="18142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9100" y="1509180"/>
            <a:ext cx="1778476" cy="19228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4295" y="3933165"/>
            <a:ext cx="1234811" cy="1804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0966" y="1777481"/>
            <a:ext cx="821453" cy="8050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0981" y="5478701"/>
            <a:ext cx="1565412" cy="5123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8311" y="1393865"/>
            <a:ext cx="707377" cy="7073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870" y="3440203"/>
            <a:ext cx="1196222" cy="2058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PA_库_组合 5">
            <a:extLst>
              <a:ext uri="{FF2B5EF4-FFF2-40B4-BE49-F238E27FC236}">
                <a16:creationId xmlns:a16="http://schemas.microsoft.com/office/drawing/2014/main" id="{FBE41AE2-4BC2-419D-9C90-5498B4927A8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492065" y="236127"/>
            <a:ext cx="587835" cy="733599"/>
            <a:chOff x="1836100" y="2332000"/>
            <a:chExt cx="1572829" cy="895643"/>
          </a:xfrm>
        </p:grpSpPr>
        <p:sp>
          <p:nvSpPr>
            <p:cNvPr id="4" name="任意多边形 10">
              <a:extLst>
                <a:ext uri="{FF2B5EF4-FFF2-40B4-BE49-F238E27FC236}">
                  <a16:creationId xmlns:a16="http://schemas.microsoft.com/office/drawing/2014/main" id="{40B9D0E4-CB6F-4E84-BCA9-E22F40B696C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1">
              <a:extLst>
                <a:ext uri="{FF2B5EF4-FFF2-40B4-BE49-F238E27FC236}">
                  <a16:creationId xmlns:a16="http://schemas.microsoft.com/office/drawing/2014/main" id="{E1366308-D233-4224-A573-EF8335DDC77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2457F10D-A35A-48AB-A717-2A376A40968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Calibri Light"/>
                  <a:ea typeface="方正静蕾简体" panose="02000000000000000000" pitchFamily="2" charset="-122"/>
                </a:rPr>
                <a:t>6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Calibri Light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695C88-AE13-4693-925B-B247B1E17517}"/>
              </a:ext>
            </a:extLst>
          </p:cNvPr>
          <p:cNvSpPr txBox="1"/>
          <p:nvPr/>
        </p:nvSpPr>
        <p:spPr>
          <a:xfrm>
            <a:off x="5446877" y="204915"/>
            <a:ext cx="389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EA33-C583-486F-9A17-5B1DC6EC9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911" y="1193814"/>
            <a:ext cx="7740589" cy="5105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27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0FF98-B248-47F3-8DCE-67FDD20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6" y="2216907"/>
            <a:ext cx="2971354" cy="251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8CD5A-8A65-4C9C-A58D-1E266ABE8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422114" y="2267796"/>
            <a:ext cx="2993929" cy="246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CAA6B-B515-4AA5-9FF0-A456E1B55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6" r="-1"/>
          <a:stretch/>
        </p:blipFill>
        <p:spPr>
          <a:xfrm>
            <a:off x="8138404" y="2242351"/>
            <a:ext cx="2982483" cy="249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D4B01603-29D1-4D5E-A9F3-68BBF846B9E4}"/>
              </a:ext>
            </a:extLst>
          </p:cNvPr>
          <p:cNvSpPr txBox="1">
            <a:spLocks/>
          </p:cNvSpPr>
          <p:nvPr/>
        </p:nvSpPr>
        <p:spPr>
          <a:xfrm>
            <a:off x="786576" y="338647"/>
            <a:ext cx="1061726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4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44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F907-53AD-401A-91B2-0BFAFDC99096}"/>
              </a:ext>
            </a:extLst>
          </p:cNvPr>
          <p:cNvSpPr txBox="1"/>
          <p:nvPr/>
        </p:nvSpPr>
        <p:spPr>
          <a:xfrm>
            <a:off x="3861399" y="1380039"/>
            <a:ext cx="6085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BB208-7D7B-4E5E-ACEE-A72E3B011EC3}"/>
              </a:ext>
            </a:extLst>
          </p:cNvPr>
          <p:cNvSpPr txBox="1"/>
          <p:nvPr/>
        </p:nvSpPr>
        <p:spPr>
          <a:xfrm>
            <a:off x="1728321" y="4914702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Chong </a:t>
            </a:r>
            <a:r>
              <a:rPr lang="en-US" sz="2800" dirty="0" err="1"/>
              <a:t>chóng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E2579-CF40-4246-ACF0-A2EA0303C069}"/>
              </a:ext>
            </a:extLst>
          </p:cNvPr>
          <p:cNvSpPr txBox="1"/>
          <p:nvPr/>
        </p:nvSpPr>
        <p:spPr>
          <a:xfrm>
            <a:off x="5135823" y="4914702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diều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D9B3F-BB99-48F6-B904-C3C069815DAF}"/>
              </a:ext>
            </a:extLst>
          </p:cNvPr>
          <p:cNvSpPr txBox="1"/>
          <p:nvPr/>
        </p:nvSpPr>
        <p:spPr>
          <a:xfrm>
            <a:off x="8050960" y="4914702"/>
            <a:ext cx="273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buồm</a:t>
            </a:r>
            <a:endParaRPr lang="en-US" sz="2800" dirty="0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D062F4DB-396E-4186-B104-D09E4316912E}"/>
              </a:ext>
            </a:extLst>
          </p:cNvPr>
          <p:cNvSpPr/>
          <p:nvPr/>
        </p:nvSpPr>
        <p:spPr>
          <a:xfrm>
            <a:off x="470185" y="5530291"/>
            <a:ext cx="8091206" cy="1329297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b.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chuyển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9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D799590-3443-4CFD-8266-4F669DFACB55}"/>
              </a:ext>
            </a:extLst>
          </p:cNvPr>
          <p:cNvSpPr txBox="1"/>
          <p:nvPr/>
        </p:nvSpPr>
        <p:spPr>
          <a:xfrm>
            <a:off x="3036330" y="2022878"/>
            <a:ext cx="6552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Chào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tạm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biệt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thầy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cô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các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em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F8931C-CA84-43A2-8E59-8740DE6BC2EC}"/>
              </a:ext>
            </a:extLst>
          </p:cNvPr>
          <p:cNvSpPr txBox="1"/>
          <p:nvPr/>
        </p:nvSpPr>
        <p:spPr>
          <a:xfrm>
            <a:off x="2894696" y="6312156"/>
            <a:ext cx="676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7734" y="686951"/>
            <a:ext cx="6795605" cy="55884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828878" y="2670468"/>
            <a:ext cx="5486958" cy="2150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da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diết</a:t>
            </a:r>
            <a:endParaRPr lang="en-US" sz="4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610466" y="3125270"/>
            <a:ext cx="4065123" cy="246448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469889">
            <a:off x="1208639" y="3568548"/>
            <a:ext cx="3174803" cy="1785804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9263" r="11" b="-924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15936">
            <a:off x="1178043" y="1156357"/>
            <a:ext cx="1538142" cy="1662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9396">
            <a:off x="10257416" y="4023499"/>
            <a:ext cx="1483314" cy="21681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7473">
            <a:off x="3527139" y="1390976"/>
            <a:ext cx="821453" cy="805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037636" y="0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0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216535" y="698063"/>
            <a:ext cx="5604754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5937241" y="698063"/>
            <a:ext cx="5604754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6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948801" y="2627923"/>
            <a:ext cx="247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883" y="481684"/>
            <a:ext cx="7548836" cy="61191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1159061" y="3992667"/>
            <a:ext cx="895928" cy="1837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8652" y="4911241"/>
            <a:ext cx="1715447" cy="1334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9155" y="3592567"/>
            <a:ext cx="1863840" cy="13186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3709" y="1043207"/>
            <a:ext cx="4756459" cy="36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295">
              <a:lnSpc>
                <a:spcPts val="2567"/>
              </a:lnSpc>
              <a:spcBef>
                <a:spcPct val="0"/>
              </a:spcBef>
            </a:pP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39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8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39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7445" y="929950"/>
            <a:ext cx="974791" cy="9570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9765813" y="5763198"/>
            <a:ext cx="1371434" cy="318047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29741" y="1491472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29741" y="2722821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29741" y="3871183"/>
            <a:ext cx="4977054" cy="957068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3998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6A04BC3-4270-464D-B8DB-07BFD640190B}"/>
              </a:ext>
            </a:extLst>
          </p:cNvPr>
          <p:cNvSpPr/>
          <p:nvPr/>
        </p:nvSpPr>
        <p:spPr>
          <a:xfrm>
            <a:off x="3329741" y="5102532"/>
            <a:ext cx="4977054" cy="957068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r>
              <a:rPr lang="en-US" sz="3998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endParaRPr lang="en-US" sz="3998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3A5863-6588-49B4-BDF4-E08F7DE03BAC}"/>
              </a:ext>
            </a:extLst>
          </p:cNvPr>
          <p:cNvCxnSpPr>
            <a:cxnSpLocks/>
          </p:cNvCxnSpPr>
          <p:nvPr/>
        </p:nvCxnSpPr>
        <p:spPr>
          <a:xfrm flipH="1">
            <a:off x="4791282" y="301808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F05F24-B5F6-498C-85F6-0042494DAE10}"/>
              </a:ext>
            </a:extLst>
          </p:cNvPr>
          <p:cNvCxnSpPr>
            <a:cxnSpLocks/>
          </p:cNvCxnSpPr>
          <p:nvPr/>
        </p:nvCxnSpPr>
        <p:spPr>
          <a:xfrm flipH="1">
            <a:off x="4868202" y="301808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405B1C-7445-48FF-906A-4FFAA503BA3F}"/>
              </a:ext>
            </a:extLst>
          </p:cNvPr>
          <p:cNvCxnSpPr>
            <a:cxnSpLocks/>
          </p:cNvCxnSpPr>
          <p:nvPr/>
        </p:nvCxnSpPr>
        <p:spPr>
          <a:xfrm flipH="1">
            <a:off x="4433897" y="157446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A583B-FE12-4D64-B9DA-E6C42F1C14AA}"/>
              </a:ext>
            </a:extLst>
          </p:cNvPr>
          <p:cNvCxnSpPr>
            <a:cxnSpLocks/>
          </p:cNvCxnSpPr>
          <p:nvPr/>
        </p:nvCxnSpPr>
        <p:spPr>
          <a:xfrm flipH="1">
            <a:off x="4500348" y="2057886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C86195-BDA3-46E9-AF38-77319FAE7E82}"/>
              </a:ext>
            </a:extLst>
          </p:cNvPr>
          <p:cNvCxnSpPr>
            <a:cxnSpLocks/>
          </p:cNvCxnSpPr>
          <p:nvPr/>
        </p:nvCxnSpPr>
        <p:spPr>
          <a:xfrm flipH="1">
            <a:off x="5559813" y="253465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CD7172-CF19-43E8-B40C-2CC7FE44BD89}"/>
              </a:ext>
            </a:extLst>
          </p:cNvPr>
          <p:cNvCxnSpPr>
            <a:cxnSpLocks/>
          </p:cNvCxnSpPr>
          <p:nvPr/>
        </p:nvCxnSpPr>
        <p:spPr>
          <a:xfrm flipH="1">
            <a:off x="5102613" y="4005660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CE2E88-114E-4A4D-95B8-43284CC2FC67}"/>
              </a:ext>
            </a:extLst>
          </p:cNvPr>
          <p:cNvCxnSpPr>
            <a:cxnSpLocks/>
          </p:cNvCxnSpPr>
          <p:nvPr/>
        </p:nvCxnSpPr>
        <p:spPr>
          <a:xfrm flipH="1">
            <a:off x="5018037" y="449962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6D1023-989E-4DAF-AD64-970006EF7ACA}"/>
              </a:ext>
            </a:extLst>
          </p:cNvPr>
          <p:cNvCxnSpPr>
            <a:cxnSpLocks/>
          </p:cNvCxnSpPr>
          <p:nvPr/>
        </p:nvCxnSpPr>
        <p:spPr>
          <a:xfrm flipH="1">
            <a:off x="5556004" y="4878767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E8AD24-DE78-4042-A9BE-556B7A1EE188}"/>
              </a:ext>
            </a:extLst>
          </p:cNvPr>
          <p:cNvCxnSpPr>
            <a:cxnSpLocks/>
          </p:cNvCxnSpPr>
          <p:nvPr/>
        </p:nvCxnSpPr>
        <p:spPr>
          <a:xfrm flipH="1">
            <a:off x="5759837" y="542414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297B00-E840-4DDD-A99C-CA9C3B7837D9}"/>
              </a:ext>
            </a:extLst>
          </p:cNvPr>
          <p:cNvCxnSpPr>
            <a:cxnSpLocks/>
          </p:cNvCxnSpPr>
          <p:nvPr/>
        </p:nvCxnSpPr>
        <p:spPr>
          <a:xfrm flipH="1">
            <a:off x="5850247" y="5424149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8DF013-9449-411B-8759-572AF895839F}"/>
              </a:ext>
            </a:extLst>
          </p:cNvPr>
          <p:cNvCxnSpPr>
            <a:cxnSpLocks/>
          </p:cNvCxnSpPr>
          <p:nvPr/>
        </p:nvCxnSpPr>
        <p:spPr>
          <a:xfrm flipH="1">
            <a:off x="9384681" y="1616247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5DED37-3F38-41B5-AB34-B703C6B2EC39}"/>
              </a:ext>
            </a:extLst>
          </p:cNvPr>
          <p:cNvCxnSpPr>
            <a:cxnSpLocks/>
          </p:cNvCxnSpPr>
          <p:nvPr/>
        </p:nvCxnSpPr>
        <p:spPr>
          <a:xfrm flipH="1">
            <a:off x="9662843" y="2099671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B1A24D-0FE1-4369-8582-12A6FBA403D5}"/>
              </a:ext>
            </a:extLst>
          </p:cNvPr>
          <p:cNvCxnSpPr>
            <a:cxnSpLocks/>
          </p:cNvCxnSpPr>
          <p:nvPr/>
        </p:nvCxnSpPr>
        <p:spPr>
          <a:xfrm flipH="1">
            <a:off x="10165024" y="258417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BC5F39-3430-4A2C-85A4-4DFF2C5A4EA8}"/>
              </a:ext>
            </a:extLst>
          </p:cNvPr>
          <p:cNvCxnSpPr>
            <a:cxnSpLocks/>
          </p:cNvCxnSpPr>
          <p:nvPr/>
        </p:nvCxnSpPr>
        <p:spPr>
          <a:xfrm flipH="1">
            <a:off x="9700439" y="299945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B8CF6F-B1E2-4672-BACC-6E9E9BCD9A40}"/>
              </a:ext>
            </a:extLst>
          </p:cNvPr>
          <p:cNvCxnSpPr>
            <a:cxnSpLocks/>
          </p:cNvCxnSpPr>
          <p:nvPr/>
        </p:nvCxnSpPr>
        <p:spPr>
          <a:xfrm flipH="1">
            <a:off x="9793392" y="2999454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8D588F-7144-4265-BF33-790A952E707E}"/>
              </a:ext>
            </a:extLst>
          </p:cNvPr>
          <p:cNvCxnSpPr>
            <a:cxnSpLocks/>
          </p:cNvCxnSpPr>
          <p:nvPr/>
        </p:nvCxnSpPr>
        <p:spPr>
          <a:xfrm flipH="1">
            <a:off x="10329417" y="3939385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E93D5D-27E7-4398-8DCF-FDF3B93B6D69}"/>
              </a:ext>
            </a:extLst>
          </p:cNvPr>
          <p:cNvCxnSpPr>
            <a:cxnSpLocks/>
          </p:cNvCxnSpPr>
          <p:nvPr/>
        </p:nvCxnSpPr>
        <p:spPr>
          <a:xfrm flipH="1">
            <a:off x="10229782" y="447732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33A9A8-F9F2-41FA-9D81-BAB2EE1D14A2}"/>
              </a:ext>
            </a:extLst>
          </p:cNvPr>
          <p:cNvCxnSpPr>
            <a:cxnSpLocks/>
          </p:cNvCxnSpPr>
          <p:nvPr/>
        </p:nvCxnSpPr>
        <p:spPr>
          <a:xfrm flipH="1">
            <a:off x="10375893" y="5466473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6D7756-A275-4E00-8159-F79293CB49B8}"/>
              </a:ext>
            </a:extLst>
          </p:cNvPr>
          <p:cNvCxnSpPr>
            <a:cxnSpLocks/>
          </p:cNvCxnSpPr>
          <p:nvPr/>
        </p:nvCxnSpPr>
        <p:spPr>
          <a:xfrm flipH="1">
            <a:off x="10455367" y="5454082"/>
            <a:ext cx="92953" cy="4834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32732E2-E4C5-4993-A3DF-01D1F4DACCF4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bldLvl="0" animBg="1"/>
      <p:bldP spid="39" grpId="0" bldLvl="0" animBg="1"/>
      <p:bldP spid="40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4295" y="610784"/>
            <a:ext cx="5948554" cy="15708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5845" y="908541"/>
            <a:ext cx="5058720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5759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48892" y="3205615"/>
            <a:ext cx="4249811" cy="303479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89760" y="3205615"/>
            <a:ext cx="4798787" cy="303479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0632" y="3796947"/>
            <a:ext cx="413144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154">
              <a:defRPr/>
            </a:pP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154">
              <a:buSzPts val="2800"/>
              <a:defRPr/>
            </a:pPr>
            <a:r>
              <a:rPr lang="en-US" altLang="zh-CN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7980" y="1854578"/>
            <a:ext cx="1565412" cy="5123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08" y="2295065"/>
            <a:ext cx="707377" cy="7073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686" y="1853503"/>
            <a:ext cx="1825292" cy="16780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1043" y="4180133"/>
            <a:ext cx="999756" cy="2105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215" y="3459421"/>
            <a:ext cx="4637204" cy="2332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88206"/>
            <a:ext cx="12190413" cy="45719"/>
          </a:xfrm>
          <a:prstGeom prst="rect">
            <a:avLst/>
          </a:prstGeom>
          <a:solidFill>
            <a:srgbClr val="7FB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:a16="http://schemas.microsoft.com/office/drawing/2014/main" id="{B64128AA-4256-4226-A1D1-08F3148DDF9A}"/>
              </a:ext>
            </a:extLst>
          </p:cNvPr>
          <p:cNvSpPr/>
          <p:nvPr/>
        </p:nvSpPr>
        <p:spPr>
          <a:xfrm>
            <a:off x="1185418" y="220487"/>
            <a:ext cx="9143999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9EAB972F-F57A-4A45-B1B0-07DD3EF15CA0}"/>
              </a:ext>
            </a:extLst>
          </p:cNvPr>
          <p:cNvSpPr/>
          <p:nvPr/>
        </p:nvSpPr>
        <p:spPr>
          <a:xfrm>
            <a:off x="1673017" y="1640737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0">
            <a:extLst>
              <a:ext uri="{FF2B5EF4-FFF2-40B4-BE49-F238E27FC236}">
                <a16:creationId xmlns:a16="http://schemas.microsoft.com/office/drawing/2014/main" id="{123E299E-8D0B-4F2F-8F32-FB73EAD89E76}"/>
              </a:ext>
            </a:extLst>
          </p:cNvPr>
          <p:cNvSpPr/>
          <p:nvPr/>
        </p:nvSpPr>
        <p:spPr>
          <a:xfrm>
            <a:off x="1632141" y="400566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1">
            <a:extLst>
              <a:ext uri="{FF2B5EF4-FFF2-40B4-BE49-F238E27FC236}">
                <a16:creationId xmlns:a16="http://schemas.microsoft.com/office/drawing/2014/main" id="{E01EAE38-5E8D-408A-9C30-D4D1BFBAECFF}"/>
              </a:ext>
            </a:extLst>
          </p:cNvPr>
          <p:cNvSpPr/>
          <p:nvPr/>
        </p:nvSpPr>
        <p:spPr>
          <a:xfrm>
            <a:off x="6294893" y="16407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2">
            <a:extLst>
              <a:ext uri="{FF2B5EF4-FFF2-40B4-BE49-F238E27FC236}">
                <a16:creationId xmlns:a16="http://schemas.microsoft.com/office/drawing/2014/main" id="{512651F1-99C7-4FD3-B999-B0B7604FDE1B}"/>
              </a:ext>
            </a:extLst>
          </p:cNvPr>
          <p:cNvSpPr/>
          <p:nvPr/>
        </p:nvSpPr>
        <p:spPr>
          <a:xfrm>
            <a:off x="6362170" y="400566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:a16="http://schemas.microsoft.com/office/drawing/2014/main" id="{9AEFF613-C5AD-433C-B573-B36596480ACC}"/>
              </a:ext>
            </a:extLst>
          </p:cNvPr>
          <p:cNvSpPr/>
          <p:nvPr/>
        </p:nvSpPr>
        <p:spPr>
          <a:xfrm>
            <a:off x="1860996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39" name="矩形 8">
            <a:extLst>
              <a:ext uri="{FF2B5EF4-FFF2-40B4-BE49-F238E27FC236}">
                <a16:creationId xmlns:a16="http://schemas.microsoft.com/office/drawing/2014/main" id="{1F39C3FC-CC25-4FDE-97FF-A25E6E20B728}"/>
              </a:ext>
            </a:extLst>
          </p:cNvPr>
          <p:cNvSpPr/>
          <p:nvPr/>
        </p:nvSpPr>
        <p:spPr>
          <a:xfrm>
            <a:off x="6480102" y="1303447"/>
            <a:ext cx="4187103" cy="540490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:a16="http://schemas.microsoft.com/office/drawing/2014/main" id="{36DFD5EC-8AD2-494B-9A08-A10E704065AA}"/>
              </a:ext>
            </a:extLst>
          </p:cNvPr>
          <p:cNvSpPr/>
          <p:nvPr/>
        </p:nvSpPr>
        <p:spPr>
          <a:xfrm>
            <a:off x="8262925" y="6146493"/>
            <a:ext cx="2928437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B71050-FB16-4872-9567-65A018CD4EF9}"/>
              </a:ext>
            </a:extLst>
          </p:cNvPr>
          <p:cNvSpPr txBox="1"/>
          <p:nvPr/>
        </p:nvSpPr>
        <p:spPr>
          <a:xfrm>
            <a:off x="6228920" y="28258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A861-0C74-4914-BF0C-A7FFA603A1A7}"/>
              </a:ext>
            </a:extLst>
          </p:cNvPr>
          <p:cNvSpPr txBox="1"/>
          <p:nvPr/>
        </p:nvSpPr>
        <p:spPr>
          <a:xfrm>
            <a:off x="3454474" y="6050858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623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altLang="en-US" sz="37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40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9638" y="2366326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3499130" y="5759724"/>
            <a:ext cx="3449270" cy="1109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48850" y="571042"/>
            <a:ext cx="7797093" cy="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zh-CN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 ĐỌC TOÀN BÀI</a:t>
            </a:r>
            <a:endParaRPr lang="zh-CN" altLang="en-US" sz="3200" b="1" kern="0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18" y="486510"/>
            <a:ext cx="614777" cy="68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27545" y="1422794"/>
            <a:ext cx="3425492" cy="6795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9">
              <a:lnSpc>
                <a:spcPct val="112000"/>
              </a:lnSpc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1894" y="2473250"/>
            <a:ext cx="1800259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lang="en-US" altLang="zh-CN" sz="3200" b="1" dirty="0">
              <a:solidFill>
                <a:srgbClr val="0070C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70553" y="2513632"/>
            <a:ext cx="503934" cy="503934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9638" y="3343187"/>
            <a:ext cx="3645205" cy="798549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1894" y="3450111"/>
            <a:ext cx="2110624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ràng</a:t>
            </a:r>
            <a:endParaRPr lang="en-US" altLang="zh-CN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0553" y="3490493"/>
            <a:ext cx="503934" cy="503934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9637" y="4408790"/>
            <a:ext cx="5118606" cy="798549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1893" y="4515714"/>
            <a:ext cx="3425300" cy="614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09">
              <a:lnSpc>
                <a:spcPct val="112000"/>
              </a:lnSpc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70553" y="4556097"/>
            <a:ext cx="503934" cy="503934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lang="en-US" sz="2800" kern="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0866" y="2340070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1769" y="3328594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6846" y="4447329"/>
            <a:ext cx="2530154" cy="7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6407</TotalTime>
  <Words>580</Words>
  <Application>Microsoft Office PowerPoint</Application>
  <PresentationFormat>Custom</PresentationFormat>
  <Paragraphs>167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52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等线</vt:lpstr>
      <vt:lpstr>Impact</vt:lpstr>
      <vt:lpstr>inpin heiti</vt:lpstr>
      <vt:lpstr>ITC Avant Garde Std Bk</vt:lpstr>
      <vt:lpstr>LiHei Pro</vt:lpstr>
      <vt:lpstr>Open Sans Extrabold</vt:lpstr>
      <vt:lpstr>Signika</vt:lpstr>
      <vt:lpstr>华文琥珀</vt:lpstr>
      <vt:lpstr>华文新魏</vt:lpstr>
      <vt:lpstr>Times New Roman</vt:lpstr>
      <vt:lpstr>方正静蕾简体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主题​​</vt:lpstr>
      <vt:lpstr>11_Office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3234</cp:revision>
  <dcterms:created xsi:type="dcterms:W3CDTF">2015-12-01T09:06:39Z</dcterms:created>
  <dcterms:modified xsi:type="dcterms:W3CDTF">2024-01-21T14:29:19Z</dcterms:modified>
</cp:coreProperties>
</file>