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3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14" r:id="rId2"/>
    <p:sldMasterId id="2147483749" r:id="rId3"/>
    <p:sldMasterId id="2147483761" r:id="rId4"/>
  </p:sldMasterIdLst>
  <p:notesMasterIdLst>
    <p:notesMasterId r:id="rId23"/>
  </p:notesMasterIdLst>
  <p:sldIdLst>
    <p:sldId id="290" r:id="rId5"/>
    <p:sldId id="453" r:id="rId6"/>
    <p:sldId id="257" r:id="rId7"/>
    <p:sldId id="292" r:id="rId8"/>
    <p:sldId id="291" r:id="rId9"/>
    <p:sldId id="293" r:id="rId10"/>
    <p:sldId id="454" r:id="rId11"/>
    <p:sldId id="260" r:id="rId12"/>
    <p:sldId id="274" r:id="rId13"/>
    <p:sldId id="275" r:id="rId14"/>
    <p:sldId id="276" r:id="rId15"/>
    <p:sldId id="455" r:id="rId16"/>
    <p:sldId id="407" r:id="rId17"/>
    <p:sldId id="299" r:id="rId18"/>
    <p:sldId id="451" r:id="rId19"/>
    <p:sldId id="458" r:id="rId20"/>
    <p:sldId id="449" r:id="rId21"/>
    <p:sldId id="333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8" d="100"/>
          <a:sy n="88" d="100"/>
        </p:scale>
        <p:origin x="197" y="5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B96B08-03F6-45D9-877D-0025A71AB4A2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819D36-2DD6-4C2F-9357-548314115C1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852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014554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4448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147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56068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805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PHẦN KHỞI ĐỘNG</a:t>
            </a:r>
          </a:p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xong</a:t>
            </a:r>
            <a:r>
              <a:rPr lang="en-US" dirty="0"/>
              <a:t>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rồi</a:t>
            </a:r>
            <a:r>
              <a:rPr lang="en-US" dirty="0"/>
              <a:t> </a:t>
            </a:r>
            <a:r>
              <a:rPr lang="en-US" dirty="0" err="1"/>
              <a:t>bấm</a:t>
            </a:r>
            <a:r>
              <a:rPr lang="en-US" dirty="0"/>
              <a:t> enter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mất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endParaRPr lang="en-US" dirty="0"/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29255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CÁC THẦY CÔ ẤN MŨI TÊN ĐỂ QUAY LẠI SL3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06876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2001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MŨI TÊN ĐỂ QUAY LẠI SL3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1422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8536705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9674143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2203296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097797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0947206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184389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9104797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1904155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877854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94927176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8630108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545809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1184148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1535656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8574872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9400500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1958791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076306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7204172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95375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563606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89399596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9587182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7869706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3195282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65988445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42394948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906730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8386327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3461937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4537508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899262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4870251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6847084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0187918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6662487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1316987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6038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6190760"/>
      </p:ext>
    </p:extLst>
  </p:cSld>
  <p:clrMapOvr>
    <a:masterClrMapping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7123923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2769635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362314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4106797"/>
      </p:ext>
    </p:extLst>
  </p:cSld>
  <p:clrMapOvr>
    <a:masterClrMapping/>
  </p:clrMapOvr>
  <p:transition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6727847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27275434"/>
      </p:ext>
    </p:extLst>
  </p:cSld>
  <p:clrMapOvr>
    <a:masterClrMapping/>
  </p:clrMapOvr>
  <p:transition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5261382"/>
      </p:ext>
    </p:extLst>
  </p:cSld>
  <p:clrMapOvr>
    <a:masterClrMapping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3999128"/>
      </p:ext>
    </p:extLst>
  </p:cSld>
  <p:clrMapOvr>
    <a:masterClrMapping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092950"/>
      </p:ext>
    </p:extLst>
  </p:cSld>
  <p:clrMapOvr>
    <a:masterClrMapping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6445215"/>
      </p:ext>
    </p:extLst>
  </p:cSld>
  <p:clrMapOvr>
    <a:masterClrMapping/>
  </p:clrMapOvr>
  <p:transition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2692112"/>
      </p:ext>
    </p:extLst>
  </p:cSld>
  <p:clrMapOvr>
    <a:masterClrMapping/>
  </p:clrMapOvr>
  <p:transition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1585048"/>
      </p:ext>
    </p:extLst>
  </p:cSld>
  <p:clrMapOvr>
    <a:masterClrMapping/>
  </p:clrMapOvr>
  <p:transition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1732845"/>
      </p:ext>
    </p:extLst>
  </p:cSld>
  <p:clrMapOvr>
    <a:masterClrMapping/>
  </p:clrMapOvr>
  <p:transition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41123512"/>
      </p:ext>
    </p:extLst>
  </p:cSld>
  <p:clrMapOvr>
    <a:masterClrMapping/>
  </p:clrMapOvr>
  <p:transition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75741"/>
      </p:ext>
    </p:extLst>
  </p:cSld>
  <p:clrMapOvr>
    <a:masterClrMapping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63248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3356023"/>
      </p:ext>
    </p:extLst>
  </p:cSld>
  <p:clrMapOvr>
    <a:masterClrMapping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5347051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3168747"/>
      </p:ext>
    </p:extLst>
  </p:cSld>
  <p:clrMapOvr>
    <a:masterClrMapping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8341980"/>
      </p:ext>
    </p:extLst>
  </p:cSld>
  <p:clrMapOvr>
    <a:masterClrMapping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7309498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7667489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3111467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37144812"/>
      </p:ext>
    </p:extLst>
  </p:cSld>
  <p:clrMapOvr>
    <a:masterClrMapping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71440863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14859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6437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3199204"/>
      </p:ext>
    </p:extLst>
  </p:cSld>
  <p:clrMapOvr>
    <a:masterClrMapping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75825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86236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438512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814611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444440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62332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071500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35242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37674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067A4B-FB63-4564-94FF-53393D218C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3E2021C-9415-4AE4-BCA2-4D8BD4A345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BDDEDF-69BE-498D-ADB5-434255D3D4A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6AB3B06-8838-4A20-AE55-5B6691802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C8EA1E7-E425-4010-894A-81FE61947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2E1AF1-1CD9-4A1A-B8FA-C1819FF6ADF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838449" y="6927702"/>
            <a:ext cx="1704978" cy="1142354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AD32E2E4-34B2-4B9B-BB39-2A5B3473B98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71512" y="7142162"/>
            <a:ext cx="1704975" cy="962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1128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9872983"/>
      </p:ext>
    </p:extLst>
  </p:cSld>
  <p:clrMapOvr>
    <a:masterClrMapping/>
  </p:clrMapOvr>
  <p:transition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6A9068-8A13-445F-A459-9A7599124F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1BD5EB7-1C46-4881-839D-2E2220EEEE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6F10D5A-E412-4DF6-AF76-D90AA72BA60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857F38D-2CD9-482F-91B0-99619C53BD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57AE71-9808-4F62-BF57-6D185F10D2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09834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59F824-59C4-45F6-97F2-0B0CDB6FC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31912AE-27AF-4D03-B4DE-6392976DEB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937FA12-4947-4E96-9012-5A12C6C42B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E1C117-BDB8-4AE6-91D1-03EF59320D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1BE8E53-F8C5-4839-B73B-88E68AE64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184165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22701B-35A9-4382-B815-73A09261EE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6392FD1-3DC1-49E9-BA04-ADCBDB3C19D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23616E-D514-4842-9D58-09A231A18A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F485753-3C6B-4D75-809B-23D4CC973A1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6BEA1CF-238C-405A-BA65-F599EA7AE3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9E07343-30F9-437D-9ADE-1A8500D00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317540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486FFF-FF48-4773-9B85-72FB18A4B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0CE6FD1-6E57-4710-A0B9-938370148C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9EC2E8B-51AC-437E-B13F-B9764AFF29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7B29CC7-713C-4DBE-A0C8-0A55627EBB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EC12B61D-3095-4C70-90D3-DAA8A77D947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90E0715-5D50-4819-B800-92BE11E4E1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8C2DD70-FFF3-4855-9B88-A337F2AA9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7D59AB0-E120-4141-A85F-1D0C2803D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330266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559538-FD8A-4AB6-B0C6-9D755A6CD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C5BF5B4-3BD8-41D7-AB15-4B88A7625B0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8EB5A0AF-3063-4123-A2DE-B137464AF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FF6EFED-3870-46FE-ABD5-831FAD090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387037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51D8152-B902-466F-98EC-96188B0CEE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623F889-136D-4532-A243-4873474AB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2C72751-5C54-4FA9-BAE2-DBFCBFD74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20304" y="-199175"/>
            <a:ext cx="1217422" cy="12174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7978" y="1410066"/>
            <a:ext cx="1217422" cy="1217422"/>
          </a:xfrm>
          <a:prstGeom prst="ellipse">
            <a:avLst/>
          </a:prstGeom>
          <a:ln>
            <a:noFill/>
          </a:ln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421350871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69626ED-DA7D-4F1A-A2BC-29B7530DA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9F46B-9FBC-4441-AB77-4DF9DB7001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27F03E8-6802-4F2C-B57F-4E3A00056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1032E2-E302-461E-8F05-8C04929B7D4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41890BC-B3B0-403A-A06E-08711262A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8B825C1-68E6-4CDA-9C3C-4DAC5E81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58833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7E75FFF-3604-48DD-B97A-C900972A67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B70F097-94D8-45C7-B51D-1289E32B75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CE3A73-90A3-427C-B658-15A890CED7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58279FB-02E9-4A20-90A1-1C16F532F39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81DCBAB-5C75-4FBB-9DA0-3971E9BD3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28B057C-9DC1-46C3-9AB0-7D034573D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172605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7360B4-481C-4A5E-94F4-5C82769BE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9D5CA3-57C5-4B7B-B9A1-ECEB8ECFC3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FE053AF-82DC-4CF9-963C-92C79EB394E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81592EA-1992-40C2-B4E7-5EEFAC4380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503BFFA-6A8F-4E02-B27C-6DA116785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54333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5D1B118-97B1-4167-8ACA-512D03559D4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D7EB8F5-F623-4FF9-88E3-B0B12AA701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7DCD126-62C0-458B-9103-B786229F27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2024/1/21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220C6DC-C6B5-4E38-978B-AC1B62B95C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DC95F6F-01EE-474B-ABD8-63DA7264D6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4346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9294988"/>
      </p:ext>
    </p:extLst>
  </p:cSld>
  <p:clrMapOvr>
    <a:masterClrMapping/>
  </p:clrMapOvr>
  <p:transition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419534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903481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38116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277222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1.png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image" Target="../media/image2.jpeg"/><Relationship Id="rId2" Type="http://schemas.openxmlformats.org/officeDocument/2006/relationships/slideLayout" Target="../slideLayouts/slideLayout80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8A133FC3-1B47-F7EE-C2F2-7BF340AEBECB}"/>
              </a:ext>
            </a:extLst>
          </p:cNvPr>
          <p:cNvPicPr>
            <a:picLocks noChangeAspect="1"/>
          </p:cNvPicPr>
          <p:nvPr userDrawn="1"/>
        </p:nvPicPr>
        <p:blipFill>
          <a:blip r:embed="rId3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58699" y="295275"/>
            <a:ext cx="1171575" cy="1171575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1713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2" r:id="rId31"/>
    <p:sldLayoutId id="2147483693" r:id="rId32"/>
    <p:sldLayoutId id="2147483694" r:id="rId33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8A133FC3-1B47-F7EE-C2F2-7BF340AEBECB}"/>
              </a:ext>
            </a:extLst>
          </p:cNvPr>
          <p:cNvPicPr>
            <a:picLocks noChangeAspect="1"/>
          </p:cNvPicPr>
          <p:nvPr userDrawn="1"/>
        </p:nvPicPr>
        <p:blipFill>
          <a:blip r:embed="rId3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58699" y="295275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9461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  <p:sldLayoutId id="2147483746" r:id="rId32"/>
    <p:sldLayoutId id="2147483747" r:id="rId33"/>
    <p:sldLayoutId id="2147483748" r:id="rId34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1/21/2024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4442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12" descr="cdc42615100be655bf1a"/>
          <p:cNvPicPr>
            <a:picLocks noChangeAspect="1"/>
          </p:cNvPicPr>
          <p:nvPr userDrawn="1"/>
        </p:nvPicPr>
        <p:blipFill>
          <a:blip r:embed="rId17">
            <a:clrChange>
              <a:clrFrom>
                <a:srgbClr val="FFE1E3">
                  <a:alpha val="100000"/>
                </a:srgbClr>
              </a:clrFrom>
              <a:clrTo>
                <a:srgbClr val="FFE1E3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061813" y="1541857"/>
            <a:ext cx="1600518" cy="1600518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924054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audio" Target="../media/audio1.wav"/><Relationship Id="rId7" Type="http://schemas.openxmlformats.org/officeDocument/2006/relationships/image" Target="../media/image36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5.png"/><Relationship Id="rId5" Type="http://schemas.openxmlformats.org/officeDocument/2006/relationships/image" Target="../media/image33.png"/><Relationship Id="rId10" Type="http://schemas.openxmlformats.org/officeDocument/2006/relationships/image" Target="../media/image37.png"/><Relationship Id="rId4" Type="http://schemas.openxmlformats.org/officeDocument/2006/relationships/slide" Target="slide8.xml"/><Relationship Id="rId9" Type="http://schemas.openxmlformats.org/officeDocument/2006/relationships/image" Target="../media/image38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audio" Target="../media/audio1.wav"/><Relationship Id="rId7" Type="http://schemas.openxmlformats.org/officeDocument/2006/relationships/image" Target="../media/image34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9.png"/><Relationship Id="rId5" Type="http://schemas.openxmlformats.org/officeDocument/2006/relationships/image" Target="../media/image32.svg"/><Relationship Id="rId10" Type="http://schemas.openxmlformats.org/officeDocument/2006/relationships/image" Target="../media/image40.png"/><Relationship Id="rId4" Type="http://schemas.openxmlformats.org/officeDocument/2006/relationships/image" Target="../media/image38.png"/><Relationship Id="rId9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audio" Target="../media/audio1.wav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41.png"/><Relationship Id="rId11" Type="http://schemas.openxmlformats.org/officeDocument/2006/relationships/image" Target="../media/image48.svg"/><Relationship Id="rId5" Type="http://schemas.openxmlformats.org/officeDocument/2006/relationships/image" Target="../media/image33.png"/><Relationship Id="rId10" Type="http://schemas.openxmlformats.org/officeDocument/2006/relationships/image" Target="../media/image30.png"/><Relationship Id="rId4" Type="http://schemas.openxmlformats.org/officeDocument/2006/relationships/slide" Target="slide8.xml"/><Relationship Id="rId9" Type="http://schemas.openxmlformats.org/officeDocument/2006/relationships/slide" Target="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1.xml"/><Relationship Id="rId5" Type="http://schemas.openxmlformats.org/officeDocument/2006/relationships/image" Target="../media/image43.jpg"/><Relationship Id="rId4" Type="http://schemas.openxmlformats.org/officeDocument/2006/relationships/image" Target="../media/image4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4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7.png"/><Relationship Id="rId5" Type="http://schemas.openxmlformats.org/officeDocument/2006/relationships/image" Target="../media/image11.png"/><Relationship Id="rId4" Type="http://schemas.openxmlformats.org/officeDocument/2006/relationships/image" Target="../media/image62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0.xml"/><Relationship Id="rId4" Type="http://schemas.openxmlformats.org/officeDocument/2006/relationships/image" Target="../media/image4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3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5.png"/><Relationship Id="rId5" Type="http://schemas.openxmlformats.org/officeDocument/2006/relationships/image" Target="../media/image7.png"/><Relationship Id="rId4" Type="http://schemas.openxmlformats.org/officeDocument/2006/relationships/image" Target="../media/image7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30.svg"/><Relationship Id="rId18" Type="http://schemas.openxmlformats.org/officeDocument/2006/relationships/image" Target="../media/image34.svg"/><Relationship Id="rId26" Type="http://schemas.openxmlformats.org/officeDocument/2006/relationships/slide" Target="slide12.xml"/><Relationship Id="rId3" Type="http://schemas.openxmlformats.org/officeDocument/2006/relationships/image" Target="../media/image19.png"/><Relationship Id="rId21" Type="http://schemas.openxmlformats.org/officeDocument/2006/relationships/slide" Target="slide10.xml"/><Relationship Id="rId7" Type="http://schemas.openxmlformats.org/officeDocument/2006/relationships/image" Target="../media/image21.png"/><Relationship Id="rId12" Type="http://schemas.openxmlformats.org/officeDocument/2006/relationships/image" Target="../media/image24.png"/><Relationship Id="rId17" Type="http://schemas.openxmlformats.org/officeDocument/2006/relationships/image" Target="../media/image26.png"/><Relationship Id="rId25" Type="http://schemas.openxmlformats.org/officeDocument/2006/relationships/image" Target="../media/image40.svg"/><Relationship Id="rId2" Type="http://schemas.openxmlformats.org/officeDocument/2006/relationships/notesSlide" Target="../notesSlides/notesSlide5.xml"/><Relationship Id="rId16" Type="http://schemas.openxmlformats.org/officeDocument/2006/relationships/slide" Target="slide11.xml"/><Relationship Id="rId20" Type="http://schemas.openxmlformats.org/officeDocument/2006/relationships/image" Target="../media/image36.svg"/><Relationship Id="rId1" Type="http://schemas.openxmlformats.org/officeDocument/2006/relationships/slideLayout" Target="../slideLayouts/slideLayout64.xml"/><Relationship Id="rId6" Type="http://schemas.openxmlformats.org/officeDocument/2006/relationships/slide" Target="slide15.xml"/><Relationship Id="rId11" Type="http://schemas.openxmlformats.org/officeDocument/2006/relationships/slide" Target="slide9.xml"/><Relationship Id="rId24" Type="http://schemas.openxmlformats.org/officeDocument/2006/relationships/image" Target="../media/image29.png"/><Relationship Id="rId5" Type="http://schemas.openxmlformats.org/officeDocument/2006/relationships/image" Target="../media/image24.svg"/><Relationship Id="rId15" Type="http://schemas.openxmlformats.org/officeDocument/2006/relationships/image" Target="../media/image32.svg"/><Relationship Id="rId23" Type="http://schemas.openxmlformats.org/officeDocument/2006/relationships/image" Target="../media/image38.svg"/><Relationship Id="rId28" Type="http://schemas.openxmlformats.org/officeDocument/2006/relationships/image" Target="../media/image42.svg"/><Relationship Id="rId10" Type="http://schemas.openxmlformats.org/officeDocument/2006/relationships/image" Target="../media/image28.svg"/><Relationship Id="rId19" Type="http://schemas.openxmlformats.org/officeDocument/2006/relationships/image" Target="../media/image27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25.png"/><Relationship Id="rId22" Type="http://schemas.openxmlformats.org/officeDocument/2006/relationships/image" Target="../media/image28.png"/><Relationship Id="rId27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audio" Target="../media/audio1.wav"/><Relationship Id="rId7" Type="http://schemas.openxmlformats.org/officeDocument/2006/relationships/image" Target="../media/image30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2.png"/><Relationship Id="rId5" Type="http://schemas.openxmlformats.org/officeDocument/2006/relationships/image" Target="../media/image28.svg"/><Relationship Id="rId10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22DF0AD-9BCD-13B8-6ED3-692253171E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93249" y="1525657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4111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1875855" y="357543"/>
            <a:ext cx="85355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0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0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hlinkClick r:id="rId4" action="ppaction://hlinksldjump"/>
            <a:extLst>
              <a:ext uri="{FF2B5EF4-FFF2-40B4-BE49-F238E27FC236}">
                <a16:creationId xmlns:a16="http://schemas.microsoft.com/office/drawing/2014/main" id="{F584B926-462A-4619-ABC2-92366D139E8C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8844" y="5315858"/>
            <a:ext cx="3054312" cy="1090998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89A8F663-A70E-476C-AE36-68CC254809B8}"/>
              </a:ext>
            </a:extLst>
          </p:cNvPr>
          <p:cNvGrpSpPr/>
          <p:nvPr/>
        </p:nvGrpSpPr>
        <p:grpSpPr>
          <a:xfrm rot="2985290">
            <a:off x="250627" y="-183523"/>
            <a:ext cx="1901817" cy="2052939"/>
            <a:chOff x="4477939" y="3418435"/>
            <a:chExt cx="3236122" cy="3114767"/>
          </a:xfrm>
        </p:grpSpPr>
        <p:pic>
          <p:nvPicPr>
            <p:cNvPr id="15" name="Picture 5">
              <a:extLst>
                <a:ext uri="{FF2B5EF4-FFF2-40B4-BE49-F238E27FC236}">
                  <a16:creationId xmlns:a16="http://schemas.microsoft.com/office/drawing/2014/main" id="{75E80FEC-B64D-4B95-BBF7-D808D6567D8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" name="Picture 5">
              <a:extLst>
                <a:ext uri="{FF2B5EF4-FFF2-40B4-BE49-F238E27FC236}">
                  <a16:creationId xmlns:a16="http://schemas.microsoft.com/office/drawing/2014/main" id="{1FFC8325-36A8-4964-B0CB-544A3C991A5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7632F36-99B4-E493-DA6E-8C43120F5788}"/>
              </a:ext>
            </a:extLst>
          </p:cNvPr>
          <p:cNvGrpSpPr/>
          <p:nvPr/>
        </p:nvGrpSpPr>
        <p:grpSpPr>
          <a:xfrm>
            <a:off x="7412722" y="2628589"/>
            <a:ext cx="2941420" cy="1241662"/>
            <a:chOff x="2590456" y="3469209"/>
            <a:chExt cx="3630312" cy="100531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0F6E00D4-A1EC-D825-32C0-10B32E98BAAF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B038755-7080-1DBE-9487-2696002BA0A9}"/>
                </a:ext>
              </a:extLst>
            </p:cNvPr>
            <p:cNvSpPr txBox="1"/>
            <p:nvPr/>
          </p:nvSpPr>
          <p:spPr>
            <a:xfrm>
              <a:off x="2763203" y="3561218"/>
              <a:ext cx="3399341" cy="34268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dừa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9C2A46A-0C9C-D5EA-C3AD-2C4193C00B0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29946" y="2045106"/>
            <a:ext cx="3168835" cy="3223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77795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47875" y="319443"/>
            <a:ext cx="843972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6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6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444593E-C86C-4501-8423-2AD1AA6F66D7}"/>
              </a:ext>
            </a:extLst>
          </p:cNvPr>
          <p:cNvGrpSpPr/>
          <p:nvPr/>
        </p:nvGrpSpPr>
        <p:grpSpPr>
          <a:xfrm>
            <a:off x="182051" y="0"/>
            <a:ext cx="2192594" cy="2172053"/>
            <a:chOff x="8355573" y="1625875"/>
            <a:chExt cx="3167634" cy="3299619"/>
          </a:xfrm>
        </p:grpSpPr>
        <p:pic>
          <p:nvPicPr>
            <p:cNvPr id="19" name="Picture 3">
              <a:extLst>
                <a:ext uri="{FF2B5EF4-FFF2-40B4-BE49-F238E27FC236}">
                  <a16:creationId xmlns:a16="http://schemas.microsoft.com/office/drawing/2014/main" id="{ADEBF57D-0A97-4736-AC5F-EEB6F20B79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8355573" y="1625875"/>
              <a:ext cx="3167634" cy="3299619"/>
            </a:xfrm>
            <a:prstGeom prst="rect">
              <a:avLst/>
            </a:prstGeom>
          </p:spPr>
        </p:pic>
        <p:pic>
          <p:nvPicPr>
            <p:cNvPr id="21" name="Picture 3">
              <a:extLst>
                <a:ext uri="{FF2B5EF4-FFF2-40B4-BE49-F238E27FC236}">
                  <a16:creationId xmlns:a16="http://schemas.microsoft.com/office/drawing/2014/main" id="{225B1061-57B5-4E7F-AC85-FAECBA512FA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8462111" y="1736852"/>
              <a:ext cx="2954557" cy="3077663"/>
            </a:xfrm>
            <a:prstGeom prst="rect">
              <a:avLst/>
            </a:prstGeom>
          </p:spPr>
        </p:pic>
      </p:grpSp>
      <p:pic>
        <p:nvPicPr>
          <p:cNvPr id="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48AF1BB-5B69-5FB3-9BFC-90E42C0C3A63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33" y="5597911"/>
            <a:ext cx="3054312" cy="1090998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4D16142E-899F-5F61-2F26-D9B44A6F3762}"/>
              </a:ext>
            </a:extLst>
          </p:cNvPr>
          <p:cNvGrpSpPr/>
          <p:nvPr/>
        </p:nvGrpSpPr>
        <p:grpSpPr>
          <a:xfrm>
            <a:off x="6974958" y="2320245"/>
            <a:ext cx="3796266" cy="1369254"/>
            <a:chOff x="2590456" y="3469209"/>
            <a:chExt cx="3630312" cy="1005311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02F45B50-0683-7998-6144-746A0A5FD54C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B4E307C-CDA4-DE9B-8940-C2D83B039F43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3855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hoa sen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CD0359C-34B1-4AF7-B8BF-B352C4EDF5A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956391" y="2082210"/>
            <a:ext cx="3850537" cy="2632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516178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47875" y="319443"/>
            <a:ext cx="84397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nl-NL" sz="60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lang="en-US" sz="6000" dirty="0">
              <a:solidFill>
                <a:srgbClr val="002060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hlinkClick r:id="rId4" action="ppaction://hlinksldjump"/>
            <a:extLst>
              <a:ext uri="{FF2B5EF4-FFF2-40B4-BE49-F238E27FC236}">
                <a16:creationId xmlns:a16="http://schemas.microsoft.com/office/drawing/2014/main" id="{E48AF1BB-5B69-5FB3-9BFC-90E42C0C3A6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33" y="5597911"/>
            <a:ext cx="3054312" cy="1090998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4D16142E-899F-5F61-2F26-D9B44A6F3762}"/>
              </a:ext>
            </a:extLst>
          </p:cNvPr>
          <p:cNvGrpSpPr/>
          <p:nvPr/>
        </p:nvGrpSpPr>
        <p:grpSpPr>
          <a:xfrm>
            <a:off x="7091915" y="2415938"/>
            <a:ext cx="3806899" cy="1305458"/>
            <a:chOff x="2590456" y="3469209"/>
            <a:chExt cx="3630312" cy="1005311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02F45B50-0683-7998-6144-746A0A5FD54C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B4E307C-CDA4-DE9B-8940-C2D83B039F43}"/>
                </a:ext>
              </a:extLst>
            </p:cNvPr>
            <p:cNvSpPr txBox="1"/>
            <p:nvPr/>
          </p:nvSpPr>
          <p:spPr>
            <a:xfrm>
              <a:off x="2672773" y="3561218"/>
              <a:ext cx="3489769" cy="3855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 mướp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C1CB0B08-249D-16AC-6522-71660F75F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90886" y="2126513"/>
            <a:ext cx="3916587" cy="2831472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3400510-29CE-08BB-9395-1F5EC255979F}"/>
              </a:ext>
            </a:extLst>
          </p:cNvPr>
          <p:cNvGrpSpPr/>
          <p:nvPr/>
        </p:nvGrpSpPr>
        <p:grpSpPr>
          <a:xfrm rot="2985290">
            <a:off x="535876" y="-291148"/>
            <a:ext cx="2401207" cy="2517581"/>
            <a:chOff x="4477939" y="3418435"/>
            <a:chExt cx="3236122" cy="3114767"/>
          </a:xfrm>
        </p:grpSpPr>
        <p:pic>
          <p:nvPicPr>
            <p:cNvPr id="9" name="Picture 5">
              <a:extLst>
                <a:ext uri="{FF2B5EF4-FFF2-40B4-BE49-F238E27FC236}">
                  <a16:creationId xmlns:a16="http://schemas.microsoft.com/office/drawing/2014/main" id="{6818ABF6-7790-E907-9139-7A4320C969F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0" name="Picture 5">
              <a:hlinkClick r:id="rId9" action="ppaction://hlinksldjump"/>
              <a:extLst>
                <a:ext uri="{FF2B5EF4-FFF2-40B4-BE49-F238E27FC236}">
                  <a16:creationId xmlns:a16="http://schemas.microsoft.com/office/drawing/2014/main" id="{83632337-07BE-5AC5-586F-05974F2EB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435127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14800" y="609600"/>
            <a:ext cx="3657600" cy="914400"/>
          </a:xfrm>
          <a:solidFill>
            <a:srgbClr val="FFFF99"/>
          </a:solidFill>
        </p:spPr>
        <p:txBody>
          <a:bodyPr/>
          <a:lstStyle/>
          <a:p>
            <a:pPr algn="ctr"/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KẾT LUẬN</a:t>
            </a:r>
            <a:endParaRPr lang="en-US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30566" y="2016400"/>
            <a:ext cx="5715000" cy="2180425"/>
          </a:xfrm>
          <a:solidFill>
            <a:srgbClr val="FFFF00"/>
          </a:solidFill>
        </p:spPr>
        <p:txBody>
          <a:bodyPr>
            <a:normAutofit fontScale="92500" lnSpcReduction="10000"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loài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cây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dạng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sắc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kích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thước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đặc</a:t>
            </a:r>
            <a:endParaRPr lang="en-US" sz="3600" b="1" dirty="0">
              <a:solidFill>
                <a:srgbClr val="0000FF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indent="0" algn="just">
              <a:lnSpc>
                <a:spcPct val="100000"/>
              </a:lnSpc>
              <a:buNone/>
            </a:pP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điểm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bên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ngoài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nổi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bật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riêng</a:t>
            </a:r>
            <a:r>
              <a:rPr lang="en-US" sz="3600" b="1" dirty="0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7642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31233"/>
    </mc:Choice>
    <mc:Fallback xmlns="">
      <p:transition advTm="3123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837C3F7-98ED-58B3-E06C-F6E5E0A9B5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68043" y="1741240"/>
            <a:ext cx="5157663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836032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705668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Flowchart: Manual Input 5">
            <a:extLst>
              <a:ext uri="{FF2B5EF4-FFF2-40B4-BE49-F238E27FC236}">
                <a16:creationId xmlns:a16="http://schemas.microsoft.com/office/drawing/2014/main" id="{B2A299C6-F29E-9B24-378F-541F67E8FCCE}"/>
              </a:ext>
            </a:extLst>
          </p:cNvPr>
          <p:cNvSpPr/>
          <p:nvPr/>
        </p:nvSpPr>
        <p:spPr>
          <a:xfrm>
            <a:off x="2382515" y="175931"/>
            <a:ext cx="7069830" cy="1014916"/>
          </a:xfrm>
          <a:prstGeom prst="flowChartManualInput">
            <a:avLst/>
          </a:prstGeom>
          <a:solidFill>
            <a:srgbClr val="FFC000">
              <a:lumMod val="20000"/>
              <a:lumOff val="80000"/>
            </a:srgbClr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Chúng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mình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cùng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gieo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D577FFE-5D17-F486-6E18-DAF5921FDA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5330" y="1571014"/>
            <a:ext cx="8199831" cy="2865368"/>
          </a:xfrm>
          <a:prstGeom prst="rect">
            <a:avLst/>
          </a:prstGeom>
        </p:spPr>
      </p:pic>
      <p:sp>
        <p:nvSpPr>
          <p:cNvPr id="12" name="Notched Right Arrow 6">
            <a:extLst>
              <a:ext uri="{FF2B5EF4-FFF2-40B4-BE49-F238E27FC236}">
                <a16:creationId xmlns:a16="http://schemas.microsoft.com/office/drawing/2014/main" id="{F0F41061-DC19-5AD6-E455-05C703D48B16}"/>
              </a:ext>
            </a:extLst>
          </p:cNvPr>
          <p:cNvSpPr/>
          <p:nvPr/>
        </p:nvSpPr>
        <p:spPr>
          <a:xfrm>
            <a:off x="3722282" y="4957592"/>
            <a:ext cx="1143000" cy="533400"/>
          </a:xfrm>
          <a:prstGeom prst="notchedRightArrow">
            <a:avLst/>
          </a:prstGeom>
          <a:solidFill>
            <a:srgbClr val="00B050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Notched Right Arrow 7">
            <a:extLst>
              <a:ext uri="{FF2B5EF4-FFF2-40B4-BE49-F238E27FC236}">
                <a16:creationId xmlns:a16="http://schemas.microsoft.com/office/drawing/2014/main" id="{0D5675DC-BD56-DB5D-F85B-2230775730F4}"/>
              </a:ext>
            </a:extLst>
          </p:cNvPr>
          <p:cNvSpPr/>
          <p:nvPr/>
        </p:nvSpPr>
        <p:spPr>
          <a:xfrm>
            <a:off x="7555319" y="4930883"/>
            <a:ext cx="1143000" cy="533400"/>
          </a:xfrm>
          <a:prstGeom prst="notchedRightArrow">
            <a:avLst/>
          </a:prstGeom>
          <a:solidFill>
            <a:srgbClr val="00B050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E139490-EB12-D2B0-02D5-6F3C0C225A7F}"/>
              </a:ext>
            </a:extLst>
          </p:cNvPr>
          <p:cNvSpPr txBox="1"/>
          <p:nvPr/>
        </p:nvSpPr>
        <p:spPr>
          <a:xfrm>
            <a:off x="398721" y="4684861"/>
            <a:ext cx="3110023" cy="1200329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1: CHUẨN BỊ DỤNG CỤ, LÀM ĐẤT, BÓN PHÂN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84703E-649A-BD4D-9D84-C4975FC665DE}"/>
              </a:ext>
            </a:extLst>
          </p:cNvPr>
          <p:cNvSpPr txBox="1"/>
          <p:nvPr/>
        </p:nvSpPr>
        <p:spPr>
          <a:xfrm>
            <a:off x="4909584" y="4857951"/>
            <a:ext cx="2552700" cy="830997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2: </a:t>
            </a:r>
          </a:p>
          <a:p>
            <a:pPr algn="ctr"/>
            <a:r>
              <a:rPr lang="en-US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GIEO TRỒNG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87AFA94-4376-EDD1-3B82-A58E39A2A87F}"/>
              </a:ext>
            </a:extLst>
          </p:cNvPr>
          <p:cNvSpPr txBox="1"/>
          <p:nvPr/>
        </p:nvSpPr>
        <p:spPr>
          <a:xfrm>
            <a:off x="8727559" y="4841358"/>
            <a:ext cx="3048000" cy="830997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3: TƯỚI NƯỚC, CHĂM SÓC</a:t>
            </a:r>
          </a:p>
        </p:txBody>
      </p:sp>
    </p:spTree>
    <p:extLst>
      <p:ext uri="{BB962C8B-B14F-4D97-AF65-F5344CB8AC3E}">
        <p14:creationId xmlns:p14="http://schemas.microsoft.com/office/powerpoint/2010/main" val="13261805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0">
            <a:extLst>
              <a:ext uri="{FF2B5EF4-FFF2-40B4-BE49-F238E27FC236}">
                <a16:creationId xmlns:a16="http://schemas.microsoft.com/office/drawing/2014/main" id="{3E1C8DFB-6C5E-430E-2F18-C7951B617B04}"/>
              </a:ext>
            </a:extLst>
          </p:cNvPr>
          <p:cNvSpPr txBox="1"/>
          <p:nvPr/>
        </p:nvSpPr>
        <p:spPr>
          <a:xfrm>
            <a:off x="1822551" y="1646286"/>
            <a:ext cx="8542340" cy="1164763"/>
          </a:xfrm>
          <a:prstGeom prst="rect">
            <a:avLst/>
          </a:prstGeom>
          <a:noFill/>
        </p:spPr>
        <p:txBody>
          <a:bodyPr wrap="square" lIns="86699" tIns="43349" rIns="86699" bIns="43349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7000" b="1" i="0" u="none" strike="noStrike" kern="0" cap="all" spc="0" normalizeH="0" baseline="0" noProof="0" dirty="0" err="1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Về</a:t>
            </a:r>
            <a:r>
              <a:rPr kumimoji="0" lang="en-US" altLang="zh-CN" sz="7000" b="1" i="0" u="none" strike="noStrike" kern="0" cap="all" spc="0" normalizeH="0" noProof="0" dirty="0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altLang="zh-CN" sz="7000" b="1" i="0" u="none" strike="noStrike" kern="0" cap="all" spc="0" normalizeH="0" noProof="0" dirty="0" err="1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nhà</a:t>
            </a:r>
            <a:endParaRPr kumimoji="0" lang="zh-CN" altLang="en-US" sz="7000" b="1" i="0" u="none" strike="noStrike" kern="0" cap="all" spc="0" normalizeH="0" baseline="0" noProof="0" dirty="0">
              <a:ln>
                <a:noFill/>
              </a:ln>
              <a:solidFill>
                <a:srgbClr val="597000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方正粗谭黑简体" panose="02000000000000000000" pitchFamily="2" charset="-122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FE4EE6-D7F8-A24E-8080-BA1A76A3B1A6}"/>
              </a:ext>
            </a:extLst>
          </p:cNvPr>
          <p:cNvSpPr txBox="1"/>
          <p:nvPr/>
        </p:nvSpPr>
        <p:spPr>
          <a:xfrm>
            <a:off x="1052623" y="3133773"/>
            <a:ext cx="1039864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4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</a:t>
            </a:r>
            <a:r>
              <a:rPr lang="vi-VN" sz="4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ưu tầm một số tranh, ảnh hoặc các cây thật thuộc các nhóm: cây rau, cây hoa, cây ăn quả, cây lấy củ,...</a:t>
            </a:r>
            <a:endParaRPr kumimoji="0" lang="vi-VN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4" name="图片 14">
            <a:extLst>
              <a:ext uri="{FF2B5EF4-FFF2-40B4-BE49-F238E27FC236}">
                <a16:creationId xmlns:a16="http://schemas.microsoft.com/office/drawing/2014/main" id="{B250F500-94A5-D0FE-66AD-429416889D1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64740" y="1296884"/>
            <a:ext cx="2083592" cy="168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8816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288FF1A-1EB3-AD24-19A5-14FA0F3BF74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01996" y="1317348"/>
            <a:ext cx="8547333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2318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192000" cy="6882383"/>
          </a:xfrm>
          <a:prstGeom prst="rect">
            <a:avLst/>
          </a:prstGeom>
        </p:spPr>
      </p:pic>
      <p:sp>
        <p:nvSpPr>
          <p:cNvPr id="5" name="文本框 28">
            <a:extLst>
              <a:ext uri="{FF2B5EF4-FFF2-40B4-BE49-F238E27FC236}">
                <a16:creationId xmlns:a16="http://schemas.microsoft.com/office/drawing/2014/main" id="{85B0815E-45B3-4AED-BCFF-744A73809326}"/>
              </a:ext>
            </a:extLst>
          </p:cNvPr>
          <p:cNvSpPr txBox="1"/>
          <p:nvPr/>
        </p:nvSpPr>
        <p:spPr>
          <a:xfrm>
            <a:off x="1663764" y="1678904"/>
            <a:ext cx="9471123" cy="3598533"/>
          </a:xfrm>
          <a:prstGeom prst="rect">
            <a:avLst/>
          </a:prstGeom>
          <a:noFill/>
        </p:spPr>
        <p:txBody>
          <a:bodyPr wrap="square" lIns="91424" tIns="45712" rIns="91424" bIns="45712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Chân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cảm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đã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yêu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thích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, tin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tưởng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và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ủng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hộ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Hương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Thảo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–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Zalo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0972115126!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Mong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rằng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liệu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này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giúp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gặt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hái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được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sự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nghiệp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trồng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người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Để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biết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thêm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nguyên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hay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các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bạn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hãy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truy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cập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Facebook: 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5C8D89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  <a:hlinkClick r:id="rId3"/>
              </a:rPr>
              <a:t>https://www.facebook.com/huongthaoGADT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5C8D89"/>
              </a:solidFill>
              <a:effectLst/>
              <a:uLnTx/>
              <a:uFillTx/>
              <a:latin typeface="Times New Roman" panose="02020603050405020304" pitchFamily="18" charset="0"/>
              <a:ea typeface="inpin heiti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DFC5116-B461-8DA9-CB85-B3CDDF13BA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1439" y="341306"/>
            <a:ext cx="3913971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067440"/>
      </p:ext>
    </p:extLst>
  </p:cSld>
  <p:clrMapOvr>
    <a:masterClrMapping/>
  </p:clrMapOvr>
  <p:transition spd="slow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1FF9109-BA50-3447-CC58-8FDD664811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4900" y="631874"/>
            <a:ext cx="10100004" cy="4546758"/>
          </a:xfrm>
          <a:prstGeom prst="rect">
            <a:avLst/>
          </a:prstGeom>
        </p:spPr>
      </p:pic>
      <p:sp>
        <p:nvSpPr>
          <p:cNvPr id="11" name="Text Box 17">
            <a:extLst>
              <a:ext uri="{FF2B5EF4-FFF2-40B4-BE49-F238E27FC236}">
                <a16:creationId xmlns:a16="http://schemas.microsoft.com/office/drawing/2014/main" id="{E1BBF6CE-962E-F645-2C01-1D8F350AB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8259" y="5306054"/>
            <a:ext cx="9199084" cy="95410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thể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nhìn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cây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khắp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mọi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nơi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tên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bộ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phận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lợi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ích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của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chúng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không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9401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CA99135-EC16-F901-DE60-955D5AB70CE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42324" y="1229388"/>
            <a:ext cx="5218628" cy="85961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39480F1-FBA2-14FA-ADD4-0B0FDF6F5F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94914" y="2097984"/>
            <a:ext cx="7864522" cy="27800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8246D0D-A75B-A708-1407-E21E92B093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22640" y="397696"/>
            <a:ext cx="5499069" cy="156680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739A6A-87E1-A719-B62C-18580962EC46}"/>
              </a:ext>
            </a:extLst>
          </p:cNvPr>
          <p:cNvSpPr txBox="1"/>
          <p:nvPr/>
        </p:nvSpPr>
        <p:spPr>
          <a:xfrm>
            <a:off x="1466849" y="1876425"/>
            <a:ext cx="951547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Nhận biết và nêu được các bộ phận chính của cây: rễ, thân, lá.</a:t>
            </a:r>
            <a:endParaRPr lang="en-US" sz="2800" dirty="0">
              <a:solidFill>
                <a:srgbClr val="002060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Vẽ hoặc sử dụng được sơ đồ có sẵn để ghi chú tên các bộ phận bên ngoài của một số cây.</a:t>
            </a:r>
          </a:p>
          <a:p>
            <a:pPr marL="514350" marR="0" lvl="0" indent="-514350" algn="just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vi-VN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Kể được tên, mô tả được hình dạng, màu sắc, kích thước và đặc điểm bên ngoài nổi bật của một số cây mà em biết</a:t>
            </a:r>
            <a:r>
              <a:rPr lang="en-US" sz="2800" dirty="0">
                <a:solidFill>
                  <a:srgbClr val="00206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vi-VN" sz="2800" dirty="0">
              <a:solidFill>
                <a:srgbClr val="002060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0669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82FCDAB-D8C6-9264-376B-9F0833D279C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51735" y="1717109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1245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F0BEE3-C8A7-16F6-4A77-2DCBC7356D66}"/>
              </a:ext>
            </a:extLst>
          </p:cNvPr>
          <p:cNvGrpSpPr/>
          <p:nvPr/>
        </p:nvGrpSpPr>
        <p:grpSpPr>
          <a:xfrm>
            <a:off x="452074" y="127011"/>
            <a:ext cx="11145194" cy="1657184"/>
            <a:chOff x="5569152" y="4815954"/>
            <a:chExt cx="11145194" cy="165718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BEF5B12-C69F-007A-390A-3170B82546BA}"/>
                </a:ext>
              </a:extLst>
            </p:cNvPr>
            <p:cNvGrpSpPr/>
            <p:nvPr/>
          </p:nvGrpSpPr>
          <p:grpSpPr>
            <a:xfrm>
              <a:off x="5569152" y="4815954"/>
              <a:ext cx="11122891" cy="1657184"/>
              <a:chOff x="7698203" y="4402256"/>
              <a:chExt cx="10328198" cy="1657184"/>
            </a:xfrm>
          </p:grpSpPr>
          <p:sp>
            <p:nvSpPr>
              <p:cNvPr id="9" name="Flowchart: Manual Input 8">
                <a:extLst>
                  <a:ext uri="{FF2B5EF4-FFF2-40B4-BE49-F238E27FC236}">
                    <a16:creationId xmlns:a16="http://schemas.microsoft.com/office/drawing/2014/main" id="{FC8235E1-C251-C790-44BD-1977B79D8926}"/>
                  </a:ext>
                </a:extLst>
              </p:cNvPr>
              <p:cNvSpPr/>
              <p:nvPr/>
            </p:nvSpPr>
            <p:spPr>
              <a:xfrm>
                <a:off x="7970293" y="4685092"/>
                <a:ext cx="10056108" cy="1374348"/>
              </a:xfrm>
              <a:prstGeom prst="flowChartManualInpu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E73B7BBB-5610-01C4-E85B-CAB1AF8728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8203" y="4402256"/>
                <a:ext cx="544180" cy="980933"/>
              </a:xfrm>
              <a:prstGeom prst="rect">
                <a:avLst/>
              </a:prstGeom>
            </p:spPr>
          </p:pic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845E531-CCAA-566F-790B-5FB0800AF7A7}"/>
                </a:ext>
              </a:extLst>
            </p:cNvPr>
            <p:cNvSpPr txBox="1"/>
            <p:nvPr/>
          </p:nvSpPr>
          <p:spPr>
            <a:xfrm>
              <a:off x="6109865" y="5302591"/>
              <a:ext cx="1060448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1.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Hãy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quan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sát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xung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quanh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 Hoàn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thành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phiếu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và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mẫu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phiếu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bên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và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chia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sẻ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cho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bạn</a:t>
              </a:r>
              <a:r>
                <a:rPr lang="en-US" sz="3200" b="1" dirty="0">
                  <a:solidFill>
                    <a:srgbClr val="00206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025EA6CD-1FF7-0D71-12E9-0C6D046C66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2700" y="1985962"/>
            <a:ext cx="6859636" cy="3995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866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F0BEE3-C8A7-16F6-4A77-2DCBC7356D66}"/>
              </a:ext>
            </a:extLst>
          </p:cNvPr>
          <p:cNvGrpSpPr/>
          <p:nvPr/>
        </p:nvGrpSpPr>
        <p:grpSpPr>
          <a:xfrm>
            <a:off x="1652224" y="69861"/>
            <a:ext cx="11145194" cy="1349364"/>
            <a:chOff x="5569152" y="4815954"/>
            <a:chExt cx="11145194" cy="134936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BEF5B12-C69F-007A-390A-3170B82546BA}"/>
                </a:ext>
              </a:extLst>
            </p:cNvPr>
            <p:cNvGrpSpPr/>
            <p:nvPr/>
          </p:nvGrpSpPr>
          <p:grpSpPr>
            <a:xfrm>
              <a:off x="5569152" y="4815954"/>
              <a:ext cx="8758600" cy="1349364"/>
              <a:chOff x="7698203" y="4402256"/>
              <a:chExt cx="8132828" cy="1349364"/>
            </a:xfrm>
          </p:grpSpPr>
          <p:sp>
            <p:nvSpPr>
              <p:cNvPr id="9" name="Flowchart: Manual Input 8">
                <a:extLst>
                  <a:ext uri="{FF2B5EF4-FFF2-40B4-BE49-F238E27FC236}">
                    <a16:creationId xmlns:a16="http://schemas.microsoft.com/office/drawing/2014/main" id="{FC8235E1-C251-C790-44BD-1977B79D8926}"/>
                  </a:ext>
                </a:extLst>
              </p:cNvPr>
              <p:cNvSpPr/>
              <p:nvPr/>
            </p:nvSpPr>
            <p:spPr>
              <a:xfrm>
                <a:off x="7970293" y="4685092"/>
                <a:ext cx="7860738" cy="1066528"/>
              </a:xfrm>
              <a:prstGeom prst="flowChartManualInpu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E73B7BBB-5610-01C4-E85B-CAB1AF8728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98203" y="4402256"/>
                <a:ext cx="544180" cy="980933"/>
              </a:xfrm>
              <a:prstGeom prst="rect">
                <a:avLst/>
              </a:prstGeom>
            </p:spPr>
          </p:pic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845E531-CCAA-566F-790B-5FB0800AF7A7}"/>
                </a:ext>
              </a:extLst>
            </p:cNvPr>
            <p:cNvSpPr txBox="1"/>
            <p:nvPr/>
          </p:nvSpPr>
          <p:spPr>
            <a:xfrm>
              <a:off x="6109865" y="5302591"/>
              <a:ext cx="1060448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2.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Kể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tên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loại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cây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mà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em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4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biết</a:t>
              </a:r>
              <a:r>
                <a:rPr kumimoji="0" 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.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989D3D24-326A-EF85-24AD-7C2F2FA6FD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0850" y="1862942"/>
            <a:ext cx="6672262" cy="4442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3005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847" t="56723"/>
          <a:stretch/>
        </p:blipFill>
        <p:spPr>
          <a:xfrm>
            <a:off x="10009238" y="-109997"/>
            <a:ext cx="2542985" cy="2191370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-138123" y="0"/>
            <a:ext cx="1010905" cy="771964"/>
          </a:xfrm>
          <a:prstGeom prst="rect">
            <a:avLst/>
          </a:prstGeom>
        </p:spPr>
      </p:pic>
      <p:pic>
        <p:nvPicPr>
          <p:cNvPr id="260" name="Picture 259">
            <a:hlinkClick r:id="rId6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852403F-0464-4F34-B577-727AF1467EC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97507" y="82050"/>
            <a:ext cx="6078239" cy="1121761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02AFE129-8F86-4C0F-A059-F14A91B351B7}"/>
              </a:ext>
            </a:extLst>
          </p:cNvPr>
          <p:cNvGrpSpPr/>
          <p:nvPr/>
        </p:nvGrpSpPr>
        <p:grpSpPr>
          <a:xfrm>
            <a:off x="715723" y="1267118"/>
            <a:ext cx="2558419" cy="2400315"/>
            <a:chOff x="1168972" y="1677523"/>
            <a:chExt cx="3078775" cy="2836321"/>
          </a:xfrm>
        </p:grpSpPr>
        <p:pic>
          <p:nvPicPr>
            <p:cNvPr id="159" name="Picture 2">
              <a:extLst>
                <a:ext uri="{FF2B5EF4-FFF2-40B4-BE49-F238E27FC236}">
                  <a16:creationId xmlns:a16="http://schemas.microsoft.com/office/drawing/2014/main" id="{AE6F3958-7AAD-41D9-915E-BD4BE494C1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1168972" y="1677523"/>
              <a:ext cx="3078775" cy="2836321"/>
            </a:xfrm>
            <a:prstGeom prst="rect">
              <a:avLst/>
            </a:prstGeom>
          </p:spPr>
        </p:pic>
        <p:pic>
          <p:nvPicPr>
            <p:cNvPr id="162" name="Picture 2">
              <a:hlinkClick r:id="rId11" action="ppaction://hlinksldjump"/>
              <a:extLst>
                <a:ext uri="{FF2B5EF4-FFF2-40B4-BE49-F238E27FC236}">
                  <a16:creationId xmlns:a16="http://schemas.microsoft.com/office/drawing/2014/main" id="{1507AA6F-C0BA-4679-84C7-8E458D76B3F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3"/>
                </a:ext>
              </a:extLst>
            </a:blip>
            <a:srcRect/>
            <a:stretch>
              <a:fillRect/>
            </a:stretch>
          </p:blipFill>
          <p:spPr>
            <a:xfrm>
              <a:off x="1265505" y="1773898"/>
              <a:ext cx="2869547" cy="2643570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E5B3FD8-D43D-4B45-8668-A311E514B3A4}"/>
              </a:ext>
            </a:extLst>
          </p:cNvPr>
          <p:cNvGrpSpPr/>
          <p:nvPr/>
        </p:nvGrpSpPr>
        <p:grpSpPr>
          <a:xfrm>
            <a:off x="5987846" y="1345776"/>
            <a:ext cx="2507226" cy="2419979"/>
            <a:chOff x="8355573" y="1625875"/>
            <a:chExt cx="3167634" cy="3299619"/>
          </a:xfrm>
        </p:grpSpPr>
        <p:pic>
          <p:nvPicPr>
            <p:cNvPr id="160" name="Picture 3">
              <a:extLst>
                <a:ext uri="{FF2B5EF4-FFF2-40B4-BE49-F238E27FC236}">
                  <a16:creationId xmlns:a16="http://schemas.microsoft.com/office/drawing/2014/main" id="{24817705-A8BC-4F42-B11B-3570ABB38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8355573" y="1625875"/>
              <a:ext cx="3167634" cy="3299619"/>
            </a:xfrm>
            <a:prstGeom prst="rect">
              <a:avLst/>
            </a:prstGeom>
          </p:spPr>
        </p:pic>
        <p:pic>
          <p:nvPicPr>
            <p:cNvPr id="163" name="Picture 3">
              <a:hlinkClick r:id="rId16" action="ppaction://hlinksldjump"/>
              <a:extLst>
                <a:ext uri="{FF2B5EF4-FFF2-40B4-BE49-F238E27FC236}">
                  <a16:creationId xmlns:a16="http://schemas.microsoft.com/office/drawing/2014/main" id="{1D5308CA-6094-4930-9973-F1474E25F11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8"/>
                </a:ext>
              </a:extLst>
            </a:blip>
            <a:srcRect/>
            <a:stretch>
              <a:fillRect/>
            </a:stretch>
          </p:blipFill>
          <p:spPr>
            <a:xfrm>
              <a:off x="8462111" y="1736852"/>
              <a:ext cx="2954557" cy="3077663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AD9EAEA-367A-471A-BAB5-5B9F360F99DC}"/>
              </a:ext>
            </a:extLst>
          </p:cNvPr>
          <p:cNvGrpSpPr/>
          <p:nvPr/>
        </p:nvGrpSpPr>
        <p:grpSpPr>
          <a:xfrm rot="2985290">
            <a:off x="3719356" y="3033077"/>
            <a:ext cx="2401207" cy="2517581"/>
            <a:chOff x="4477939" y="3418435"/>
            <a:chExt cx="3236122" cy="3114767"/>
          </a:xfrm>
        </p:grpSpPr>
        <p:pic>
          <p:nvPicPr>
            <p:cNvPr id="161" name="Picture 5">
              <a:extLst>
                <a:ext uri="{FF2B5EF4-FFF2-40B4-BE49-F238E27FC236}">
                  <a16:creationId xmlns:a16="http://schemas.microsoft.com/office/drawing/2014/main" id="{30FB876D-3FED-4114-A0F5-09CFD31481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20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4" name="Picture 5">
              <a:hlinkClick r:id="rId21" action="ppaction://hlinksldjump"/>
              <a:extLst>
                <a:ext uri="{FF2B5EF4-FFF2-40B4-BE49-F238E27FC236}">
                  <a16:creationId xmlns:a16="http://schemas.microsoft.com/office/drawing/2014/main" id="{CFCE5213-50AF-4C02-9FD0-BD1EB7A472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23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5086E63-37CC-F2AF-B903-47B33D7DD99F}"/>
              </a:ext>
            </a:extLst>
          </p:cNvPr>
          <p:cNvGrpSpPr/>
          <p:nvPr/>
        </p:nvGrpSpPr>
        <p:grpSpPr>
          <a:xfrm rot="2985290">
            <a:off x="9348631" y="1623376"/>
            <a:ext cx="2401207" cy="2517581"/>
            <a:chOff x="4477939" y="3418435"/>
            <a:chExt cx="3236122" cy="3114767"/>
          </a:xfrm>
        </p:grpSpPr>
        <p:pic>
          <p:nvPicPr>
            <p:cNvPr id="15" name="Picture 5">
              <a:extLst>
                <a:ext uri="{FF2B5EF4-FFF2-40B4-BE49-F238E27FC236}">
                  <a16:creationId xmlns:a16="http://schemas.microsoft.com/office/drawing/2014/main" id="{4DE1DC2D-319A-5577-1D77-E672F8F312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25"/>
                </a:ext>
              </a:extLst>
            </a:blip>
            <a:srcRect/>
            <a:stretch>
              <a:fillRect/>
            </a:stretch>
          </p:blipFill>
          <p:spPr>
            <a:xfrm>
              <a:off x="4477939" y="3418435"/>
              <a:ext cx="3236122" cy="3114767"/>
            </a:xfrm>
            <a:prstGeom prst="rect">
              <a:avLst/>
            </a:prstGeom>
          </p:spPr>
        </p:pic>
        <p:pic>
          <p:nvPicPr>
            <p:cNvPr id="16" name="Picture 5">
              <a:hlinkClick r:id="rId26" action="ppaction://hlinksldjump"/>
              <a:extLst>
                <a:ext uri="{FF2B5EF4-FFF2-40B4-BE49-F238E27FC236}">
                  <a16:creationId xmlns:a16="http://schemas.microsoft.com/office/drawing/2014/main" id="{F8AF9374-2054-6671-0C97-80F1AED11765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28"/>
                </a:ext>
              </a:extLst>
            </a:blip>
            <a:srcRect/>
            <a:stretch>
              <a:fillRect/>
            </a:stretch>
          </p:blipFill>
          <p:spPr>
            <a:xfrm>
              <a:off x="4572886" y="3524888"/>
              <a:ext cx="3046228" cy="29319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05EDA5-91FC-435E-9775-51EE36FF5EBF}"/>
              </a:ext>
            </a:extLst>
          </p:cNvPr>
          <p:cNvSpPr/>
          <p:nvPr/>
        </p:nvSpPr>
        <p:spPr>
          <a:xfrm>
            <a:off x="1278348" y="331359"/>
            <a:ext cx="9950091" cy="1217454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47A5329-48E6-4B02-90BB-40D645DFA620}"/>
              </a:ext>
            </a:extLst>
          </p:cNvPr>
          <p:cNvGrpSpPr/>
          <p:nvPr/>
        </p:nvGrpSpPr>
        <p:grpSpPr>
          <a:xfrm>
            <a:off x="316506" y="0"/>
            <a:ext cx="1687402" cy="1687244"/>
            <a:chOff x="1168972" y="1677523"/>
            <a:chExt cx="3078775" cy="283632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73C18B1-A14C-4691-9A75-2EEA5B878C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68972" y="1677523"/>
              <a:ext cx="3078775" cy="2836321"/>
            </a:xfrm>
            <a:prstGeom prst="rect">
              <a:avLst/>
            </a:prstGeom>
          </p:spPr>
        </p:pic>
        <p:pic>
          <p:nvPicPr>
            <p:cNvPr id="4" name="Picture 2">
              <a:extLst>
                <a:ext uri="{FF2B5EF4-FFF2-40B4-BE49-F238E27FC236}">
                  <a16:creationId xmlns:a16="http://schemas.microsoft.com/office/drawing/2014/main" id="{BD9C9212-267E-40E3-80EC-ABE11D2BE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1265505" y="1773898"/>
              <a:ext cx="2869547" cy="264357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A763F3F-751C-496F-9DD6-F311EE8E10CB}"/>
              </a:ext>
            </a:extLst>
          </p:cNvPr>
          <p:cNvGrpSpPr/>
          <p:nvPr/>
        </p:nvGrpSpPr>
        <p:grpSpPr>
          <a:xfrm>
            <a:off x="6322142" y="1928832"/>
            <a:ext cx="4071208" cy="1633517"/>
            <a:chOff x="2590456" y="3469209"/>
            <a:chExt cx="3630312" cy="1005311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F2AED846-32AA-4475-82A0-0B90402CB05D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D20A2F1-BAFB-4F8E-8292-3147414547E1}"/>
                </a:ext>
              </a:extLst>
            </p:cNvPr>
            <p:cNvSpPr txBox="1"/>
            <p:nvPr/>
          </p:nvSpPr>
          <p:spPr>
            <a:xfrm>
              <a:off x="2771423" y="3584891"/>
              <a:ext cx="3399340" cy="8334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Hoa hướng dương</a:t>
              </a:r>
              <a:endPara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02A0515F-3C20-49BE-B9BC-C5E600E5812C}"/>
              </a:ext>
            </a:extLst>
          </p:cNvPr>
          <p:cNvSpPr txBox="1"/>
          <p:nvPr/>
        </p:nvSpPr>
        <p:spPr>
          <a:xfrm>
            <a:off x="2071249" y="504715"/>
            <a:ext cx="85355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nl-NL" sz="48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Đây là cây gì?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hlinkClick r:id="rId8" action="ppaction://hlinksldjump"/>
            <a:extLst>
              <a:ext uri="{FF2B5EF4-FFF2-40B4-BE49-F238E27FC236}">
                <a16:creationId xmlns:a16="http://schemas.microsoft.com/office/drawing/2014/main" id="{F584B926-462A-4619-ABC2-92366D139E8C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500" y="5033182"/>
            <a:ext cx="3054312" cy="109099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37EE4ED-CAE0-1C65-CE6F-CB135258C46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27404" y="1949552"/>
            <a:ext cx="3820356" cy="262244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1924800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31.233"/>
  <p:tag name="ISPRING_SLIDE_ID_2" val="{0A945E8A-8B61-4240-B6EF-57234986D161}"/>
</p:tagLst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rial"/>
        <a:ea typeface=""/>
        <a:cs typeface=""/>
      </a:majorFont>
      <a:minorFont>
        <a:latin typeface="Calibri"/>
        <a:ea typeface=""/>
        <a:cs typeface=""/>
      </a:minorFont>
    </a:fontScheme>
    <a:fmtScheme name="Adjacency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540</Words>
  <Application>Microsoft Office PowerPoint</Application>
  <PresentationFormat>Widescreen</PresentationFormat>
  <Paragraphs>54</Paragraphs>
  <Slides>18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4" baseType="lpstr">
      <vt:lpstr>#9Slide02 Noi dung dai</vt:lpstr>
      <vt:lpstr>Anaheim</vt:lpstr>
      <vt:lpstr>Arial</vt:lpstr>
      <vt:lpstr>Calibri</vt:lpstr>
      <vt:lpstr>Calibri Light</vt:lpstr>
      <vt:lpstr>Cambria</vt:lpstr>
      <vt:lpstr>inpin heiti</vt:lpstr>
      <vt:lpstr>Nunito</vt:lpstr>
      <vt:lpstr>Ranchers</vt:lpstr>
      <vt:lpstr>Times New Roman</vt:lpstr>
      <vt:lpstr>Wingdings</vt:lpstr>
      <vt:lpstr>方正粗谭黑简体</vt:lpstr>
      <vt:lpstr>Science Subject for Pre-K: Observe insect life by Slidesgo</vt:lpstr>
      <vt:lpstr>1_Science Subject for Pre-K: Observe insect life by Slidesgo</vt:lpstr>
      <vt:lpstr>3_Office Theme</vt:lpstr>
      <vt:lpstr>2_Office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KẾT LUẬN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37</cp:revision>
  <dcterms:created xsi:type="dcterms:W3CDTF">2023-11-20T04:45:30Z</dcterms:created>
  <dcterms:modified xsi:type="dcterms:W3CDTF">2024-01-21T15:03:08Z</dcterms:modified>
</cp:coreProperties>
</file>