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7" r:id="rId2"/>
    <p:sldId id="309" r:id="rId3"/>
    <p:sldId id="310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3" r:id="rId19"/>
    <p:sldId id="334" r:id="rId20"/>
    <p:sldId id="335" r:id="rId21"/>
    <p:sldId id="338" r:id="rId22"/>
    <p:sldId id="339" r:id="rId23"/>
    <p:sldId id="340" r:id="rId24"/>
    <p:sldId id="344" r:id="rId25"/>
    <p:sldId id="345" r:id="rId26"/>
    <p:sldId id="34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35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F6F0D00-DECC-B440-CB1F-370C78C9B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22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450F6BA-F557-BFE2-D4BC-DA5F84862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24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84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09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95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01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41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07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68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72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77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35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08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40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26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47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55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71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41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07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15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059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8E1628C-A51E-9687-8EB2-26FCE37D4D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45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53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20C7E34-8EA6-0A3A-B6EF-D865578A4B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47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39002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031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946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504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418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603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8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333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2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2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5:</a:t>
            </a:r>
            <a:r>
              <a:rPr lang="en-US" baseline="0" dirty="0">
                <a:solidFill>
                  <a:srgbClr val="FF0000"/>
                </a:solidFill>
              </a:rPr>
              <a:t> Getting around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6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g"/><Relationship Id="rId11" Type="http://schemas.openxmlformats.org/officeDocument/2006/relationships/image" Target="../media/image34.png"/><Relationship Id="rId5" Type="http://schemas.openxmlformats.org/officeDocument/2006/relationships/audio" Target="../media/audio8.wav"/><Relationship Id="rId10" Type="http://schemas.openxmlformats.org/officeDocument/2006/relationships/image" Target="../media/image33.png"/><Relationship Id="rId4" Type="http://schemas.openxmlformats.org/officeDocument/2006/relationships/audio" Target="../media/audio7.wav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g"/><Relationship Id="rId11" Type="http://schemas.openxmlformats.org/officeDocument/2006/relationships/image" Target="../media/image34.png"/><Relationship Id="rId5" Type="http://schemas.openxmlformats.org/officeDocument/2006/relationships/audio" Target="../media/audio8.wav"/><Relationship Id="rId10" Type="http://schemas.openxmlformats.org/officeDocument/2006/relationships/image" Target="../media/image33.png"/><Relationship Id="rId4" Type="http://schemas.openxmlformats.org/officeDocument/2006/relationships/audio" Target="../media/audio7.wav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g"/><Relationship Id="rId11" Type="http://schemas.openxmlformats.org/officeDocument/2006/relationships/image" Target="../media/image34.png"/><Relationship Id="rId5" Type="http://schemas.openxmlformats.org/officeDocument/2006/relationships/audio" Target="../media/audio8.wav"/><Relationship Id="rId10" Type="http://schemas.openxmlformats.org/officeDocument/2006/relationships/image" Target="../media/image33.png"/><Relationship Id="rId4" Type="http://schemas.openxmlformats.org/officeDocument/2006/relationships/audio" Target="../media/audio7.wav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11.wav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0.wav"/><Relationship Id="rId11" Type="http://schemas.openxmlformats.org/officeDocument/2006/relationships/image" Target="../media/image40.png"/><Relationship Id="rId5" Type="http://schemas.openxmlformats.org/officeDocument/2006/relationships/audio" Target="../media/audio9.wav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009796" y="3273224"/>
            <a:ext cx="3567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FF0000"/>
                </a:solidFill>
              </a:rPr>
              <a:t>Unit </a:t>
            </a:r>
            <a:r>
              <a:rPr lang="en-US" sz="2800" b="1">
                <a:solidFill>
                  <a:srgbClr val="FF0000"/>
                </a:solidFill>
              </a:rPr>
              <a:t>5</a:t>
            </a:r>
            <a:r>
              <a:rPr lang="en-VN" sz="2800" b="1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Getting Around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00B050"/>
                </a:solidFill>
              </a:rPr>
              <a:t>Lesson </a:t>
            </a:r>
            <a:r>
              <a:rPr lang="en-US" sz="2800" b="1">
                <a:solidFill>
                  <a:srgbClr val="00B050"/>
                </a:solidFill>
              </a:rPr>
              <a:t>2</a:t>
            </a:r>
            <a:r>
              <a:rPr lang="en-VN" sz="2800" b="1">
                <a:solidFill>
                  <a:srgbClr val="00B050"/>
                </a:solidFill>
              </a:rPr>
              <a:t>.1</a:t>
            </a:r>
            <a:endParaRPr lang="en-VN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34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67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249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B544EE10-CED9-D5F8-0B35-0C5146E17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6" y="588242"/>
            <a:ext cx="6629975" cy="6541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9AE896-DF0C-E98D-05DE-3E35C578EEF6}"/>
              </a:ext>
            </a:extLst>
          </p:cNvPr>
          <p:cNvSpPr txBox="1"/>
          <p:nvPr/>
        </p:nvSpPr>
        <p:spPr>
          <a:xfrm>
            <a:off x="8955057" y="4509480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/ˈɑːpəzɪt/</a:t>
            </a:r>
          </a:p>
          <a:p>
            <a:pPr lvl="0" algn="ctr">
              <a:defRPr/>
            </a:pPr>
            <a:r>
              <a:rPr lang="en-US" sz="2400" noProof="0">
                <a:solidFill>
                  <a:srgbClr val="FF0000"/>
                </a:solidFill>
                <a:latin typeface="Lucida Sans Unicode" panose="020B0602030504020204" pitchFamily="34" charset="0"/>
              </a:rPr>
              <a:t>đối diện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4732DB-022A-BEE3-E52D-2110F9096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0757" y="2081074"/>
            <a:ext cx="3994036" cy="3767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BC6446-CEFF-D93B-FCE5-3A64D5BB72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2176" y="2882777"/>
            <a:ext cx="3539583" cy="108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88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ppos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B544EE10-CED9-D5F8-0B35-0C5146E17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6" y="588242"/>
            <a:ext cx="6629975" cy="6541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627C74-3BF1-EE8F-E1FC-899521E81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666" y="2300570"/>
            <a:ext cx="4112901" cy="3644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B37F4B-71E8-729F-3E3F-50FB8FE4D5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3183" y="3397043"/>
            <a:ext cx="3421126" cy="830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D08687-DB2E-2394-D5B3-C4496132F95D}"/>
              </a:ext>
            </a:extLst>
          </p:cNvPr>
          <p:cNvSpPr txBox="1"/>
          <p:nvPr/>
        </p:nvSpPr>
        <p:spPr>
          <a:xfrm>
            <a:off x="8487309" y="4673833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/ɪn ˈfrʌnt əv/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phía trước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0505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 front o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47782224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1480371985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05362B-2276-E563-AF61-070D3B92E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4"/>
            <a:ext cx="12192000" cy="6038852"/>
          </a:xfrm>
          <a:prstGeom prst="rect">
            <a:avLst/>
          </a:prstGeom>
        </p:spPr>
      </p:pic>
      <p:pic>
        <p:nvPicPr>
          <p:cNvPr id="21" name="35 Imagen">
            <a:extLst>
              <a:ext uri="{FF2B5EF4-FFF2-40B4-BE49-F238E27FC236}">
                <a16:creationId xmlns:a16="http://schemas.microsoft.com/office/drawing/2014/main" id="{F988B577-7BC4-6B57-55F1-EBD3F4BA75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 flipV="1">
            <a:off x="1524000" y="5957306"/>
            <a:ext cx="9144000" cy="491119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22" name="36 Imagen">
            <a:extLst>
              <a:ext uri="{FF2B5EF4-FFF2-40B4-BE49-F238E27FC236}">
                <a16:creationId xmlns:a16="http://schemas.microsoft.com/office/drawing/2014/main" id="{24DC398B-8C9D-4E62-2859-A9A39B23DE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60"/>
          <a:stretch/>
        </p:blipFill>
        <p:spPr>
          <a:xfrm>
            <a:off x="1524000" y="409574"/>
            <a:ext cx="9144000" cy="85502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pic>
        <p:nvPicPr>
          <p:cNvPr id="5" name="Picture 2" descr="https://cdn1.iconfinder.com/data/icons/LUMINA/multimedia/png/400/slot_machine.png">
            <a:extLst>
              <a:ext uri="{FF2B5EF4-FFF2-40B4-BE49-F238E27FC236}">
                <a16:creationId xmlns:a16="http://schemas.microsoft.com/office/drawing/2014/main" id="{340791F4-78A8-82D0-62E0-A6498B637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7"/>
          <a:stretch/>
        </p:blipFill>
        <p:spPr bwMode="auto">
          <a:xfrm>
            <a:off x="3797300" y="1125539"/>
            <a:ext cx="5538788" cy="5322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38 CuadroText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23BE0D-BD78-2567-6B7D-F7AB40C874CF}"/>
              </a:ext>
            </a:extLst>
          </p:cNvPr>
          <p:cNvSpPr txBox="1"/>
          <p:nvPr/>
        </p:nvSpPr>
        <p:spPr>
          <a:xfrm>
            <a:off x="8328025" y="1773238"/>
            <a:ext cx="806450" cy="754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s-ES_tradnl" sz="1100" b="1" kern="0" dirty="0">
              <a:solidFill>
                <a:srgbClr val="FF0000"/>
              </a:solidFill>
              <a:latin typeface="Calibri"/>
            </a:endParaRPr>
          </a:p>
          <a:p>
            <a:pPr algn="ctr">
              <a:defRPr/>
            </a:pPr>
            <a:r>
              <a:rPr lang="es-ES_tradnl" sz="2000" b="1" kern="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PLAY</a:t>
            </a:r>
          </a:p>
          <a:p>
            <a:pPr>
              <a:defRPr/>
            </a:pPr>
            <a:endParaRPr lang="es-ES" sz="1100" b="1" kern="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7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71AFC3CF-27CE-02CE-840B-C80BD63B5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4487">
            <a:off x="9180513" y="1858964"/>
            <a:ext cx="13843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40 Rectángulo redondeado">
            <a:extLst>
              <a:ext uri="{FF2B5EF4-FFF2-40B4-BE49-F238E27FC236}">
                <a16:creationId xmlns:a16="http://schemas.microsoft.com/office/drawing/2014/main" id="{1D92EA9E-9907-047A-FAD3-8FC8837B7DA1}"/>
              </a:ext>
            </a:extLst>
          </p:cNvPr>
          <p:cNvSpPr/>
          <p:nvPr/>
        </p:nvSpPr>
        <p:spPr>
          <a:xfrm>
            <a:off x="4295776" y="2752726"/>
            <a:ext cx="3529013" cy="2620963"/>
          </a:xfrm>
          <a:prstGeom prst="roundRect">
            <a:avLst>
              <a:gd name="adj" fmla="val 609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344" name="Picture 2">
            <a:extLst>
              <a:ext uri="{FF2B5EF4-FFF2-40B4-BE49-F238E27FC236}">
                <a16:creationId xmlns:a16="http://schemas.microsoft.com/office/drawing/2014/main" id="{C11CE5EA-C791-67EC-B640-88A293C2CE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9" y="3405188"/>
            <a:ext cx="214947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42 Rectángulo">
            <a:extLst>
              <a:ext uri="{FF2B5EF4-FFF2-40B4-BE49-F238E27FC236}">
                <a16:creationId xmlns:a16="http://schemas.microsoft.com/office/drawing/2014/main" id="{AC180402-AAD2-2E5E-C139-934ABB6A1CF6}"/>
              </a:ext>
            </a:extLst>
          </p:cNvPr>
          <p:cNvSpPr/>
          <p:nvPr/>
        </p:nvSpPr>
        <p:spPr>
          <a:xfrm>
            <a:off x="4954588" y="2997201"/>
            <a:ext cx="2449512" cy="214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3 Rectángulo">
            <a:extLst>
              <a:ext uri="{FF2B5EF4-FFF2-40B4-BE49-F238E27FC236}">
                <a16:creationId xmlns:a16="http://schemas.microsoft.com/office/drawing/2014/main" id="{2EDC0C9B-13E1-98FA-015A-C8753E57AD49}"/>
              </a:ext>
            </a:extLst>
          </p:cNvPr>
          <p:cNvSpPr/>
          <p:nvPr/>
        </p:nvSpPr>
        <p:spPr>
          <a:xfrm>
            <a:off x="4811714" y="4941888"/>
            <a:ext cx="2592387" cy="4302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4 Rectángulo">
            <a:extLst>
              <a:ext uri="{FF2B5EF4-FFF2-40B4-BE49-F238E27FC236}">
                <a16:creationId xmlns:a16="http://schemas.microsoft.com/office/drawing/2014/main" id="{F7DD2E13-7A95-4DF6-E9B9-DA4222DC7667}"/>
              </a:ext>
            </a:extLst>
          </p:cNvPr>
          <p:cNvSpPr/>
          <p:nvPr/>
        </p:nvSpPr>
        <p:spPr>
          <a:xfrm>
            <a:off x="4875213" y="3092451"/>
            <a:ext cx="215900" cy="1920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5 Rectángulo">
            <a:extLst>
              <a:ext uri="{FF2B5EF4-FFF2-40B4-BE49-F238E27FC236}">
                <a16:creationId xmlns:a16="http://schemas.microsoft.com/office/drawing/2014/main" id="{E3F96CE7-F6B1-472D-C118-AA1C43D4A37D}"/>
              </a:ext>
            </a:extLst>
          </p:cNvPr>
          <p:cNvSpPr/>
          <p:nvPr/>
        </p:nvSpPr>
        <p:spPr>
          <a:xfrm>
            <a:off x="7104064" y="3092451"/>
            <a:ext cx="166687" cy="1920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89">
            <a:extLst>
              <a:ext uri="{FF2B5EF4-FFF2-40B4-BE49-F238E27FC236}">
                <a16:creationId xmlns:a16="http://schemas.microsoft.com/office/drawing/2014/main" id="{A2DF71C0-35BD-016B-CCBA-836BAB51B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312" y="2420889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15" name="Oval 190">
            <a:extLst>
              <a:ext uri="{FF2B5EF4-FFF2-40B4-BE49-F238E27FC236}">
                <a16:creationId xmlns:a16="http://schemas.microsoft.com/office/drawing/2014/main" id="{AD2377FB-129C-FEFA-C2DC-B60DED088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7237" y="2420889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16" name="Oval 191">
            <a:extLst>
              <a:ext uri="{FF2B5EF4-FFF2-40B4-BE49-F238E27FC236}">
                <a16:creationId xmlns:a16="http://schemas.microsoft.com/office/drawing/2014/main" id="{4F8F8363-945B-E8D9-8884-1620C739D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3682" y="2420889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17" name="1 Forma libre">
            <a:extLst>
              <a:ext uri="{FF2B5EF4-FFF2-40B4-BE49-F238E27FC236}">
                <a16:creationId xmlns:a16="http://schemas.microsoft.com/office/drawing/2014/main" id="{D1781E93-C393-F84B-0DC0-741AEF16BF22}"/>
              </a:ext>
            </a:extLst>
          </p:cNvPr>
          <p:cNvSpPr/>
          <p:nvPr/>
        </p:nvSpPr>
        <p:spPr>
          <a:xfrm>
            <a:off x="5341938" y="2714626"/>
            <a:ext cx="1465262" cy="2684463"/>
          </a:xfrm>
          <a:custGeom>
            <a:avLst/>
            <a:gdLst>
              <a:gd name="connsiteX0" fmla="*/ 1465943 w 1465943"/>
              <a:gd name="connsiteY0" fmla="*/ 0 h 2685143"/>
              <a:gd name="connsiteX1" fmla="*/ 653143 w 1465943"/>
              <a:gd name="connsiteY1" fmla="*/ 2670629 h 2685143"/>
              <a:gd name="connsiteX2" fmla="*/ 0 w 1465943"/>
              <a:gd name="connsiteY2" fmla="*/ 2685143 h 2685143"/>
              <a:gd name="connsiteX3" fmla="*/ 812800 w 1465943"/>
              <a:gd name="connsiteY3" fmla="*/ 0 h 2685143"/>
              <a:gd name="connsiteX4" fmla="*/ 1465943 w 1465943"/>
              <a:gd name="connsiteY4" fmla="*/ 0 h 268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5943" h="2685143">
                <a:moveTo>
                  <a:pt x="1465943" y="0"/>
                </a:moveTo>
                <a:lnTo>
                  <a:pt x="653143" y="2670629"/>
                </a:lnTo>
                <a:lnTo>
                  <a:pt x="0" y="2685143"/>
                </a:lnTo>
                <a:lnTo>
                  <a:pt x="812800" y="0"/>
                </a:lnTo>
                <a:lnTo>
                  <a:pt x="1465943" y="0"/>
                </a:lnTo>
                <a:close/>
              </a:path>
            </a:pathLst>
          </a:cu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8" name="2 Forma libre">
            <a:extLst>
              <a:ext uri="{FF2B5EF4-FFF2-40B4-BE49-F238E27FC236}">
                <a16:creationId xmlns:a16="http://schemas.microsoft.com/office/drawing/2014/main" id="{F5B29AD9-6B65-664B-CAD7-99D9CD64CC9F}"/>
              </a:ext>
            </a:extLst>
          </p:cNvPr>
          <p:cNvSpPr/>
          <p:nvPr/>
        </p:nvSpPr>
        <p:spPr>
          <a:xfrm>
            <a:off x="4295776" y="2728913"/>
            <a:ext cx="1495425" cy="2641600"/>
          </a:xfrm>
          <a:custGeom>
            <a:avLst/>
            <a:gdLst>
              <a:gd name="connsiteX0" fmla="*/ 1494971 w 1494971"/>
              <a:gd name="connsiteY0" fmla="*/ 0 h 2641600"/>
              <a:gd name="connsiteX1" fmla="*/ 725714 w 1494971"/>
              <a:gd name="connsiteY1" fmla="*/ 2641600 h 2641600"/>
              <a:gd name="connsiteX2" fmla="*/ 14514 w 1494971"/>
              <a:gd name="connsiteY2" fmla="*/ 2641600 h 2641600"/>
              <a:gd name="connsiteX3" fmla="*/ 0 w 1494971"/>
              <a:gd name="connsiteY3" fmla="*/ 0 h 2641600"/>
              <a:gd name="connsiteX4" fmla="*/ 1494971 w 1494971"/>
              <a:gd name="connsiteY4" fmla="*/ 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4971" h="2641600">
                <a:moveTo>
                  <a:pt x="1494971" y="0"/>
                </a:moveTo>
                <a:lnTo>
                  <a:pt x="725714" y="2641600"/>
                </a:lnTo>
                <a:lnTo>
                  <a:pt x="14514" y="2641600"/>
                </a:lnTo>
                <a:lnTo>
                  <a:pt x="0" y="0"/>
                </a:lnTo>
                <a:lnTo>
                  <a:pt x="1494971" y="0"/>
                </a:ln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4360" name="Picture 18">
            <a:extLst>
              <a:ext uri="{FF2B5EF4-FFF2-40B4-BE49-F238E27FC236}">
                <a16:creationId xmlns:a16="http://schemas.microsoft.com/office/drawing/2014/main" id="{7753A5EF-5E3C-ED1D-71B1-67AEF114C1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3"/>
          <a:stretch/>
        </p:blipFill>
        <p:spPr bwMode="auto">
          <a:xfrm>
            <a:off x="3530724" y="181921"/>
            <a:ext cx="5359400" cy="115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9642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2E6090-97AA-DD5B-F7B7-A70D16C7B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4"/>
            <a:ext cx="12192000" cy="6038852"/>
          </a:xfrm>
          <a:prstGeom prst="rect">
            <a:avLst/>
          </a:prstGeom>
        </p:spPr>
      </p:pic>
      <p:pic>
        <p:nvPicPr>
          <p:cNvPr id="16" name="35 Imagen">
            <a:extLst>
              <a:ext uri="{FF2B5EF4-FFF2-40B4-BE49-F238E27FC236}">
                <a16:creationId xmlns:a16="http://schemas.microsoft.com/office/drawing/2014/main" id="{E5B2A91D-FAC8-1D44-0CC8-9A6B2A33D7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 flipV="1">
            <a:off x="1524000" y="5957306"/>
            <a:ext cx="9144000" cy="491119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17" name="36 Imagen">
            <a:extLst>
              <a:ext uri="{FF2B5EF4-FFF2-40B4-BE49-F238E27FC236}">
                <a16:creationId xmlns:a16="http://schemas.microsoft.com/office/drawing/2014/main" id="{4B9B67BF-A8E7-1976-9E9E-16A4271AF6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228600" y="400047"/>
            <a:ext cx="11722100" cy="134619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sp>
        <p:nvSpPr>
          <p:cNvPr id="4" name="17 CuadroTexto">
            <a:extLst>
              <a:ext uri="{FF2B5EF4-FFF2-40B4-BE49-F238E27FC236}">
                <a16:creationId xmlns:a16="http://schemas.microsoft.com/office/drawing/2014/main" id="{31683B24-3C21-F266-0E0E-97EE36A0B589}"/>
              </a:ext>
            </a:extLst>
          </p:cNvPr>
          <p:cNvSpPr txBox="1"/>
          <p:nvPr/>
        </p:nvSpPr>
        <p:spPr>
          <a:xfrm>
            <a:off x="635000" y="478831"/>
            <a:ext cx="1122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Click</a:t>
            </a:r>
            <a:r>
              <a:rPr lang="es-ES_tradnl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s-ES_tradnl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</a:t>
            </a:r>
            <a:r>
              <a:rPr lang="es-ES_tradnl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s-ES_tradnl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</a:t>
            </a:r>
            <a:r>
              <a:rPr lang="es-ES_tradnl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SPIN </a:t>
            </a:r>
            <a:r>
              <a:rPr lang="es-ES_tradnl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button</a:t>
            </a:r>
            <a:r>
              <a:rPr lang="es-ES_tradnl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and </a:t>
            </a:r>
            <a:r>
              <a:rPr lang="es-ES_tradnl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guess</a:t>
            </a:r>
            <a:r>
              <a:rPr lang="es-ES_tradnl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s-ES_tradnl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</a:t>
            </a:r>
            <a:r>
              <a:rPr lang="es-ES_tradnl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r>
              <a:rPr lang="es-ES_tradnl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word</a:t>
            </a:r>
            <a:r>
              <a:rPr lang="es-ES_tradnl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es-ES" sz="36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5365" name="1 Grupo">
            <a:extLst>
              <a:ext uri="{FF2B5EF4-FFF2-40B4-BE49-F238E27FC236}">
                <a16:creationId xmlns:a16="http://schemas.microsoft.com/office/drawing/2014/main" id="{BD18052E-0951-E8D1-63D9-7B8D6BE54A59}"/>
              </a:ext>
            </a:extLst>
          </p:cNvPr>
          <p:cNvGrpSpPr>
            <a:grpSpLocks/>
          </p:cNvGrpSpPr>
          <p:nvPr/>
        </p:nvGrpSpPr>
        <p:grpSpPr bwMode="auto">
          <a:xfrm>
            <a:off x="4325938" y="2767014"/>
            <a:ext cx="3384550" cy="3252787"/>
            <a:chOff x="3190165" y="3291957"/>
            <a:chExt cx="3384376" cy="3252487"/>
          </a:xfrm>
        </p:grpSpPr>
        <p:pic>
          <p:nvPicPr>
            <p:cNvPr id="6" name="Picture 2" descr="https://cdn1.iconfinder.com/data/icons/LUMINA/multimedia/png/400/slot_machine.png">
              <a:extLst>
                <a:ext uri="{FF2B5EF4-FFF2-40B4-BE49-F238E27FC236}">
                  <a16:creationId xmlns:a16="http://schemas.microsoft.com/office/drawing/2014/main" id="{71DC149F-BEBF-AA95-E8BA-306462CFE9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97"/>
            <a:stretch/>
          </p:blipFill>
          <p:spPr bwMode="auto">
            <a:xfrm>
              <a:off x="3190165" y="3291957"/>
              <a:ext cx="3384376" cy="325248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36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3" name="32 Imagen">
              <a:extLst>
                <a:ext uri="{FF2B5EF4-FFF2-40B4-BE49-F238E27FC236}">
                  <a16:creationId xmlns:a16="http://schemas.microsoft.com/office/drawing/2014/main" id="{EF167C66-8824-1826-0335-F53F17639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5952328"/>
              <a:ext cx="598385" cy="298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2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104F4CB-D6C5-014B-75F6-E4940798D7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10" y="5819481"/>
            <a:ext cx="1557338" cy="781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9129C515-6D0B-0FBB-084E-AFE3C8B90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9361">
            <a:off x="6916738" y="5070475"/>
            <a:ext cx="1384300" cy="8080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1 Rectángulo redondeado">
            <a:extLst>
              <a:ext uri="{FF2B5EF4-FFF2-40B4-BE49-F238E27FC236}">
                <a16:creationId xmlns:a16="http://schemas.microsoft.com/office/drawing/2014/main" id="{C6BD43B6-754E-92CE-0E88-846E1066016E}"/>
              </a:ext>
            </a:extLst>
          </p:cNvPr>
          <p:cNvSpPr/>
          <p:nvPr/>
        </p:nvSpPr>
        <p:spPr>
          <a:xfrm>
            <a:off x="5156934" y="1745839"/>
            <a:ext cx="1224136" cy="879951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7426841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15BE9-B45A-51EC-DBCB-356AC42BB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4"/>
            <a:ext cx="12192000" cy="6038852"/>
          </a:xfrm>
          <a:prstGeom prst="rect">
            <a:avLst/>
          </a:prstGeom>
        </p:spPr>
      </p:pic>
      <p:sp>
        <p:nvSpPr>
          <p:cNvPr id="33" name="32 Rectángulo">
            <a:extLst>
              <a:ext uri="{FF2B5EF4-FFF2-40B4-BE49-F238E27FC236}">
                <a16:creationId xmlns:a16="http://schemas.microsoft.com/office/drawing/2014/main" id="{AEBC8CFB-3294-6472-1A1A-537019DEFF91}"/>
              </a:ext>
            </a:extLst>
          </p:cNvPr>
          <p:cNvSpPr/>
          <p:nvPr/>
        </p:nvSpPr>
        <p:spPr>
          <a:xfrm>
            <a:off x="3351214" y="2565400"/>
            <a:ext cx="5329237" cy="172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22 CuadroTexto">
            <a:extLst>
              <a:ext uri="{FF2B5EF4-FFF2-40B4-BE49-F238E27FC236}">
                <a16:creationId xmlns:a16="http://schemas.microsoft.com/office/drawing/2014/main" id="{F8019AC5-0532-1790-ADFC-3D6D841C0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2133601"/>
            <a:ext cx="1511300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fast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d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sp>
        <p:nvSpPr>
          <p:cNvPr id="22" name="21 CuadroTexto">
            <a:extLst>
              <a:ext uri="{FF2B5EF4-FFF2-40B4-BE49-F238E27FC236}">
                <a16:creationId xmlns:a16="http://schemas.microsoft.com/office/drawing/2014/main" id="{7535DCF7-1419-082A-90AB-24E4314B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066" y="2076451"/>
            <a:ext cx="1512887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ne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 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e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sp>
        <p:nvSpPr>
          <p:cNvPr id="21" name="20 CuadroTexto">
            <a:extLst>
              <a:ext uri="{FF2B5EF4-FFF2-40B4-BE49-F238E27FC236}">
                <a16:creationId xmlns:a16="http://schemas.microsoft.com/office/drawing/2014/main" id="{7DACC395-7AEE-AEC8-5614-7F6F24480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2133601"/>
            <a:ext cx="1512887" cy="797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m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ak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br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pic>
        <p:nvPicPr>
          <p:cNvPr id="36" name="35 Imagen">
            <a:extLst>
              <a:ext uri="{FF2B5EF4-FFF2-40B4-BE49-F238E27FC236}">
                <a16:creationId xmlns:a16="http://schemas.microsoft.com/office/drawing/2014/main" id="{0D82C609-D50E-877B-CF66-0AC9AA3C13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 flipV="1">
            <a:off x="1524000" y="5561367"/>
            <a:ext cx="9144000" cy="928255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id="{A456F11A-855C-365B-570F-AA863768E1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1488282" y="447432"/>
            <a:ext cx="9144000" cy="144645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pic>
        <p:nvPicPr>
          <p:cNvPr id="27" name="Picture 55">
            <a:extLst>
              <a:ext uri="{FF2B5EF4-FFF2-40B4-BE49-F238E27FC236}">
                <a16:creationId xmlns:a16="http://schemas.microsoft.com/office/drawing/2014/main" id="{1DA1C83B-679B-2952-28BA-1F0FD4B7A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51">
            <a:extLst>
              <a:ext uri="{FF2B5EF4-FFF2-40B4-BE49-F238E27FC236}">
                <a16:creationId xmlns:a16="http://schemas.microsoft.com/office/drawing/2014/main" id="{6AD8BC0D-D3E6-A68E-EBB9-79A5C71BB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2">
            <a:extLst>
              <a:ext uri="{FF2B5EF4-FFF2-40B4-BE49-F238E27FC236}">
                <a16:creationId xmlns:a16="http://schemas.microsoft.com/office/drawing/2014/main" id="{981CB4E2-04A2-9124-6BEF-24849E05F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3 Imagen">
            <a:extLst>
              <a:ext uri="{FF2B5EF4-FFF2-40B4-BE49-F238E27FC236}">
                <a16:creationId xmlns:a16="http://schemas.microsoft.com/office/drawing/2014/main" id="{8054A5ED-BA32-7AEB-4DC9-A694CFD73E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98427"/>
            <a:ext cx="7924800" cy="645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72D5E684-AE26-ECBB-AC63-8D95E77C47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783138"/>
            <a:ext cx="185896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Rectángulo redondeado">
            <a:extLst>
              <a:ext uri="{FF2B5EF4-FFF2-40B4-BE49-F238E27FC236}">
                <a16:creationId xmlns:a16="http://schemas.microsoft.com/office/drawing/2014/main" id="{38624766-AEA8-8C9F-21EC-9C50096A9367}"/>
              </a:ext>
            </a:extLst>
          </p:cNvPr>
          <p:cNvSpPr/>
          <p:nvPr/>
        </p:nvSpPr>
        <p:spPr>
          <a:xfrm>
            <a:off x="5259390" y="5784257"/>
            <a:ext cx="1405761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kern="0">
                <a:solidFill>
                  <a:srgbClr val="FF0000"/>
                </a:solidFill>
                <a:latin typeface="#9Slide07 SVNAdam Gorry" panose="02040603050506020204" pitchFamily="18" charset="0"/>
              </a:rPr>
              <a:t>Check</a:t>
            </a:r>
            <a:endParaRPr lang="es-ES" sz="2800" b="1" kern="0" dirty="0">
              <a:solidFill>
                <a:srgbClr val="FF0000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35" name="Oval 189">
            <a:extLst>
              <a:ext uri="{FF2B5EF4-FFF2-40B4-BE49-F238E27FC236}">
                <a16:creationId xmlns:a16="http://schemas.microsoft.com/office/drawing/2014/main" id="{3ED2CB56-5B9E-7CEF-D589-CFD765279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1745" y="1339306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0" name="Oval 190">
            <a:extLst>
              <a:ext uri="{FF2B5EF4-FFF2-40B4-BE49-F238E27FC236}">
                <a16:creationId xmlns:a16="http://schemas.microsoft.com/office/drawing/2014/main" id="{8A57BD27-6CA4-2AA5-754E-5E8369542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670" y="1339306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1" name="Oval 191">
            <a:extLst>
              <a:ext uri="{FF2B5EF4-FFF2-40B4-BE49-F238E27FC236}">
                <a16:creationId xmlns:a16="http://schemas.microsoft.com/office/drawing/2014/main" id="{2ADADE87-1EBE-EBE9-341B-722CFD143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115" y="1339306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2" name="41 Rectángulo redondeado">
            <a:extLst>
              <a:ext uri="{FF2B5EF4-FFF2-40B4-BE49-F238E27FC236}">
                <a16:creationId xmlns:a16="http://schemas.microsoft.com/office/drawing/2014/main" id="{965DFB2F-5C7D-D6AB-1001-DB9334FC5316}"/>
              </a:ext>
            </a:extLst>
          </p:cNvPr>
          <p:cNvSpPr/>
          <p:nvPr/>
        </p:nvSpPr>
        <p:spPr>
          <a:xfrm>
            <a:off x="4943872" y="188641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3" name="Oval 1893">
            <a:extLst>
              <a:ext uri="{FF2B5EF4-FFF2-40B4-BE49-F238E27FC236}">
                <a16:creationId xmlns:a16="http://schemas.microsoft.com/office/drawing/2014/main" id="{FCD6ACA9-F6DB-60C7-3BC0-D90AFF0CC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4496" y="1340769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4" name="Oval 1904">
            <a:extLst>
              <a:ext uri="{FF2B5EF4-FFF2-40B4-BE49-F238E27FC236}">
                <a16:creationId xmlns:a16="http://schemas.microsoft.com/office/drawing/2014/main" id="{2D5DDFD1-50B4-EBA4-6BC5-438A4D533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3421" y="1340769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5" name="Oval 1915">
            <a:extLst>
              <a:ext uri="{FF2B5EF4-FFF2-40B4-BE49-F238E27FC236}">
                <a16:creationId xmlns:a16="http://schemas.microsoft.com/office/drawing/2014/main" id="{C68FD906-5DD9-D375-334D-E99130BDD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9866" y="1340769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68" name="32 Redondear rectángulo de esquina del mismo lado">
            <a:extLst>
              <a:ext uri="{FF2B5EF4-FFF2-40B4-BE49-F238E27FC236}">
                <a16:creationId xmlns:a16="http://schemas.microsoft.com/office/drawing/2014/main" id="{4FBC233A-DD8D-5C06-9B0D-A5961F4B6D3F}"/>
              </a:ext>
            </a:extLst>
          </p:cNvPr>
          <p:cNvSpPr/>
          <p:nvPr/>
        </p:nvSpPr>
        <p:spPr>
          <a:xfrm>
            <a:off x="5087938" y="309564"/>
            <a:ext cx="1797050" cy="346075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CB9AA2FD-D486-17F4-3244-EF01181C11D9}"/>
              </a:ext>
            </a:extLst>
          </p:cNvPr>
          <p:cNvSpPr/>
          <p:nvPr/>
        </p:nvSpPr>
        <p:spPr>
          <a:xfrm>
            <a:off x="3398839" y="1779589"/>
            <a:ext cx="5248275" cy="59372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8C8C8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kern="0">
                <a:solidFill>
                  <a:srgbClr val="7030A0"/>
                </a:solidFill>
                <a:latin typeface="#9Slide03 Jura SemiBold" panose="00000700000000000000" pitchFamily="2" charset="0"/>
              </a:rPr>
              <a:t>Which word is it?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AB4C5-BEDE-2255-18A3-3F1877FFB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3141" y="815043"/>
            <a:ext cx="10070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800" kern="0">
                <a:solidFill>
                  <a:prstClr val="white"/>
                </a:solidFill>
                <a:latin typeface="#9Slide03 Jura SemiBold" panose="00000700000000000000" pitchFamily="2" charset="0"/>
              </a:rPr>
              <a:t>near</a:t>
            </a:r>
          </a:p>
        </p:txBody>
      </p:sp>
      <p:sp>
        <p:nvSpPr>
          <p:cNvPr id="47" name="38 CuadroText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DD01269-59E4-537A-45B7-F38BD5EFB4AB}"/>
              </a:ext>
            </a:extLst>
          </p:cNvPr>
          <p:cNvSpPr txBox="1"/>
          <p:nvPr/>
        </p:nvSpPr>
        <p:spPr>
          <a:xfrm>
            <a:off x="9447213" y="1651001"/>
            <a:ext cx="804862" cy="754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s-ES_tradnl" sz="1100" b="1" kern="0" dirty="0">
              <a:solidFill>
                <a:srgbClr val="FF0000"/>
              </a:solidFill>
              <a:latin typeface="Calibri"/>
            </a:endParaRPr>
          </a:p>
          <a:p>
            <a:pPr algn="ctr">
              <a:defRPr/>
            </a:pPr>
            <a:r>
              <a:rPr lang="es-ES_tradnl" sz="2000" b="1" ker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NEXT</a:t>
            </a:r>
            <a:endParaRPr lang="es-ES_tradnl" sz="2000" b="1" kern="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pPr>
              <a:defRPr/>
            </a:pPr>
            <a:endParaRPr lang="es-ES" sz="1100" b="1" kern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7178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1" grpId="0"/>
      <p:bldP spid="3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15BE9-B45A-51EC-DBCB-356AC42BB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4"/>
            <a:ext cx="12192000" cy="6038852"/>
          </a:xfrm>
          <a:prstGeom prst="rect">
            <a:avLst/>
          </a:prstGeom>
        </p:spPr>
      </p:pic>
      <p:sp>
        <p:nvSpPr>
          <p:cNvPr id="33" name="32 Rectángulo">
            <a:extLst>
              <a:ext uri="{FF2B5EF4-FFF2-40B4-BE49-F238E27FC236}">
                <a16:creationId xmlns:a16="http://schemas.microsoft.com/office/drawing/2014/main" id="{AEBC8CFB-3294-6472-1A1A-537019DEFF91}"/>
              </a:ext>
            </a:extLst>
          </p:cNvPr>
          <p:cNvSpPr/>
          <p:nvPr/>
        </p:nvSpPr>
        <p:spPr>
          <a:xfrm>
            <a:off x="3351214" y="2565400"/>
            <a:ext cx="5329237" cy="172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22 CuadroTexto">
            <a:extLst>
              <a:ext uri="{FF2B5EF4-FFF2-40B4-BE49-F238E27FC236}">
                <a16:creationId xmlns:a16="http://schemas.microsoft.com/office/drawing/2014/main" id="{F8019AC5-0532-1790-ADFC-3D6D841C0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2133601"/>
            <a:ext cx="1511300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site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fast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h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sp>
        <p:nvSpPr>
          <p:cNvPr id="22" name="21 CuadroTexto">
            <a:extLst>
              <a:ext uri="{FF2B5EF4-FFF2-40B4-BE49-F238E27FC236}">
                <a16:creationId xmlns:a16="http://schemas.microsoft.com/office/drawing/2014/main" id="{7535DCF7-1419-082A-90AB-24E4314B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066" y="2076451"/>
            <a:ext cx="1512887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po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p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si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te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p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sp>
        <p:nvSpPr>
          <p:cNvPr id="21" name="20 CuadroTexto">
            <a:extLst>
              <a:ext uri="{FF2B5EF4-FFF2-40B4-BE49-F238E27FC236}">
                <a16:creationId xmlns:a16="http://schemas.microsoft.com/office/drawing/2014/main" id="{7DACC395-7AEE-AEC8-5614-7F6F24480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2133601"/>
            <a:ext cx="1512887" cy="797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op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h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n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br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pic>
        <p:nvPicPr>
          <p:cNvPr id="36" name="35 Imagen">
            <a:extLst>
              <a:ext uri="{FF2B5EF4-FFF2-40B4-BE49-F238E27FC236}">
                <a16:creationId xmlns:a16="http://schemas.microsoft.com/office/drawing/2014/main" id="{0D82C609-D50E-877B-CF66-0AC9AA3C13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 flipV="1">
            <a:off x="1524000" y="5561367"/>
            <a:ext cx="9144000" cy="928255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id="{A456F11A-855C-365B-570F-AA863768E1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1488282" y="447432"/>
            <a:ext cx="9144000" cy="144645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pic>
        <p:nvPicPr>
          <p:cNvPr id="27" name="Picture 55">
            <a:extLst>
              <a:ext uri="{FF2B5EF4-FFF2-40B4-BE49-F238E27FC236}">
                <a16:creationId xmlns:a16="http://schemas.microsoft.com/office/drawing/2014/main" id="{1DA1C83B-679B-2952-28BA-1F0FD4B7A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51">
            <a:extLst>
              <a:ext uri="{FF2B5EF4-FFF2-40B4-BE49-F238E27FC236}">
                <a16:creationId xmlns:a16="http://schemas.microsoft.com/office/drawing/2014/main" id="{6AD8BC0D-D3E6-A68E-EBB9-79A5C71BB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2">
            <a:extLst>
              <a:ext uri="{FF2B5EF4-FFF2-40B4-BE49-F238E27FC236}">
                <a16:creationId xmlns:a16="http://schemas.microsoft.com/office/drawing/2014/main" id="{981CB4E2-04A2-9124-6BEF-24849E05F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3 Imagen">
            <a:extLst>
              <a:ext uri="{FF2B5EF4-FFF2-40B4-BE49-F238E27FC236}">
                <a16:creationId xmlns:a16="http://schemas.microsoft.com/office/drawing/2014/main" id="{8054A5ED-BA32-7AEB-4DC9-A694CFD73E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98427"/>
            <a:ext cx="7924800" cy="645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72D5E684-AE26-ECBB-AC63-8D95E77C47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783138"/>
            <a:ext cx="185896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Rectángulo redondeado">
            <a:extLst>
              <a:ext uri="{FF2B5EF4-FFF2-40B4-BE49-F238E27FC236}">
                <a16:creationId xmlns:a16="http://schemas.microsoft.com/office/drawing/2014/main" id="{38624766-AEA8-8C9F-21EC-9C50096A9367}"/>
              </a:ext>
            </a:extLst>
          </p:cNvPr>
          <p:cNvSpPr/>
          <p:nvPr/>
        </p:nvSpPr>
        <p:spPr>
          <a:xfrm>
            <a:off x="5259390" y="5784257"/>
            <a:ext cx="1405761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kern="0">
                <a:solidFill>
                  <a:srgbClr val="FF0000"/>
                </a:solidFill>
                <a:latin typeface="#9Slide07 SVNAdam Gorry" panose="02040603050506020204" pitchFamily="18" charset="0"/>
              </a:rPr>
              <a:t>Check</a:t>
            </a:r>
            <a:endParaRPr lang="es-ES" sz="2800" b="1" kern="0" dirty="0">
              <a:solidFill>
                <a:srgbClr val="FF0000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35" name="Oval 189">
            <a:extLst>
              <a:ext uri="{FF2B5EF4-FFF2-40B4-BE49-F238E27FC236}">
                <a16:creationId xmlns:a16="http://schemas.microsoft.com/office/drawing/2014/main" id="{3ED2CB56-5B9E-7CEF-D589-CFD765279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1745" y="1339306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0" name="Oval 190">
            <a:extLst>
              <a:ext uri="{FF2B5EF4-FFF2-40B4-BE49-F238E27FC236}">
                <a16:creationId xmlns:a16="http://schemas.microsoft.com/office/drawing/2014/main" id="{8A57BD27-6CA4-2AA5-754E-5E8369542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670" y="1339306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1" name="Oval 191">
            <a:extLst>
              <a:ext uri="{FF2B5EF4-FFF2-40B4-BE49-F238E27FC236}">
                <a16:creationId xmlns:a16="http://schemas.microsoft.com/office/drawing/2014/main" id="{2ADADE87-1EBE-EBE9-341B-722CFD143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115" y="1339306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2" name="41 Rectángulo redondeado">
            <a:extLst>
              <a:ext uri="{FF2B5EF4-FFF2-40B4-BE49-F238E27FC236}">
                <a16:creationId xmlns:a16="http://schemas.microsoft.com/office/drawing/2014/main" id="{965DFB2F-5C7D-D6AB-1001-DB9334FC5316}"/>
              </a:ext>
            </a:extLst>
          </p:cNvPr>
          <p:cNvSpPr/>
          <p:nvPr/>
        </p:nvSpPr>
        <p:spPr>
          <a:xfrm>
            <a:off x="4943872" y="188641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3" name="Oval 1893">
            <a:extLst>
              <a:ext uri="{FF2B5EF4-FFF2-40B4-BE49-F238E27FC236}">
                <a16:creationId xmlns:a16="http://schemas.microsoft.com/office/drawing/2014/main" id="{FCD6ACA9-F6DB-60C7-3BC0-D90AFF0CC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4496" y="1340769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4" name="Oval 1904">
            <a:extLst>
              <a:ext uri="{FF2B5EF4-FFF2-40B4-BE49-F238E27FC236}">
                <a16:creationId xmlns:a16="http://schemas.microsoft.com/office/drawing/2014/main" id="{2D5DDFD1-50B4-EBA4-6BC5-438A4D533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3421" y="1340769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5" name="Oval 1915">
            <a:extLst>
              <a:ext uri="{FF2B5EF4-FFF2-40B4-BE49-F238E27FC236}">
                <a16:creationId xmlns:a16="http://schemas.microsoft.com/office/drawing/2014/main" id="{C68FD906-5DD9-D375-334D-E99130BDD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9866" y="1340769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68" name="32 Redondear rectángulo de esquina del mismo lado">
            <a:extLst>
              <a:ext uri="{FF2B5EF4-FFF2-40B4-BE49-F238E27FC236}">
                <a16:creationId xmlns:a16="http://schemas.microsoft.com/office/drawing/2014/main" id="{4FBC233A-DD8D-5C06-9B0D-A5961F4B6D3F}"/>
              </a:ext>
            </a:extLst>
          </p:cNvPr>
          <p:cNvSpPr/>
          <p:nvPr/>
        </p:nvSpPr>
        <p:spPr>
          <a:xfrm>
            <a:off x="5087938" y="309564"/>
            <a:ext cx="1797050" cy="346075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CB9AA2FD-D486-17F4-3244-EF01181C11D9}"/>
              </a:ext>
            </a:extLst>
          </p:cNvPr>
          <p:cNvSpPr/>
          <p:nvPr/>
        </p:nvSpPr>
        <p:spPr>
          <a:xfrm>
            <a:off x="3398839" y="1779589"/>
            <a:ext cx="5248275" cy="59372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8C8C8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kern="0">
                <a:solidFill>
                  <a:srgbClr val="7030A0"/>
                </a:solidFill>
                <a:latin typeface="#9Slide03 Jura SemiBold" panose="00000700000000000000" pitchFamily="2" charset="0"/>
              </a:rPr>
              <a:t>Which word is it?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AB4C5-BEDE-2255-18A3-3F1877FFB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499" y="815431"/>
            <a:ext cx="17668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800" kern="0">
                <a:solidFill>
                  <a:prstClr val="white"/>
                </a:solidFill>
                <a:latin typeface="#9Slide03 Jura SemiBold" panose="00000700000000000000" pitchFamily="2" charset="0"/>
              </a:rPr>
              <a:t>opposite</a:t>
            </a:r>
          </a:p>
        </p:txBody>
      </p:sp>
      <p:sp>
        <p:nvSpPr>
          <p:cNvPr id="47" name="38 CuadroText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DD01269-59E4-537A-45B7-F38BD5EFB4AB}"/>
              </a:ext>
            </a:extLst>
          </p:cNvPr>
          <p:cNvSpPr txBox="1"/>
          <p:nvPr/>
        </p:nvSpPr>
        <p:spPr>
          <a:xfrm>
            <a:off x="9447213" y="1651001"/>
            <a:ext cx="804862" cy="754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s-ES_tradnl" sz="1100" b="1" kern="0" dirty="0">
              <a:solidFill>
                <a:srgbClr val="FF0000"/>
              </a:solidFill>
              <a:latin typeface="Calibri"/>
            </a:endParaRPr>
          </a:p>
          <a:p>
            <a:pPr algn="ctr">
              <a:defRPr/>
            </a:pPr>
            <a:r>
              <a:rPr lang="es-ES_tradnl" sz="2000" b="1" ker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NEXT</a:t>
            </a:r>
            <a:endParaRPr lang="es-ES_tradnl" sz="2000" b="1" kern="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pPr>
              <a:defRPr/>
            </a:pPr>
            <a:endParaRPr lang="es-ES" sz="1100" b="1" kern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87421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1" grpId="0"/>
      <p:bldP spid="3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15BE9-B45A-51EC-DBCB-356AC42BB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4"/>
            <a:ext cx="12192000" cy="6038852"/>
          </a:xfrm>
          <a:prstGeom prst="rect">
            <a:avLst/>
          </a:prstGeom>
        </p:spPr>
      </p:pic>
      <p:sp>
        <p:nvSpPr>
          <p:cNvPr id="33" name="32 Rectángulo">
            <a:extLst>
              <a:ext uri="{FF2B5EF4-FFF2-40B4-BE49-F238E27FC236}">
                <a16:creationId xmlns:a16="http://schemas.microsoft.com/office/drawing/2014/main" id="{AEBC8CFB-3294-6472-1A1A-537019DEFF91}"/>
              </a:ext>
            </a:extLst>
          </p:cNvPr>
          <p:cNvSpPr/>
          <p:nvPr/>
        </p:nvSpPr>
        <p:spPr>
          <a:xfrm>
            <a:off x="3351214" y="2565400"/>
            <a:ext cx="5329237" cy="172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22 CuadroTexto">
            <a:extLst>
              <a:ext uri="{FF2B5EF4-FFF2-40B4-BE49-F238E27FC236}">
                <a16:creationId xmlns:a16="http://schemas.microsoft.com/office/drawing/2014/main" id="{F8019AC5-0532-1790-ADFC-3D6D841C0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2133601"/>
            <a:ext cx="1511300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to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fast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d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sp>
        <p:nvSpPr>
          <p:cNvPr id="22" name="21 CuadroTexto">
            <a:extLst>
              <a:ext uri="{FF2B5EF4-FFF2-40B4-BE49-F238E27FC236}">
                <a16:creationId xmlns:a16="http://schemas.microsoft.com/office/drawing/2014/main" id="{7535DCF7-1419-082A-90AB-24E4314B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066" y="2076451"/>
            <a:ext cx="1512887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xt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br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e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sp>
        <p:nvSpPr>
          <p:cNvPr id="21" name="20 CuadroTexto">
            <a:extLst>
              <a:ext uri="{FF2B5EF4-FFF2-40B4-BE49-F238E27FC236}">
                <a16:creationId xmlns:a16="http://schemas.microsoft.com/office/drawing/2014/main" id="{7DACC395-7AEE-AEC8-5614-7F6F24480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2133601"/>
            <a:ext cx="1512887" cy="797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ne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m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ak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br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pic>
        <p:nvPicPr>
          <p:cNvPr id="36" name="35 Imagen">
            <a:extLst>
              <a:ext uri="{FF2B5EF4-FFF2-40B4-BE49-F238E27FC236}">
                <a16:creationId xmlns:a16="http://schemas.microsoft.com/office/drawing/2014/main" id="{0D82C609-D50E-877B-CF66-0AC9AA3C13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 flipV="1">
            <a:off x="1524000" y="5561367"/>
            <a:ext cx="9144000" cy="928255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id="{A456F11A-855C-365B-570F-AA863768E1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1488282" y="447432"/>
            <a:ext cx="9144000" cy="144645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pic>
        <p:nvPicPr>
          <p:cNvPr id="27" name="Picture 55">
            <a:extLst>
              <a:ext uri="{FF2B5EF4-FFF2-40B4-BE49-F238E27FC236}">
                <a16:creationId xmlns:a16="http://schemas.microsoft.com/office/drawing/2014/main" id="{1DA1C83B-679B-2952-28BA-1F0FD4B7A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51">
            <a:extLst>
              <a:ext uri="{FF2B5EF4-FFF2-40B4-BE49-F238E27FC236}">
                <a16:creationId xmlns:a16="http://schemas.microsoft.com/office/drawing/2014/main" id="{6AD8BC0D-D3E6-A68E-EBB9-79A5C71BB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2">
            <a:extLst>
              <a:ext uri="{FF2B5EF4-FFF2-40B4-BE49-F238E27FC236}">
                <a16:creationId xmlns:a16="http://schemas.microsoft.com/office/drawing/2014/main" id="{981CB4E2-04A2-9124-6BEF-24849E05F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3 Imagen">
            <a:extLst>
              <a:ext uri="{FF2B5EF4-FFF2-40B4-BE49-F238E27FC236}">
                <a16:creationId xmlns:a16="http://schemas.microsoft.com/office/drawing/2014/main" id="{8054A5ED-BA32-7AEB-4DC9-A694CFD73E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98427"/>
            <a:ext cx="7924800" cy="645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72D5E684-AE26-ECBB-AC63-8D95E77C47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783138"/>
            <a:ext cx="185896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Rectángulo redondeado">
            <a:extLst>
              <a:ext uri="{FF2B5EF4-FFF2-40B4-BE49-F238E27FC236}">
                <a16:creationId xmlns:a16="http://schemas.microsoft.com/office/drawing/2014/main" id="{38624766-AEA8-8C9F-21EC-9C50096A9367}"/>
              </a:ext>
            </a:extLst>
          </p:cNvPr>
          <p:cNvSpPr/>
          <p:nvPr/>
        </p:nvSpPr>
        <p:spPr>
          <a:xfrm>
            <a:off x="5259390" y="5784257"/>
            <a:ext cx="1405761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kern="0">
                <a:solidFill>
                  <a:srgbClr val="FF0000"/>
                </a:solidFill>
                <a:latin typeface="#9Slide07 SVNAdam Gorry" panose="02040603050506020204" pitchFamily="18" charset="0"/>
              </a:rPr>
              <a:t>Check</a:t>
            </a:r>
            <a:endParaRPr lang="es-ES" sz="2800" b="1" kern="0" dirty="0">
              <a:solidFill>
                <a:srgbClr val="FF0000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35" name="Oval 189">
            <a:extLst>
              <a:ext uri="{FF2B5EF4-FFF2-40B4-BE49-F238E27FC236}">
                <a16:creationId xmlns:a16="http://schemas.microsoft.com/office/drawing/2014/main" id="{3ED2CB56-5B9E-7CEF-D589-CFD765279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1745" y="1339306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0" name="Oval 190">
            <a:extLst>
              <a:ext uri="{FF2B5EF4-FFF2-40B4-BE49-F238E27FC236}">
                <a16:creationId xmlns:a16="http://schemas.microsoft.com/office/drawing/2014/main" id="{8A57BD27-6CA4-2AA5-754E-5E8369542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670" y="1339306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1" name="Oval 191">
            <a:extLst>
              <a:ext uri="{FF2B5EF4-FFF2-40B4-BE49-F238E27FC236}">
                <a16:creationId xmlns:a16="http://schemas.microsoft.com/office/drawing/2014/main" id="{2ADADE87-1EBE-EBE9-341B-722CFD143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115" y="1339306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2" name="41 Rectángulo redondeado">
            <a:extLst>
              <a:ext uri="{FF2B5EF4-FFF2-40B4-BE49-F238E27FC236}">
                <a16:creationId xmlns:a16="http://schemas.microsoft.com/office/drawing/2014/main" id="{965DFB2F-5C7D-D6AB-1001-DB9334FC5316}"/>
              </a:ext>
            </a:extLst>
          </p:cNvPr>
          <p:cNvSpPr/>
          <p:nvPr/>
        </p:nvSpPr>
        <p:spPr>
          <a:xfrm>
            <a:off x="4943872" y="188641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3" name="Oval 1893">
            <a:extLst>
              <a:ext uri="{FF2B5EF4-FFF2-40B4-BE49-F238E27FC236}">
                <a16:creationId xmlns:a16="http://schemas.microsoft.com/office/drawing/2014/main" id="{FCD6ACA9-F6DB-60C7-3BC0-D90AFF0CC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4496" y="1340769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4" name="Oval 1904">
            <a:extLst>
              <a:ext uri="{FF2B5EF4-FFF2-40B4-BE49-F238E27FC236}">
                <a16:creationId xmlns:a16="http://schemas.microsoft.com/office/drawing/2014/main" id="{2D5DDFD1-50B4-EBA4-6BC5-438A4D533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3421" y="1340769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5" name="Oval 1915">
            <a:extLst>
              <a:ext uri="{FF2B5EF4-FFF2-40B4-BE49-F238E27FC236}">
                <a16:creationId xmlns:a16="http://schemas.microsoft.com/office/drawing/2014/main" id="{C68FD906-5DD9-D375-334D-E99130BDD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9866" y="1340769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68" name="32 Redondear rectángulo de esquina del mismo lado">
            <a:extLst>
              <a:ext uri="{FF2B5EF4-FFF2-40B4-BE49-F238E27FC236}">
                <a16:creationId xmlns:a16="http://schemas.microsoft.com/office/drawing/2014/main" id="{4FBC233A-DD8D-5C06-9B0D-A5961F4B6D3F}"/>
              </a:ext>
            </a:extLst>
          </p:cNvPr>
          <p:cNvSpPr/>
          <p:nvPr/>
        </p:nvSpPr>
        <p:spPr>
          <a:xfrm>
            <a:off x="5087938" y="309564"/>
            <a:ext cx="1797050" cy="346075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CB9AA2FD-D486-17F4-3244-EF01181C11D9}"/>
              </a:ext>
            </a:extLst>
          </p:cNvPr>
          <p:cNvSpPr/>
          <p:nvPr/>
        </p:nvSpPr>
        <p:spPr>
          <a:xfrm>
            <a:off x="3398839" y="1779589"/>
            <a:ext cx="5248275" cy="59372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8C8C8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kern="0">
                <a:solidFill>
                  <a:srgbClr val="7030A0"/>
                </a:solidFill>
                <a:latin typeface="#9Slide03 Jura SemiBold" panose="00000700000000000000" pitchFamily="2" charset="0"/>
              </a:rPr>
              <a:t>Which word is it?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AB4C5-BEDE-2255-18A3-3F1877FFB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157" y="776562"/>
            <a:ext cx="14366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800" kern="0">
                <a:solidFill>
                  <a:prstClr val="white"/>
                </a:solidFill>
                <a:latin typeface="#9Slide03 Jura SemiBold" panose="00000700000000000000" pitchFamily="2" charset="0"/>
              </a:rPr>
              <a:t>next to</a:t>
            </a:r>
          </a:p>
        </p:txBody>
      </p:sp>
      <p:sp>
        <p:nvSpPr>
          <p:cNvPr id="47" name="38 CuadroText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DD01269-59E4-537A-45B7-F38BD5EFB4AB}"/>
              </a:ext>
            </a:extLst>
          </p:cNvPr>
          <p:cNvSpPr txBox="1"/>
          <p:nvPr/>
        </p:nvSpPr>
        <p:spPr>
          <a:xfrm>
            <a:off x="9447213" y="1651001"/>
            <a:ext cx="804862" cy="754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s-ES_tradnl" sz="1100" b="1" kern="0" dirty="0">
              <a:solidFill>
                <a:srgbClr val="FF0000"/>
              </a:solidFill>
              <a:latin typeface="Calibri"/>
            </a:endParaRPr>
          </a:p>
          <a:p>
            <a:pPr algn="ctr">
              <a:defRPr/>
            </a:pPr>
            <a:r>
              <a:rPr lang="es-ES_tradnl" sz="2000" b="1" ker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NEXT</a:t>
            </a:r>
            <a:endParaRPr lang="es-ES_tradnl" sz="2000" b="1" kern="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pPr>
              <a:defRPr/>
            </a:pPr>
            <a:endParaRPr lang="es-ES" sz="1100" b="1" kern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9517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1" grpId="0"/>
      <p:bldP spid="3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">
            <a:extLst>
              <a:ext uri="{FF2B5EF4-FFF2-40B4-BE49-F238E27FC236}">
                <a16:creationId xmlns:a16="http://schemas.microsoft.com/office/drawing/2014/main" id="{8AB1D167-BAC9-B85D-2947-F0D2F2BD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5958"/>
            <a:ext cx="3285994" cy="3780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A1A83-DE59-BB13-A4B8-CE7A3C6D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184139"/>
            <a:ext cx="12220521" cy="43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44056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6114" y="1381472"/>
            <a:ext cx="120758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 dirty="0">
                <a:solidFill>
                  <a:srgbClr val="0070C0"/>
                </a:solidFill>
              </a:rPr>
              <a:t>near, behind, next to, opposite, in front of.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Where's the park? - It's next to the library.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645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850128" y="1670949"/>
              <a:ext cx="4491742" cy="2419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Where's the park?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next to the library.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83936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197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16" y="440220"/>
            <a:ext cx="5194184" cy="6087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804CF-D0C7-66B7-B9F2-240CACF8A6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003" y="1355285"/>
            <a:ext cx="2964367" cy="2572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9404E5-1768-B628-6C2D-2FD7285F0E1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6" t="11334" r="870" b="1"/>
          <a:stretch/>
        </p:blipFill>
        <p:spPr>
          <a:xfrm>
            <a:off x="2978126" y="2598476"/>
            <a:ext cx="6981118" cy="1290622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04670E-A236-2994-36AC-0E64402EDF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1293" y="3889098"/>
            <a:ext cx="3628870" cy="2879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9D32FB-31CA-281C-A3BF-6217791C689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r="-2807" b="-11326"/>
          <a:stretch/>
        </p:blipFill>
        <p:spPr>
          <a:xfrm>
            <a:off x="2281955" y="4263030"/>
            <a:ext cx="6788753" cy="1290791"/>
          </a:xfrm>
          <a:prstGeom prst="round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DC66FB-D285-2835-6393-55EFFA7B4AF1}"/>
              </a:ext>
            </a:extLst>
          </p:cNvPr>
          <p:cNvCxnSpPr>
            <a:cxnSpLocks/>
          </p:cNvCxnSpPr>
          <p:nvPr/>
        </p:nvCxnSpPr>
        <p:spPr>
          <a:xfrm flipH="1">
            <a:off x="2612906" y="1465843"/>
            <a:ext cx="442096" cy="5003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D2 TRACK 34">
            <a:hlinkClick r:id="" action="ppaction://media"/>
            <a:extLst>
              <a:ext uri="{FF2B5EF4-FFF2-40B4-BE49-F238E27FC236}">
                <a16:creationId xmlns:a16="http://schemas.microsoft.com/office/drawing/2014/main" id="{0B96CC01-074B-3D7D-F658-546ED5E07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83929" y="5413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424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D2 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8750"/>
            <a:ext cx="5352049" cy="462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5E4749-D75F-34CE-886F-3E087B645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92" y="861329"/>
            <a:ext cx="9696521" cy="5500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F793FE-6277-939E-50E3-91D54270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986" y="1391249"/>
            <a:ext cx="1330447" cy="86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E7C239-EA23-4FE0-3734-7B25B3044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593" y="3178088"/>
            <a:ext cx="1330447" cy="86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29CE2E-00E8-3093-5423-EFE173793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366" y="3297438"/>
            <a:ext cx="1330447" cy="86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8F10F0-0D23-A94D-5975-48FB8C001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592" y="5300671"/>
            <a:ext cx="1330447" cy="86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7965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Vocabulary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near, behind, next to, opposite, in front of.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Where's the park?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next to the library.</a:t>
            </a:r>
          </a:p>
        </p:txBody>
      </p:sp>
    </p:spTree>
    <p:extLst>
      <p:ext uri="{BB962C8B-B14F-4D97-AF65-F5344CB8AC3E}">
        <p14:creationId xmlns:p14="http://schemas.microsoft.com/office/powerpoint/2010/main" val="3281018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29).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68 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578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477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7650804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34400" y="2068285"/>
              <a:ext cx="4835362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near, behind, next to,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opposite, in front of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44578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273340121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6" y="588242"/>
            <a:ext cx="6629975" cy="6541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814835"/>
            <a:ext cx="2319470" cy="24684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381" y="1814836"/>
            <a:ext cx="2307384" cy="25462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0822" y="1854249"/>
            <a:ext cx="2294385" cy="25228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7547" y="1814835"/>
            <a:ext cx="2211382" cy="24060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04" y="4513851"/>
            <a:ext cx="1254910" cy="39744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9788" y="4535819"/>
            <a:ext cx="1533729" cy="5253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5623" y="4513851"/>
            <a:ext cx="1494109" cy="49469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6433" y="4377089"/>
            <a:ext cx="2036594" cy="4946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7768283" y="5363740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/ˈɑːpəzɪt/</a:t>
            </a:r>
          </a:p>
          <a:p>
            <a:pPr lvl="0" algn="ctr">
              <a:defRPr/>
            </a:pPr>
            <a:r>
              <a:rPr lang="en-US" sz="2400" noProof="0">
                <a:solidFill>
                  <a:srgbClr val="FF0000"/>
                </a:solidFill>
                <a:latin typeface="Lucida Sans Unicode" panose="020B0602030504020204" pitchFamily="34" charset="0"/>
              </a:rPr>
              <a:t>đối diện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5180821" y="5345822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/nekst tə/</a:t>
            </a:r>
          </a:p>
          <a:p>
            <a:pPr lvl="0" algn="ctr">
              <a:defRPr/>
            </a:pPr>
            <a:r>
              <a:rPr lang="en-US" sz="2400"/>
              <a:t>bên cạnh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2122441" y="5391512"/>
            <a:ext cx="2812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/bɪˈhaɪnd/</a:t>
            </a:r>
          </a:p>
          <a:p>
            <a:pPr lvl="0" algn="ctr">
              <a:defRPr/>
            </a:pPr>
            <a:r>
              <a:rPr lang="en-US" sz="2400" noProof="0"/>
              <a:t>đằng sau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9907547" y="5363740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/ɪn ˈfrʌnt əv/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phía trước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89659" y="5345823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/nɪr/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gần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6432" y="1854249"/>
            <a:ext cx="2211382" cy="2429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1838" y="4496134"/>
            <a:ext cx="1618183" cy="49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699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h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xt 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 front o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ppos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B544EE10-CED9-D5F8-0B35-0C5146E17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6" y="588242"/>
            <a:ext cx="6629975" cy="6541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39FD5F-1A36-4F83-8128-EB694BABF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28" y="1816928"/>
            <a:ext cx="4395456" cy="3685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147A94-3F53-27B3-1940-8CFB81CB3F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4380" y="3013502"/>
            <a:ext cx="2623796" cy="830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4E7695-A41D-933D-AA78-8CAEB7F576C3}"/>
              </a:ext>
            </a:extLst>
          </p:cNvPr>
          <p:cNvSpPr txBox="1"/>
          <p:nvPr/>
        </p:nvSpPr>
        <p:spPr>
          <a:xfrm>
            <a:off x="8918153" y="4491563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/nɪr/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gần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136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B544EE10-CED9-D5F8-0B35-0C5146E17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6" y="588242"/>
            <a:ext cx="6629975" cy="6541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CF39F8-092C-6916-78E0-22F756605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988" y="1942234"/>
            <a:ext cx="4218717" cy="3819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0D0A3F-A006-61F6-3B5F-7279490713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6233" y="2774112"/>
            <a:ext cx="2904779" cy="995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05F78B-A0B4-2ADB-B6E8-7ECCA1A75E0C}"/>
              </a:ext>
            </a:extLst>
          </p:cNvPr>
          <p:cNvSpPr txBox="1"/>
          <p:nvPr/>
        </p:nvSpPr>
        <p:spPr>
          <a:xfrm>
            <a:off x="8328688" y="3971273"/>
            <a:ext cx="2812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/bɪˈhaɪnd/</a:t>
            </a:r>
          </a:p>
          <a:p>
            <a:pPr lvl="0" algn="ctr">
              <a:defRPr/>
            </a:pPr>
            <a:r>
              <a:rPr lang="en-US" sz="2400" noProof="0"/>
              <a:t>đằng sau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83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h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B544EE10-CED9-D5F8-0B35-0C5146E17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6" y="588242"/>
            <a:ext cx="6629975" cy="6541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FB8B9D-64F4-E865-D2E3-C0A1074595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001" y="1764341"/>
            <a:ext cx="4254106" cy="42025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C68AF-1EBB-0411-EF45-58E605BB15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9475" y="2906559"/>
            <a:ext cx="3155828" cy="10448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633F30-36C8-C8C8-8FDF-74ED0FBD0B5E}"/>
              </a:ext>
            </a:extLst>
          </p:cNvPr>
          <p:cNvSpPr txBox="1"/>
          <p:nvPr/>
        </p:nvSpPr>
        <p:spPr>
          <a:xfrm>
            <a:off x="8741144" y="4397733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/nekst tə/</a:t>
            </a:r>
          </a:p>
          <a:p>
            <a:pPr lvl="0" algn="ctr">
              <a:defRPr/>
            </a:pPr>
            <a:r>
              <a:rPr lang="en-US" sz="2400"/>
              <a:t>bên cạnh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107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xt 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443</Words>
  <Application>Microsoft Office PowerPoint</Application>
  <PresentationFormat>Widescreen</PresentationFormat>
  <Paragraphs>243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#9Slide03 Jura SemiBold</vt:lpstr>
      <vt:lpstr>#9Slide07 SVNAdam Gorry</vt:lpstr>
      <vt:lpstr>AGOldFace-Outline</vt:lpstr>
      <vt:lpstr>Arial</vt:lpstr>
      <vt:lpstr>Arial Black</vt:lpstr>
      <vt:lpstr>Berlin Sans FB</vt:lpstr>
      <vt:lpstr>Calibri</vt:lpstr>
      <vt:lpstr>Calibri Light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17</cp:revision>
  <dcterms:created xsi:type="dcterms:W3CDTF">2023-01-31T08:21:18Z</dcterms:created>
  <dcterms:modified xsi:type="dcterms:W3CDTF">2024-01-19T13:49:47Z</dcterms:modified>
</cp:coreProperties>
</file>