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1125" r:id="rId2"/>
    <p:sldId id="469" r:id="rId3"/>
    <p:sldId id="299" r:id="rId4"/>
    <p:sldId id="282" r:id="rId5"/>
    <p:sldId id="1260" r:id="rId6"/>
    <p:sldId id="1118" r:id="rId7"/>
    <p:sldId id="467" r:id="rId8"/>
    <p:sldId id="1120" r:id="rId9"/>
    <p:sldId id="1262" r:id="rId10"/>
    <p:sldId id="1261" r:id="rId11"/>
    <p:sldId id="1263" r:id="rId12"/>
    <p:sldId id="472" r:id="rId13"/>
    <p:sldId id="42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FFFF"/>
    <a:srgbClr val="FF7C47"/>
    <a:srgbClr val="0072C8"/>
    <a:srgbClr val="7DBDED"/>
    <a:srgbClr val="FF8B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7" d="100"/>
          <a:sy n="57" d="100"/>
        </p:scale>
        <p:origin x="72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67EE77-C1D9-4F58-95D7-43D5FA6D5F62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2850F-A69E-4900-B0CF-AC85846CB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821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16ED8C-9FC6-41EA-BCF4-3C8787CD817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2524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007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F9C4C-2B76-052B-79E9-15895681A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58950E-B9DB-CCFA-CEF4-5E49794B43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D6A6D3-0F71-F1D5-3F05-560E1A0CB7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65B327-8655-4917-BF0B-02E0C6E8D494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E8FE18-340D-473E-5852-05E47E95E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6F5AB-2184-ACCC-8D4E-94DE7E899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FCA0FD-60A5-4B79-9B25-69DADD3A8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295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83D6A2-1952-C9DA-63B7-F2B0567B8C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C416A0-7366-BDA6-F0F8-9535067D99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E25545-E2A5-62B4-77B0-D3769387E1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65B327-8655-4917-BF0B-02E0C6E8D494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53901-C37E-F6D6-ECFA-2D493FAF1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4E569C-8FD1-E54C-3056-0313B6523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FCA0FD-60A5-4B79-9B25-69DADD3A8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131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1D321829-3AD3-9A9D-5D98-9D8D44E4386B}"/>
              </a:ext>
            </a:extLst>
          </p:cNvPr>
          <p:cNvGrpSpPr/>
          <p:nvPr userDrawn="1"/>
        </p:nvGrpSpPr>
        <p:grpSpPr>
          <a:xfrm>
            <a:off x="11299756" y="6064426"/>
            <a:ext cx="878190" cy="847296"/>
            <a:chOff x="7801000" y="1440411"/>
            <a:chExt cx="4203273" cy="4055404"/>
          </a:xfrm>
        </p:grpSpPr>
        <p:pic>
          <p:nvPicPr>
            <p:cNvPr id="13" name="Picture 1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4C0AAB90-3EBD-7465-5A33-1A081F409F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46923" y="1440411"/>
              <a:ext cx="1657350" cy="182880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13" descr="Logo&#10;&#10;Description automatically generated">
              <a:extLst>
                <a:ext uri="{FF2B5EF4-FFF2-40B4-BE49-F238E27FC236}">
                  <a16:creationId xmlns:a16="http://schemas.microsoft.com/office/drawing/2014/main" id="{A9C9D405-97CD-AAF3-2279-C8F4ECCA29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1000" y="2113210"/>
              <a:ext cx="3821624" cy="338260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035837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60929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93663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837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0101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6909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175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7242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9720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38868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8966569-CFB5-E5E6-9C7C-2D006201C007}"/>
              </a:ext>
            </a:extLst>
          </p:cNvPr>
          <p:cNvGrpSpPr/>
          <p:nvPr userDrawn="1"/>
        </p:nvGrpSpPr>
        <p:grpSpPr>
          <a:xfrm>
            <a:off x="11299756" y="6064426"/>
            <a:ext cx="878190" cy="847296"/>
            <a:chOff x="7801000" y="1440411"/>
            <a:chExt cx="4203273" cy="4055404"/>
          </a:xfrm>
        </p:grpSpPr>
        <p:pic>
          <p:nvPicPr>
            <p:cNvPr id="3" name="Picture 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C5B37DE-A83C-3BDB-6B23-A515B00AF9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46923" y="1440411"/>
              <a:ext cx="1657350" cy="182880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2D14AD42-041D-E400-966A-2C81E8A1A1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1000" y="2113210"/>
              <a:ext cx="3821624" cy="338260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603160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6" r:id="rId12"/>
    <p:sldLayoutId id="2147483670" r:id="rId1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5.wav"/><Relationship Id="rId13" Type="http://schemas.openxmlformats.org/officeDocument/2006/relationships/image" Target="../media/image13.png"/><Relationship Id="rId3" Type="http://schemas.openxmlformats.org/officeDocument/2006/relationships/audio" Target="../media/audio4.wav"/><Relationship Id="rId7" Type="http://schemas.openxmlformats.org/officeDocument/2006/relationships/audio" Target="../media/audio14.wav"/><Relationship Id="rId12" Type="http://schemas.openxmlformats.org/officeDocument/2006/relationships/image" Target="../media/image3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13.wav"/><Relationship Id="rId11" Type="http://schemas.openxmlformats.org/officeDocument/2006/relationships/audio" Target="../media/audio18.wav"/><Relationship Id="rId5" Type="http://schemas.openxmlformats.org/officeDocument/2006/relationships/audio" Target="../media/audio12.wav"/><Relationship Id="rId10" Type="http://schemas.openxmlformats.org/officeDocument/2006/relationships/audio" Target="../media/audio17.wav"/><Relationship Id="rId4" Type="http://schemas.openxmlformats.org/officeDocument/2006/relationships/audio" Target="../media/audio11.wav"/><Relationship Id="rId9" Type="http://schemas.openxmlformats.org/officeDocument/2006/relationships/audio" Target="../media/audio16.wav"/><Relationship Id="rId1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jp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slideLayout" Target="../slideLayouts/slideLayout13.xml"/><Relationship Id="rId7" Type="http://schemas.openxmlformats.org/officeDocument/2006/relationships/audio" Target="../media/audio6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5.wav"/><Relationship Id="rId11" Type="http://schemas.openxmlformats.org/officeDocument/2006/relationships/image" Target="../media/image10.jpg"/><Relationship Id="rId5" Type="http://schemas.openxmlformats.org/officeDocument/2006/relationships/audio" Target="../media/audio4.wav"/><Relationship Id="rId10" Type="http://schemas.openxmlformats.org/officeDocument/2006/relationships/image" Target="../media/image13.png"/><Relationship Id="rId4" Type="http://schemas.openxmlformats.org/officeDocument/2006/relationships/audio" Target="../media/audio3.wav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audio" Target="../media/audio5.wav"/><Relationship Id="rId7" Type="http://schemas.openxmlformats.org/officeDocument/2006/relationships/audio" Target="../media/audio10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9.wav"/><Relationship Id="rId5" Type="http://schemas.openxmlformats.org/officeDocument/2006/relationships/audio" Target="../media/audio8.wav"/><Relationship Id="rId10" Type="http://schemas.openxmlformats.org/officeDocument/2006/relationships/image" Target="../media/image14.png"/><Relationship Id="rId4" Type="http://schemas.openxmlformats.org/officeDocument/2006/relationships/audio" Target="../media/audio7.wav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9F46B102-4FB9-EED1-EFE7-97F97A2D43DB}"/>
              </a:ext>
            </a:extLst>
          </p:cNvPr>
          <p:cNvSpPr txBox="1"/>
          <p:nvPr/>
        </p:nvSpPr>
        <p:spPr>
          <a:xfrm>
            <a:off x="7233820" y="1448370"/>
            <a:ext cx="35763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MsPham</a:t>
            </a:r>
          </a:p>
          <a:p>
            <a:pPr algn="ctr"/>
            <a:r>
              <a:rPr lang="en-US" altLang="zh-CN" sz="2000" b="1"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0936082789</a:t>
            </a:r>
            <a:endParaRPr lang="zh-CN" altLang="en-US" sz="2000" b="1" dirty="0">
              <a:latin typeface="Arial" panose="020B0604020202020204" pitchFamily="34" charset="0"/>
              <a:ea typeface="字魂7号-温暖童稚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6" name="MsPham-0936082789">
            <a:extLst>
              <a:ext uri="{FF2B5EF4-FFF2-40B4-BE49-F238E27FC236}">
                <a16:creationId xmlns:a16="http://schemas.microsoft.com/office/drawing/2014/main" id="{90BB073A-DE17-4CDF-97E0-BF6A5A3AFB43}"/>
              </a:ext>
            </a:extLst>
          </p:cNvPr>
          <p:cNvSpPr txBox="1"/>
          <p:nvPr/>
        </p:nvSpPr>
        <p:spPr>
          <a:xfrm>
            <a:off x="1631025" y="1579945"/>
            <a:ext cx="23727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>
                <a:solidFill>
                  <a:srgbClr val="0070C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Unit 5</a:t>
            </a:r>
            <a:endParaRPr lang="zh-CN" altLang="en-US" sz="5400" dirty="0">
              <a:solidFill>
                <a:srgbClr val="0070C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Cooper Black" panose="0208090404030B0204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7" name="MsPham-0936082789">
            <a:extLst>
              <a:ext uri="{FF2B5EF4-FFF2-40B4-BE49-F238E27FC236}">
                <a16:creationId xmlns:a16="http://schemas.microsoft.com/office/drawing/2014/main" id="{90BB073A-DE17-4CDF-97E0-BF6A5A3AFB43}"/>
              </a:ext>
            </a:extLst>
          </p:cNvPr>
          <p:cNvSpPr txBox="1"/>
          <p:nvPr/>
        </p:nvSpPr>
        <p:spPr>
          <a:xfrm>
            <a:off x="1129736" y="2899662"/>
            <a:ext cx="993252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mpact" panose="020B0806030902050204" pitchFamily="34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Sports and hobbies</a:t>
            </a: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90BB073A-DE17-4CDF-97E0-BF6A5A3AFB43}"/>
              </a:ext>
            </a:extLst>
          </p:cNvPr>
          <p:cNvSpPr txBox="1"/>
          <p:nvPr/>
        </p:nvSpPr>
        <p:spPr>
          <a:xfrm>
            <a:off x="4962982" y="4607821"/>
            <a:ext cx="27943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3600">
                <a:solidFill>
                  <a:srgbClr val="00B0F0"/>
                </a:solidFill>
                <a:latin typeface="Snap ITC" panose="04040A07060A02020202" pitchFamily="82" charset="0"/>
                <a:ea typeface="字魂7号-温暖童稚体" panose="00000500000000000000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sz="4800">
                <a:solidFill>
                  <a:srgbClr val="0070C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Lesson 1</a:t>
            </a:r>
            <a:endParaRPr lang="zh-CN" altLang="en-US" sz="4800" dirty="0">
              <a:solidFill>
                <a:srgbClr val="0070C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Cooper Black" panose="0208090404030B020404" pitchFamily="18" charset="0"/>
            </a:endParaRPr>
          </a:p>
        </p:txBody>
      </p:sp>
      <p:grpSp>
        <p:nvGrpSpPr>
          <p:cNvPr id="6" name="MsPham-0936082789">
            <a:extLst>
              <a:ext uri="{FF2B5EF4-FFF2-40B4-BE49-F238E27FC236}">
                <a16:creationId xmlns:a16="http://schemas.microsoft.com/office/drawing/2014/main" id="{87AD150A-62FD-95F1-8331-41027442AAA0}"/>
              </a:ext>
            </a:extLst>
          </p:cNvPr>
          <p:cNvGrpSpPr/>
          <p:nvPr/>
        </p:nvGrpSpPr>
        <p:grpSpPr>
          <a:xfrm>
            <a:off x="7875606" y="458966"/>
            <a:ext cx="3088799" cy="2362698"/>
            <a:chOff x="8451667" y="1990594"/>
            <a:chExt cx="3952719" cy="3023530"/>
          </a:xfrm>
        </p:grpSpPr>
        <p:pic>
          <p:nvPicPr>
            <p:cNvPr id="7" name="MsPham-093608278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34102EEF-D530-90F3-8258-697C1E7F87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47036" y="1990594"/>
              <a:ext cx="1657350" cy="182880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MsPham-0936082789" descr="Logo&#10;&#10;Description automatically generated">
              <a:extLst>
                <a:ext uri="{FF2B5EF4-FFF2-40B4-BE49-F238E27FC236}">
                  <a16:creationId xmlns:a16="http://schemas.microsoft.com/office/drawing/2014/main" id="{F2D9448B-1F8C-7249-D2EC-C7D42F238D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1667" y="2333805"/>
              <a:ext cx="3028191" cy="268031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261879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7" grpId="1"/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8000" r="-1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8A92B02-7FDB-3433-8532-2CC5E705595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03458" y="974996"/>
            <a:ext cx="4359948" cy="5372079"/>
          </a:xfrm>
          <a:prstGeom prst="rect">
            <a:avLst/>
          </a:pr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117D38FF-A77A-3D77-E2DE-AF301293F95A}"/>
              </a:ext>
            </a:extLst>
          </p:cNvPr>
          <p:cNvSpPr txBox="1"/>
          <p:nvPr/>
        </p:nvSpPr>
        <p:spPr>
          <a:xfrm>
            <a:off x="2722265" y="331059"/>
            <a:ext cx="8276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 and write.</a:t>
            </a:r>
            <a:endParaRPr lang="en-US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061C2B42-34DB-1474-CD35-9EF747E1085C}"/>
              </a:ext>
            </a:extLst>
          </p:cNvPr>
          <p:cNvSpPr/>
          <p:nvPr/>
        </p:nvSpPr>
        <p:spPr>
          <a:xfrm rot="16200000">
            <a:off x="1883003" y="206465"/>
            <a:ext cx="509177" cy="833962"/>
          </a:xfrm>
          <a:prstGeom prst="flowChartOffpageConnector">
            <a:avLst/>
          </a:prstGeom>
          <a:solidFill>
            <a:srgbClr val="00B0F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vert="vert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lang="en-US" sz="28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D</a:t>
            </a:r>
            <a:endParaRPr lang="en-US" sz="28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8DBA87-3FF5-895C-BAB3-C6768313D0C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87261" y="1068860"/>
            <a:ext cx="5003567" cy="5372079"/>
          </a:xfrm>
          <a:prstGeom prst="roundRect">
            <a:avLst>
              <a:gd name="adj" fmla="val 4984"/>
            </a:avLst>
          </a:prstGeom>
        </p:spPr>
      </p:pic>
      <p:sp>
        <p:nvSpPr>
          <p:cNvPr id="8" name="MsPham-0936082789">
            <a:extLst>
              <a:ext uri="{FF2B5EF4-FFF2-40B4-BE49-F238E27FC236}">
                <a16:creationId xmlns:a16="http://schemas.microsoft.com/office/drawing/2014/main" id="{C79BF2DC-0739-141C-0714-529B2E500A03}"/>
              </a:ext>
            </a:extLst>
          </p:cNvPr>
          <p:cNvSpPr/>
          <p:nvPr/>
        </p:nvSpPr>
        <p:spPr>
          <a:xfrm rot="16200000">
            <a:off x="899725" y="1862146"/>
            <a:ext cx="548640" cy="548640"/>
          </a:xfrm>
          <a:prstGeom prst="ellipse">
            <a:avLst/>
          </a:prstGeom>
          <a:solidFill>
            <a:srgbClr val="FF66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vert="vert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lang="en-US" sz="28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3</a:t>
            </a:r>
            <a:endParaRPr lang="en-US" sz="28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DC0AF8FC-8C15-6256-681B-74477CF8EE3B}"/>
              </a:ext>
            </a:extLst>
          </p:cNvPr>
          <p:cNvSpPr/>
          <p:nvPr/>
        </p:nvSpPr>
        <p:spPr>
          <a:xfrm rot="16200000">
            <a:off x="917297" y="4427501"/>
            <a:ext cx="548640" cy="548640"/>
          </a:xfrm>
          <a:prstGeom prst="ellipse">
            <a:avLst/>
          </a:prstGeom>
          <a:solidFill>
            <a:srgbClr val="FF66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vert="vert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lang="en-US" sz="28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4</a:t>
            </a:r>
            <a:endParaRPr lang="en-US" sz="28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49190CF3-D3C0-9D07-F05E-9EB0AF4875C4}"/>
              </a:ext>
            </a:extLst>
          </p:cNvPr>
          <p:cNvSpPr/>
          <p:nvPr/>
        </p:nvSpPr>
        <p:spPr>
          <a:xfrm rot="16200000">
            <a:off x="3979289" y="-126002"/>
            <a:ext cx="387199" cy="3342646"/>
          </a:xfrm>
          <a:prstGeom prst="ellipse">
            <a:avLst/>
          </a:prstGeom>
          <a:solidFill>
            <a:srgbClr val="FF6600">
              <a:alpha val="0"/>
            </a:srgb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spcFirstLastPara="1" vert="vert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lang="en-US" sz="28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47C7264D-4CE7-44E6-F306-DD2DC790AE25}"/>
              </a:ext>
            </a:extLst>
          </p:cNvPr>
          <p:cNvSpPr/>
          <p:nvPr/>
        </p:nvSpPr>
        <p:spPr>
          <a:xfrm rot="16200000">
            <a:off x="4192980" y="233968"/>
            <a:ext cx="387199" cy="3770028"/>
          </a:xfrm>
          <a:prstGeom prst="ellipse">
            <a:avLst/>
          </a:prstGeom>
          <a:solidFill>
            <a:srgbClr val="FF6600">
              <a:alpha val="0"/>
            </a:srgb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spcFirstLastPara="1" vert="vert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lang="en-US" sz="28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4AE3B7D9-A3DF-0E9B-A0A9-BDA413B51149}"/>
              </a:ext>
            </a:extLst>
          </p:cNvPr>
          <p:cNvSpPr/>
          <p:nvPr/>
        </p:nvSpPr>
        <p:spPr>
          <a:xfrm rot="16200000">
            <a:off x="3698544" y="1402605"/>
            <a:ext cx="491487" cy="2885442"/>
          </a:xfrm>
          <a:prstGeom prst="ellipse">
            <a:avLst/>
          </a:prstGeom>
          <a:solidFill>
            <a:srgbClr val="FF6600">
              <a:alpha val="0"/>
            </a:srgb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spcFirstLastPara="1" vert="vert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lang="en-US" sz="28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5F94A9B0-EAF7-3E8B-1D65-0013E8659C79}"/>
              </a:ext>
            </a:extLst>
          </p:cNvPr>
          <p:cNvSpPr/>
          <p:nvPr/>
        </p:nvSpPr>
        <p:spPr>
          <a:xfrm rot="16200000">
            <a:off x="4307281" y="1980242"/>
            <a:ext cx="387201" cy="3541428"/>
          </a:xfrm>
          <a:prstGeom prst="ellipse">
            <a:avLst/>
          </a:prstGeom>
          <a:solidFill>
            <a:srgbClr val="FF6600">
              <a:alpha val="0"/>
            </a:srgb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spcFirstLastPara="1" vert="vert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lang="en-US" sz="28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49A17FD9-3BBC-C049-B55B-C22AA15C1E36}"/>
              </a:ext>
            </a:extLst>
          </p:cNvPr>
          <p:cNvSpPr/>
          <p:nvPr/>
        </p:nvSpPr>
        <p:spPr>
          <a:xfrm rot="16200000">
            <a:off x="3633074" y="3104657"/>
            <a:ext cx="387201" cy="2544204"/>
          </a:xfrm>
          <a:prstGeom prst="ellipse">
            <a:avLst/>
          </a:prstGeom>
          <a:solidFill>
            <a:srgbClr val="FF6600">
              <a:alpha val="0"/>
            </a:srgb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spcFirstLastPara="1" vert="vert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lang="en-US" sz="28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94F6DA92-E0CD-4228-6A85-C5EAE0581FEB}"/>
              </a:ext>
            </a:extLst>
          </p:cNvPr>
          <p:cNvSpPr/>
          <p:nvPr/>
        </p:nvSpPr>
        <p:spPr>
          <a:xfrm rot="16200000">
            <a:off x="4064599" y="3342376"/>
            <a:ext cx="387201" cy="3172028"/>
          </a:xfrm>
          <a:prstGeom prst="ellipse">
            <a:avLst/>
          </a:prstGeom>
          <a:solidFill>
            <a:srgbClr val="FF6600">
              <a:alpha val="0"/>
            </a:srgb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spcFirstLastPara="1" vert="vert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lang="en-US" sz="28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5AD6F659-2D16-7EB8-A817-B208020E742D}"/>
              </a:ext>
            </a:extLst>
          </p:cNvPr>
          <p:cNvSpPr/>
          <p:nvPr/>
        </p:nvSpPr>
        <p:spPr>
          <a:xfrm rot="16200000">
            <a:off x="3206934" y="4642754"/>
            <a:ext cx="387201" cy="1627319"/>
          </a:xfrm>
          <a:prstGeom prst="ellipse">
            <a:avLst/>
          </a:prstGeom>
          <a:solidFill>
            <a:srgbClr val="FF6600">
              <a:alpha val="0"/>
            </a:srgb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spcFirstLastPara="1" vert="vert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lang="en-US" sz="28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2E5C813B-E5C3-F133-ACFC-C5ED9BC57DCD}"/>
              </a:ext>
            </a:extLst>
          </p:cNvPr>
          <p:cNvSpPr/>
          <p:nvPr/>
        </p:nvSpPr>
        <p:spPr>
          <a:xfrm rot="16200000">
            <a:off x="2995419" y="5537850"/>
            <a:ext cx="387203" cy="1135941"/>
          </a:xfrm>
          <a:prstGeom prst="ellipse">
            <a:avLst/>
          </a:prstGeom>
          <a:solidFill>
            <a:srgbClr val="FF6600">
              <a:alpha val="0"/>
            </a:srgb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spcFirstLastPara="1" vert="vert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lang="en-US" sz="28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01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D2-TRACK 52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2-TRACK 52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D2-TRACK 52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D2-TRACK 52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D2-TRACK 52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D2-TRACK 52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D2-TRACK 52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D2-TRACK 52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D2-TRACK 52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D2-TRACK 52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" grpId="0" animBg="1"/>
      <p:bldP spid="3" grpId="0" animBg="1"/>
      <p:bldP spid="4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sPham-0936082789">
            <a:extLst>
              <a:ext uri="{FF2B5EF4-FFF2-40B4-BE49-F238E27FC236}">
                <a16:creationId xmlns:a16="http://schemas.microsoft.com/office/drawing/2014/main" id="{117D38FF-A77A-3D77-E2DE-AF301293F95A}"/>
              </a:ext>
            </a:extLst>
          </p:cNvPr>
          <p:cNvSpPr txBox="1"/>
          <p:nvPr/>
        </p:nvSpPr>
        <p:spPr>
          <a:xfrm>
            <a:off x="1905565" y="756687"/>
            <a:ext cx="8276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Practice with your friends.</a:t>
            </a:r>
            <a:endParaRPr lang="en-US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061C2B42-34DB-1474-CD35-9EF747E1085C}"/>
              </a:ext>
            </a:extLst>
          </p:cNvPr>
          <p:cNvSpPr/>
          <p:nvPr/>
        </p:nvSpPr>
        <p:spPr>
          <a:xfrm rot="16200000">
            <a:off x="1124710" y="594295"/>
            <a:ext cx="509177" cy="833962"/>
          </a:xfrm>
          <a:prstGeom prst="flowChartOffpageConnector">
            <a:avLst/>
          </a:prstGeom>
          <a:solidFill>
            <a:srgbClr val="00B0F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vert="vert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lang="en-US" sz="28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D</a:t>
            </a:r>
            <a:endParaRPr lang="en-US" sz="28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B00B04-8A1E-8D48-4F79-02D91C9E98E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6619" y="3155941"/>
            <a:ext cx="1144841" cy="1190438"/>
          </a:xfrm>
          <a:prstGeom prst="rect">
            <a:avLst/>
          </a:prstGeom>
        </p:spPr>
      </p:pic>
      <p:sp>
        <p:nvSpPr>
          <p:cNvPr id="3" name="Rounded Rectangle 4">
            <a:extLst>
              <a:ext uri="{FF2B5EF4-FFF2-40B4-BE49-F238E27FC236}">
                <a16:creationId xmlns:a16="http://schemas.microsoft.com/office/drawing/2014/main" id="{0516F8BB-8C58-CC26-2866-4BB037C657EA}"/>
              </a:ext>
            </a:extLst>
          </p:cNvPr>
          <p:cNvSpPr/>
          <p:nvPr/>
        </p:nvSpPr>
        <p:spPr>
          <a:xfrm>
            <a:off x="917297" y="2604584"/>
            <a:ext cx="4373519" cy="824416"/>
          </a:xfrm>
          <a:prstGeom prst="wedgeRoundRectCallout">
            <a:avLst>
              <a:gd name="adj1" fmla="val 58895"/>
              <a:gd name="adj2" fmla="val 97603"/>
              <a:gd name="adj3" fmla="val 16667"/>
            </a:avLst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Can you play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soccer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CD3511-D6B2-E9F3-CD63-213C3562FCC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9699" y="3193703"/>
            <a:ext cx="1038392" cy="1050023"/>
          </a:xfrm>
          <a:prstGeom prst="rect">
            <a:avLst/>
          </a:prstGeom>
        </p:spPr>
      </p:pic>
      <p:sp>
        <p:nvSpPr>
          <p:cNvPr id="10" name="Rounded Rectangle 6">
            <a:extLst>
              <a:ext uri="{FF2B5EF4-FFF2-40B4-BE49-F238E27FC236}">
                <a16:creationId xmlns:a16="http://schemas.microsoft.com/office/drawing/2014/main" id="{EDA7BCE5-1665-3061-68A5-BB12D7234525}"/>
              </a:ext>
            </a:extLst>
          </p:cNvPr>
          <p:cNvSpPr/>
          <p:nvPr/>
        </p:nvSpPr>
        <p:spPr>
          <a:xfrm>
            <a:off x="7848895" y="1724320"/>
            <a:ext cx="3335146" cy="1050023"/>
          </a:xfrm>
          <a:prstGeom prst="wedgeRoundRectCallout">
            <a:avLst>
              <a:gd name="adj1" fmla="val -46408"/>
              <a:gd name="adj2" fmla="val 93388"/>
              <a:gd name="adj3" fmla="val 16667"/>
            </a:avLst>
          </a:prstGeom>
          <a:solidFill>
            <a:schemeClr val="bg1"/>
          </a:solidFill>
          <a:ln>
            <a:solidFill>
              <a:srgbClr val="FF66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1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I 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can./ </a:t>
            </a:r>
          </a:p>
          <a:p>
            <a:pPr lvl="1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I can't.</a:t>
            </a:r>
          </a:p>
        </p:txBody>
      </p:sp>
    </p:spTree>
    <p:extLst>
      <p:ext uri="{BB962C8B-B14F-4D97-AF65-F5344CB8AC3E}">
        <p14:creationId xmlns:p14="http://schemas.microsoft.com/office/powerpoint/2010/main" val="334222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sPham-0936082789">
            <a:extLst>
              <a:ext uri="{FF2B5EF4-FFF2-40B4-BE49-F238E27FC236}">
                <a16:creationId xmlns:a16="http://schemas.microsoft.com/office/drawing/2014/main" id="{FDCE5DA1-742A-44CB-12DD-80DD8C748185}"/>
              </a:ext>
            </a:extLst>
          </p:cNvPr>
          <p:cNvSpPr txBox="1"/>
          <p:nvPr/>
        </p:nvSpPr>
        <p:spPr>
          <a:xfrm>
            <a:off x="604520" y="2244522"/>
            <a:ext cx="115112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MsPham</a:t>
            </a:r>
          </a:p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0936082789</a:t>
            </a:r>
            <a:endParaRPr lang="zh-CN" altLang="en-US" sz="6600" b="1" dirty="0">
              <a:latin typeface="+mj-lt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F74A47-A154-BB19-6A3D-0B1FFA75AA43}"/>
              </a:ext>
            </a:extLst>
          </p:cNvPr>
          <p:cNvSpPr/>
          <p:nvPr/>
        </p:nvSpPr>
        <p:spPr>
          <a:xfrm>
            <a:off x="1631025" y="2071868"/>
            <a:ext cx="8181985" cy="32061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90BB073A-DE17-4CDF-97E0-BF6A5A3AFB43}"/>
              </a:ext>
            </a:extLst>
          </p:cNvPr>
          <p:cNvSpPr txBox="1"/>
          <p:nvPr/>
        </p:nvSpPr>
        <p:spPr>
          <a:xfrm>
            <a:off x="441960" y="3808710"/>
            <a:ext cx="1151128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Cooper" panose="020B7200000000000000" pitchFamily="34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Practice</a:t>
            </a:r>
            <a:endParaRPr lang="zh-CN" altLang="en-US" sz="125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66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.VnCooper" panose="020B7200000000000000" pitchFamily="34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CFFF2E8B-1B67-10D3-42F9-A3EFDB51AECC}"/>
              </a:ext>
            </a:extLst>
          </p:cNvPr>
          <p:cNvSpPr txBox="1"/>
          <p:nvPr/>
        </p:nvSpPr>
        <p:spPr>
          <a:xfrm>
            <a:off x="340360" y="5478702"/>
            <a:ext cx="11511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Cooper" panose="020B7200000000000000" pitchFamily="34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Workbook </a:t>
            </a:r>
            <a:endParaRPr lang="zh-CN" alt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.VnCooper" panose="020B7200000000000000" pitchFamily="34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452FD2-7552-6D37-B7F3-DC5B15CC00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7022" y="788056"/>
            <a:ext cx="6281155" cy="325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29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t="-24000" r="-3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A6F1F91C-0DE5-20D2-F3FD-BCB455118786}"/>
              </a:ext>
            </a:extLst>
          </p:cNvPr>
          <p:cNvGrpSpPr/>
          <p:nvPr/>
        </p:nvGrpSpPr>
        <p:grpSpPr>
          <a:xfrm>
            <a:off x="1051952" y="846052"/>
            <a:ext cx="10047456" cy="5596934"/>
            <a:chOff x="574960" y="914148"/>
            <a:chExt cx="11211896" cy="625362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BA450A4-A053-76A4-8ED6-5E48F00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10474" y="3974607"/>
              <a:ext cx="5276382" cy="3193163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4960" y="914148"/>
              <a:ext cx="5368975" cy="3076976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59492" y="914148"/>
              <a:ext cx="5345067" cy="328744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C632248-DC34-C706-3241-0A50D2A2BC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0095" y="3990198"/>
              <a:ext cx="5368975" cy="3155970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7130004" y="3216575"/>
            <a:ext cx="34492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I can’t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5951FD12-B1B1-F1C9-C9D5-5AE51490FBF3}"/>
              </a:ext>
            </a:extLst>
          </p:cNvPr>
          <p:cNvSpPr txBox="1"/>
          <p:nvPr/>
        </p:nvSpPr>
        <p:spPr>
          <a:xfrm>
            <a:off x="1761948" y="406127"/>
            <a:ext cx="8276490" cy="584775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6600"/>
                </a:solidFill>
                <a:latin typeface="Arial" panose="020B0604020202020204" pitchFamily="34" charset="0"/>
              </a:rPr>
              <a:t>Look and write</a:t>
            </a:r>
            <a:endParaRPr lang="en-US" sz="1600" b="1" dirty="0">
              <a:solidFill>
                <a:srgbClr val="FF6600"/>
              </a:solidFill>
              <a:latin typeface="Arial" panose="020B0604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67E7128A-4B98-C0A1-C0C7-BEDD5C8670E5}"/>
              </a:ext>
            </a:extLst>
          </p:cNvPr>
          <p:cNvSpPr/>
          <p:nvPr/>
        </p:nvSpPr>
        <p:spPr>
          <a:xfrm rot="16200000">
            <a:off x="756597" y="147736"/>
            <a:ext cx="584775" cy="948049"/>
          </a:xfrm>
          <a:prstGeom prst="flowChartOffpageConnector">
            <a:avLst/>
          </a:prstGeom>
          <a:solidFill>
            <a:srgbClr val="FF66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vert="vert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lang="en-US" sz="28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D</a:t>
            </a:r>
            <a:endParaRPr lang="en-US" sz="28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967042-6D92-CFD5-9306-A3017F64D506}"/>
              </a:ext>
            </a:extLst>
          </p:cNvPr>
          <p:cNvSpPr txBox="1"/>
          <p:nvPr/>
        </p:nvSpPr>
        <p:spPr>
          <a:xfrm>
            <a:off x="3961826" y="5470066"/>
            <a:ext cx="174777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tennis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2CA90A-19C1-50A3-29F8-F89F0505C071}"/>
              </a:ext>
            </a:extLst>
          </p:cNvPr>
          <p:cNvSpPr txBox="1"/>
          <p:nvPr/>
        </p:nvSpPr>
        <p:spPr>
          <a:xfrm>
            <a:off x="1827249" y="5909991"/>
            <a:ext cx="291682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I can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CE7B62-E7BF-14E8-6AE9-C20E0A5AFC92}"/>
              </a:ext>
            </a:extLst>
          </p:cNvPr>
          <p:cNvSpPr txBox="1"/>
          <p:nvPr/>
        </p:nvSpPr>
        <p:spPr>
          <a:xfrm>
            <a:off x="6897213" y="5502969"/>
            <a:ext cx="531277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you play badminton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C18A63-7B00-BBE7-B707-152D4865B5AD}"/>
              </a:ext>
            </a:extLst>
          </p:cNvPr>
          <p:cNvSpPr txBox="1"/>
          <p:nvPr/>
        </p:nvSpPr>
        <p:spPr>
          <a:xfrm>
            <a:off x="7401632" y="5937756"/>
            <a:ext cx="296311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I can’t.</a:t>
            </a:r>
          </a:p>
        </p:txBody>
      </p:sp>
    </p:spTree>
    <p:extLst>
      <p:ext uri="{BB962C8B-B14F-4D97-AF65-F5344CB8AC3E}">
        <p14:creationId xmlns:p14="http://schemas.microsoft.com/office/powerpoint/2010/main" val="639471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sPham-0936082789">
            <a:extLst>
              <a:ext uri="{FF2B5EF4-FFF2-40B4-BE49-F238E27FC236}">
                <a16:creationId xmlns:a16="http://schemas.microsoft.com/office/drawing/2014/main" id="{FDCE5DA1-742A-44CB-12DD-80DD8C748185}"/>
              </a:ext>
            </a:extLst>
          </p:cNvPr>
          <p:cNvSpPr txBox="1"/>
          <p:nvPr/>
        </p:nvSpPr>
        <p:spPr>
          <a:xfrm>
            <a:off x="604520" y="2244522"/>
            <a:ext cx="115112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MsPham</a:t>
            </a:r>
          </a:p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0936082789</a:t>
            </a:r>
            <a:endParaRPr lang="zh-CN" altLang="en-US" sz="6600" b="1" dirty="0">
              <a:latin typeface="+mj-lt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F74A47-A154-BB19-6A3D-0B1FFA75AA43}"/>
              </a:ext>
            </a:extLst>
          </p:cNvPr>
          <p:cNvSpPr/>
          <p:nvPr/>
        </p:nvSpPr>
        <p:spPr>
          <a:xfrm>
            <a:off x="1631025" y="2071868"/>
            <a:ext cx="8181985" cy="32061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90BB073A-DE17-4CDF-97E0-BF6A5A3AFB43}"/>
              </a:ext>
            </a:extLst>
          </p:cNvPr>
          <p:cNvSpPr txBox="1"/>
          <p:nvPr/>
        </p:nvSpPr>
        <p:spPr>
          <a:xfrm>
            <a:off x="460621" y="3948669"/>
            <a:ext cx="1151128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Cooper" panose="020B7200000000000000" pitchFamily="34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Warm-up</a:t>
            </a:r>
            <a:endParaRPr lang="zh-CN" altLang="en-US" sz="125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66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.VnCooper" panose="020B7200000000000000" pitchFamily="34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28" name="Picture 4" descr="Dance Singing Sticker by moonbug for iOS &amp; Android | GIPHY">
            <a:extLst>
              <a:ext uri="{FF2B5EF4-FFF2-40B4-BE49-F238E27FC236}">
                <a16:creationId xmlns:a16="http://schemas.microsoft.com/office/drawing/2014/main" id="{F5319312-AE18-C791-0E43-3B56F586F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772" y="194137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127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sPham-0936082789">
            <a:extLst>
              <a:ext uri="{FF2B5EF4-FFF2-40B4-BE49-F238E27FC236}">
                <a16:creationId xmlns:a16="http://schemas.microsoft.com/office/drawing/2014/main" id="{FDCE5DA1-742A-44CB-12DD-80DD8C748185}"/>
              </a:ext>
            </a:extLst>
          </p:cNvPr>
          <p:cNvSpPr txBox="1"/>
          <p:nvPr/>
        </p:nvSpPr>
        <p:spPr>
          <a:xfrm>
            <a:off x="604520" y="2244522"/>
            <a:ext cx="115112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MsPham</a:t>
            </a:r>
          </a:p>
          <a:p>
            <a:pPr algn="ctr"/>
            <a:r>
              <a:rPr lang="en-US" altLang="zh-CN" sz="6600" b="1">
                <a:latin typeface="+mj-lt"/>
                <a:ea typeface="字魂7号-温暖童稚体" panose="00000500000000000000" pitchFamily="2" charset="-122"/>
                <a:cs typeface="Times New Roman" panose="02020603050405020304" pitchFamily="18" charset="0"/>
              </a:rPr>
              <a:t>0936082789</a:t>
            </a:r>
            <a:endParaRPr lang="zh-CN" altLang="en-US" sz="6600" b="1" dirty="0">
              <a:latin typeface="+mj-lt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F74A47-A154-BB19-6A3D-0B1FFA75AA43}"/>
              </a:ext>
            </a:extLst>
          </p:cNvPr>
          <p:cNvSpPr/>
          <p:nvPr/>
        </p:nvSpPr>
        <p:spPr>
          <a:xfrm>
            <a:off x="1631025" y="2071868"/>
            <a:ext cx="8181985" cy="32061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90BB073A-DE17-4CDF-97E0-BF6A5A3AFB43}"/>
              </a:ext>
            </a:extLst>
          </p:cNvPr>
          <p:cNvSpPr txBox="1"/>
          <p:nvPr/>
        </p:nvSpPr>
        <p:spPr>
          <a:xfrm>
            <a:off x="441960" y="3808710"/>
            <a:ext cx="1151128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Cooper" panose="020B7200000000000000" pitchFamily="34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Sounds</a:t>
            </a:r>
            <a:endParaRPr lang="zh-CN" altLang="en-US" sz="125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66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.VnCooper" panose="020B7200000000000000" pitchFamily="34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Picture 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A136945C-19CC-681B-579B-BED137DD51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880" y="274320"/>
            <a:ext cx="5483439" cy="435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080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sPham-0936082789">
            <a:extLst>
              <a:ext uri="{FF2B5EF4-FFF2-40B4-BE49-F238E27FC236}">
                <a16:creationId xmlns:a16="http://schemas.microsoft.com/office/drawing/2014/main" id="{117D38FF-A77A-3D77-E2DE-AF301293F95A}"/>
              </a:ext>
            </a:extLst>
          </p:cNvPr>
          <p:cNvSpPr txBox="1"/>
          <p:nvPr/>
        </p:nvSpPr>
        <p:spPr>
          <a:xfrm>
            <a:off x="1939432" y="744780"/>
            <a:ext cx="8276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Listen and repeat. </a:t>
            </a:r>
            <a:endParaRPr lang="en-US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061C2B42-34DB-1474-CD35-9EF747E1085C}"/>
              </a:ext>
            </a:extLst>
          </p:cNvPr>
          <p:cNvSpPr/>
          <p:nvPr/>
        </p:nvSpPr>
        <p:spPr>
          <a:xfrm rot="16200000">
            <a:off x="1221726" y="611849"/>
            <a:ext cx="487363" cy="948049"/>
          </a:xfrm>
          <a:prstGeom prst="flowChartOffpageConnector">
            <a:avLst/>
          </a:prstGeom>
          <a:solidFill>
            <a:srgbClr val="00B0F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vert="vert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lang="en-US" sz="2800" b="1" dirty="0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BED621EC-B606-A373-0549-10C65E782A6D}"/>
              </a:ext>
            </a:extLst>
          </p:cNvPr>
          <p:cNvSpPr txBox="1"/>
          <p:nvPr/>
        </p:nvSpPr>
        <p:spPr>
          <a:xfrm>
            <a:off x="3118498" y="3447666"/>
            <a:ext cx="2103120" cy="523220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</a:rPr>
              <a:t>v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</a:rPr>
              <a:t>o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</a:rPr>
              <a:t>lleyball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B4C7CFDE-E0A8-B710-FB6D-CB0CB02D1AE7}"/>
              </a:ext>
            </a:extLst>
          </p:cNvPr>
          <p:cNvSpPr txBox="1"/>
          <p:nvPr/>
        </p:nvSpPr>
        <p:spPr>
          <a:xfrm>
            <a:off x="3118498" y="4070550"/>
            <a:ext cx="2103120" cy="461665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/ˈv</a:t>
            </a: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</a:rPr>
              <a:t>ɑː</a:t>
            </a: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libɑːl/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2D8052AA-9A2E-CA5A-5647-4438C24E049A}"/>
              </a:ext>
            </a:extLst>
          </p:cNvPr>
          <p:cNvSpPr txBox="1"/>
          <p:nvPr/>
        </p:nvSpPr>
        <p:spPr>
          <a:xfrm>
            <a:off x="7621735" y="3447666"/>
            <a:ext cx="2103120" cy="523220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</a:rPr>
              <a:t>s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</a:rPr>
              <a:t>o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</a:rPr>
              <a:t>ccer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4A00E08B-8D92-A751-8C73-9AE71F0ABD7D}"/>
              </a:ext>
            </a:extLst>
          </p:cNvPr>
          <p:cNvSpPr txBox="1"/>
          <p:nvPr/>
        </p:nvSpPr>
        <p:spPr>
          <a:xfrm>
            <a:off x="7621735" y="4070550"/>
            <a:ext cx="2103120" cy="461665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/ˈs</a:t>
            </a: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</a:rPr>
              <a:t>ɑː</a:t>
            </a: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</a:rPr>
              <a:t>kər/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05F76C0-A044-47CE-2BAB-E4522F9204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8498" y="1429219"/>
            <a:ext cx="2103120" cy="1918783"/>
          </a:xfrm>
          <a:prstGeom prst="roundRect">
            <a:avLst>
              <a:gd name="adj" fmla="val 4030"/>
            </a:avLst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DD4A77D-AA38-FD55-A37D-8994EA448C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1735" y="1517083"/>
            <a:ext cx="2103120" cy="1918783"/>
          </a:xfrm>
          <a:prstGeom prst="roundRect">
            <a:avLst>
              <a:gd name="adj" fmla="val 4030"/>
            </a:avLst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395096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leyba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cc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64D9182-FEF8-173E-48CF-6E440F1EEDCD}"/>
              </a:ext>
            </a:extLst>
          </p:cNvPr>
          <p:cNvSpPr txBox="1"/>
          <p:nvPr/>
        </p:nvSpPr>
        <p:spPr>
          <a:xfrm>
            <a:off x="2154036" y="1660685"/>
            <a:ext cx="1162684" cy="1015663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6000">
                <a:solidFill>
                  <a:srgbClr val="C00000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b="1">
                <a:solidFill>
                  <a:srgbClr val="FF0000"/>
                </a:solidFill>
              </a:rPr>
              <a:t>o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E64B0758-63D2-5EE9-19CC-9768E048D71F}"/>
              </a:ext>
            </a:extLst>
          </p:cNvPr>
          <p:cNvSpPr txBox="1"/>
          <p:nvPr/>
        </p:nvSpPr>
        <p:spPr>
          <a:xfrm>
            <a:off x="3681712" y="1660685"/>
            <a:ext cx="2103120" cy="1015663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rgbClr val="C00000"/>
                </a:solidFill>
                <a:latin typeface="Arial" panose="020B0604020202020204" pitchFamily="34" charset="0"/>
              </a:rPr>
              <a:t>/ɑː/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18558B7A-1CBA-B834-66CD-B38EC892FCF5}"/>
              </a:ext>
            </a:extLst>
          </p:cNvPr>
          <p:cNvSpPr txBox="1"/>
          <p:nvPr/>
        </p:nvSpPr>
        <p:spPr>
          <a:xfrm>
            <a:off x="1298152" y="652505"/>
            <a:ext cx="37480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Cooper" panose="020B7200000000000000" pitchFamily="34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Sounds</a:t>
            </a:r>
            <a:endParaRPr lang="zh-CN" alt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66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.VnCooper" panose="020B7200000000000000" pitchFamily="34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73FE9338-AB78-B7E3-85E5-8B78B762C590}"/>
              </a:ext>
            </a:extLst>
          </p:cNvPr>
          <p:cNvSpPr txBox="1"/>
          <p:nvPr/>
        </p:nvSpPr>
        <p:spPr>
          <a:xfrm>
            <a:off x="2154036" y="4307878"/>
            <a:ext cx="1162684" cy="1015663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6000">
                <a:solidFill>
                  <a:srgbClr val="C00000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b="1">
                <a:solidFill>
                  <a:srgbClr val="FF0000"/>
                </a:solidFill>
              </a:rPr>
              <a:t>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04499927-D0D0-85A8-1ADE-DBDEA136CA29}"/>
              </a:ext>
            </a:extLst>
          </p:cNvPr>
          <p:cNvSpPr txBox="1"/>
          <p:nvPr/>
        </p:nvSpPr>
        <p:spPr>
          <a:xfrm>
            <a:off x="3681712" y="4307878"/>
            <a:ext cx="2103120" cy="1015663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rgbClr val="C00000"/>
                </a:solidFill>
                <a:latin typeface="Arial" panose="020B0604020202020204" pitchFamily="34" charset="0"/>
              </a:rPr>
              <a:t>/ɑː/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4F383786-0C86-BB99-6838-881589CFE906}"/>
              </a:ext>
            </a:extLst>
          </p:cNvPr>
          <p:cNvSpPr txBox="1"/>
          <p:nvPr/>
        </p:nvSpPr>
        <p:spPr>
          <a:xfrm>
            <a:off x="7336618" y="1729735"/>
            <a:ext cx="2103120" cy="523220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</a:rPr>
              <a:t>v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</a:rPr>
              <a:t>o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</a:rPr>
              <a:t>lleyball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D316CCE1-8B56-E90D-1DDA-14812C317694}"/>
              </a:ext>
            </a:extLst>
          </p:cNvPr>
          <p:cNvSpPr txBox="1"/>
          <p:nvPr/>
        </p:nvSpPr>
        <p:spPr>
          <a:xfrm>
            <a:off x="7336618" y="2414738"/>
            <a:ext cx="2103120" cy="523220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</a:rPr>
              <a:t>s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</a:rPr>
              <a:t>o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</a:rPr>
              <a:t>ccer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47C80691-B189-B049-20FC-D2C738FCF6BF}"/>
              </a:ext>
            </a:extLst>
          </p:cNvPr>
          <p:cNvSpPr txBox="1"/>
          <p:nvPr/>
        </p:nvSpPr>
        <p:spPr>
          <a:xfrm>
            <a:off x="7612284" y="4307878"/>
            <a:ext cx="2103120" cy="523220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</a:rPr>
              <a:t>f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</a:rPr>
              <a:t>a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</a:rPr>
              <a:t>ther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69FADFED-A5FF-33DC-7272-430B366C0F02}"/>
              </a:ext>
            </a:extLst>
          </p:cNvPr>
          <p:cNvSpPr txBox="1"/>
          <p:nvPr/>
        </p:nvSpPr>
        <p:spPr>
          <a:xfrm>
            <a:off x="7612284" y="4992881"/>
            <a:ext cx="2103120" cy="523220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</a:rPr>
              <a:t>y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</a:rPr>
              <a:t>a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</a:rPr>
              <a:t>rd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67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leyba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cc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leyba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cc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sPham-0936082789">
            <a:extLst>
              <a:ext uri="{FF2B5EF4-FFF2-40B4-BE49-F238E27FC236}">
                <a16:creationId xmlns:a16="http://schemas.microsoft.com/office/drawing/2014/main" id="{117D38FF-A77A-3D77-E2DE-AF301293F95A}"/>
              </a:ext>
            </a:extLst>
          </p:cNvPr>
          <p:cNvSpPr txBox="1"/>
          <p:nvPr/>
        </p:nvSpPr>
        <p:spPr>
          <a:xfrm>
            <a:off x="2015978" y="882401"/>
            <a:ext cx="79637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Chant</a:t>
            </a:r>
            <a:endParaRPr lang="en-US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061C2B42-34DB-1474-CD35-9EF747E1085C}"/>
              </a:ext>
            </a:extLst>
          </p:cNvPr>
          <p:cNvSpPr/>
          <p:nvPr/>
        </p:nvSpPr>
        <p:spPr>
          <a:xfrm rot="16200000">
            <a:off x="1125198" y="731543"/>
            <a:ext cx="646332" cy="948049"/>
          </a:xfrm>
          <a:prstGeom prst="flowChartOffpageConnector">
            <a:avLst/>
          </a:prstGeom>
          <a:solidFill>
            <a:srgbClr val="00B0F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vert="vert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lang="en-US" sz="28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C</a:t>
            </a:r>
            <a:endParaRPr lang="en-US" sz="28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6" name="CD2-TRACK 51">
            <a:hlinkClick r:id="" action="ppaction://media"/>
            <a:extLst>
              <a:ext uri="{FF2B5EF4-FFF2-40B4-BE49-F238E27FC236}">
                <a16:creationId xmlns:a16="http://schemas.microsoft.com/office/drawing/2014/main" id="{F7BBE38B-7F16-3767-D3D0-6AC6592F32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5122" y="5264841"/>
            <a:ext cx="609600" cy="609600"/>
          </a:xfrm>
          <a:prstGeom prst="ellipse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BE0F6AE-D1A2-86A5-BEC3-563E6EECCB38}"/>
              </a:ext>
            </a:extLst>
          </p:cNvPr>
          <p:cNvSpPr/>
          <p:nvPr/>
        </p:nvSpPr>
        <p:spPr>
          <a:xfrm>
            <a:off x="3132700" y="1506170"/>
            <a:ext cx="6138622" cy="367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/ɑː/, /ɑː/, /ɑː/,</a:t>
            </a:r>
            <a:b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/ɑː/, /ɑː/, /ɑː/,</a:t>
            </a:r>
            <a:b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volleyball, soccer,</a:t>
            </a:r>
            <a:b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/ɑː/, /ɑː/, /</a:t>
            </a:r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ɑː/.</a:t>
            </a:r>
            <a:endParaRPr lang="en-US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75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90BB073A-DE17-4CDF-97E0-BF6A5A3AFB43}"/>
              </a:ext>
            </a:extLst>
          </p:cNvPr>
          <p:cNvSpPr txBox="1"/>
          <p:nvPr/>
        </p:nvSpPr>
        <p:spPr>
          <a:xfrm>
            <a:off x="592286" y="4418493"/>
            <a:ext cx="1151128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Cooper" panose="020B7200000000000000" pitchFamily="34" charset="0"/>
                <a:ea typeface="字魂7号-温暖童稚体" panose="00000500000000000000" pitchFamily="2" charset="-122"/>
                <a:cs typeface="Times New Roman" panose="02020603050405020304" pitchFamily="18" charset="0"/>
              </a:rPr>
              <a:t>Listening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020A30-6E50-7DC4-74A5-A3DC49F5FF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5422" y="818770"/>
            <a:ext cx="6281155" cy="359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081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1000" t="-9000" r="-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4A64CCA0-B19E-5AAE-5426-B82446E3FC8A}"/>
              </a:ext>
            </a:extLst>
          </p:cNvPr>
          <p:cNvGrpSpPr/>
          <p:nvPr/>
        </p:nvGrpSpPr>
        <p:grpSpPr>
          <a:xfrm>
            <a:off x="2248255" y="844599"/>
            <a:ext cx="9296175" cy="5715777"/>
            <a:chOff x="2502899" y="1115367"/>
            <a:chExt cx="8007303" cy="492331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932C3C1-6235-9F8A-907A-C5293B5ACBF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2502899" y="1115367"/>
              <a:ext cx="3874752" cy="4923311"/>
            </a:xfrm>
            <a:custGeom>
              <a:avLst/>
              <a:gdLst>
                <a:gd name="connsiteX0" fmla="*/ 0 w 3604572"/>
                <a:gd name="connsiteY0" fmla="*/ 0 h 4580017"/>
                <a:gd name="connsiteX1" fmla="*/ 3604572 w 3604572"/>
                <a:gd name="connsiteY1" fmla="*/ 0 h 4580017"/>
                <a:gd name="connsiteX2" fmla="*/ 3604572 w 3604572"/>
                <a:gd name="connsiteY2" fmla="*/ 4580017 h 4580017"/>
                <a:gd name="connsiteX3" fmla="*/ 1670968 w 3604572"/>
                <a:gd name="connsiteY3" fmla="*/ 4580017 h 4580017"/>
                <a:gd name="connsiteX4" fmla="*/ 1661006 w 3604572"/>
                <a:gd name="connsiteY4" fmla="*/ 4567050 h 4580017"/>
                <a:gd name="connsiteX5" fmla="*/ 1181111 w 3604572"/>
                <a:gd name="connsiteY5" fmla="*/ 4386782 h 4580017"/>
                <a:gd name="connsiteX6" fmla="*/ 701216 w 3604572"/>
                <a:gd name="connsiteY6" fmla="*/ 4567050 h 4580017"/>
                <a:gd name="connsiteX7" fmla="*/ 691254 w 3604572"/>
                <a:gd name="connsiteY7" fmla="*/ 4580017 h 4580017"/>
                <a:gd name="connsiteX8" fmla="*/ 0 w 3604572"/>
                <a:gd name="connsiteY8" fmla="*/ 4580017 h 4580017"/>
                <a:gd name="connsiteX9" fmla="*/ 0 w 3604572"/>
                <a:gd name="connsiteY9" fmla="*/ 0 h 4580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04572" h="4580017">
                  <a:moveTo>
                    <a:pt x="0" y="0"/>
                  </a:moveTo>
                  <a:lnTo>
                    <a:pt x="3604572" y="0"/>
                  </a:lnTo>
                  <a:lnTo>
                    <a:pt x="3604572" y="4580017"/>
                  </a:lnTo>
                  <a:lnTo>
                    <a:pt x="1670968" y="4580017"/>
                  </a:lnTo>
                  <a:lnTo>
                    <a:pt x="1661006" y="4567050"/>
                  </a:lnTo>
                  <a:cubicBezTo>
                    <a:pt x="1557004" y="4458289"/>
                    <a:pt x="1380877" y="4386782"/>
                    <a:pt x="1181111" y="4386782"/>
                  </a:cubicBezTo>
                  <a:cubicBezTo>
                    <a:pt x="981345" y="4386782"/>
                    <a:pt x="805218" y="4458289"/>
                    <a:pt x="701216" y="4567050"/>
                  </a:cubicBezTo>
                  <a:lnTo>
                    <a:pt x="691254" y="4580017"/>
                  </a:lnTo>
                  <a:lnTo>
                    <a:pt x="0" y="458001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8A92B02-7FDB-3433-8532-2CC5E70559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754741" y="1115367"/>
              <a:ext cx="3755461" cy="4627265"/>
            </a:xfrm>
            <a:prstGeom prst="rect">
              <a:avLst/>
            </a:prstGeom>
          </p:spPr>
        </p:pic>
      </p:grp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117D38FF-A77A-3D77-E2DE-AF301293F95A}"/>
              </a:ext>
            </a:extLst>
          </p:cNvPr>
          <p:cNvSpPr txBox="1"/>
          <p:nvPr/>
        </p:nvSpPr>
        <p:spPr>
          <a:xfrm>
            <a:off x="1448365" y="297624"/>
            <a:ext cx="8276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 and listen.</a:t>
            </a:r>
            <a:endParaRPr lang="en-US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061C2B42-34DB-1474-CD35-9EF747E1085C}"/>
              </a:ext>
            </a:extLst>
          </p:cNvPr>
          <p:cNvSpPr/>
          <p:nvPr/>
        </p:nvSpPr>
        <p:spPr>
          <a:xfrm rot="16200000">
            <a:off x="662709" y="173029"/>
            <a:ext cx="509177" cy="833962"/>
          </a:xfrm>
          <a:prstGeom prst="flowChartOffpageConnector">
            <a:avLst/>
          </a:prstGeom>
          <a:solidFill>
            <a:srgbClr val="00B0F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vert="vert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lang="en-US" sz="28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D</a:t>
            </a:r>
            <a:endParaRPr lang="en-US" sz="28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368CE844-2D6D-5919-B693-7DEE83CF8576}"/>
              </a:ext>
            </a:extLst>
          </p:cNvPr>
          <p:cNvSpPr/>
          <p:nvPr/>
        </p:nvSpPr>
        <p:spPr>
          <a:xfrm rot="16200000">
            <a:off x="1928215" y="4021730"/>
            <a:ext cx="548640" cy="548640"/>
          </a:xfrm>
          <a:prstGeom prst="ellipse">
            <a:avLst/>
          </a:prstGeom>
          <a:solidFill>
            <a:srgbClr val="FF66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vert="vert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lang="en-US" sz="28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2</a:t>
            </a:r>
            <a:endParaRPr lang="en-US" sz="28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37114DA0-A9B7-0579-814C-5AA6EB53C804}"/>
              </a:ext>
            </a:extLst>
          </p:cNvPr>
          <p:cNvSpPr/>
          <p:nvPr/>
        </p:nvSpPr>
        <p:spPr>
          <a:xfrm rot="16200000">
            <a:off x="6942698" y="2753397"/>
            <a:ext cx="548640" cy="548640"/>
          </a:xfrm>
          <a:prstGeom prst="ellipse">
            <a:avLst/>
          </a:prstGeom>
          <a:solidFill>
            <a:srgbClr val="FF66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vert="vert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lang="en-US" sz="28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3</a:t>
            </a:r>
            <a:endParaRPr lang="en-US" sz="28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AA242454-BB5E-CD8F-7F1F-AAE0628EEF94}"/>
              </a:ext>
            </a:extLst>
          </p:cNvPr>
          <p:cNvSpPr/>
          <p:nvPr/>
        </p:nvSpPr>
        <p:spPr>
          <a:xfrm rot="16200000">
            <a:off x="6988479" y="3335567"/>
            <a:ext cx="548640" cy="548640"/>
          </a:xfrm>
          <a:prstGeom prst="ellipse">
            <a:avLst/>
          </a:prstGeom>
          <a:solidFill>
            <a:srgbClr val="FF66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vert="vert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lang="en-US" sz="28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4</a:t>
            </a:r>
            <a:endParaRPr lang="en-US" sz="28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9" name="CD2-TRACK 52">
            <a:hlinkClick r:id="" action="ppaction://media"/>
            <a:extLst>
              <a:ext uri="{FF2B5EF4-FFF2-40B4-BE49-F238E27FC236}">
                <a16:creationId xmlns:a16="http://schemas.microsoft.com/office/drawing/2014/main" id="{C2042C9B-5CC2-4CCE-4869-55EC5EB689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04746" y="373221"/>
            <a:ext cx="509178" cy="509178"/>
          </a:xfrm>
          <a:prstGeom prst="ellipse">
            <a:avLst/>
          </a:prstGeom>
        </p:spPr>
      </p:pic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29117FC5-FB97-A392-F68C-4C24E5614C89}"/>
              </a:ext>
            </a:extLst>
          </p:cNvPr>
          <p:cNvSpPr/>
          <p:nvPr/>
        </p:nvSpPr>
        <p:spPr>
          <a:xfrm rot="16200000">
            <a:off x="1928215" y="3302038"/>
            <a:ext cx="548640" cy="548640"/>
          </a:xfrm>
          <a:prstGeom prst="ellipse">
            <a:avLst/>
          </a:prstGeom>
          <a:solidFill>
            <a:srgbClr val="FF66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vert="vert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lang="en-US" sz="28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1</a:t>
            </a:r>
            <a:endParaRPr lang="en-US" sz="28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78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D2-TRACK 52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D2-TRACK 52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D2-TRACK 52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D2-TRACK 52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1000" t="-8000" r="-1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8932C3C1-6235-9F8A-907A-C5293B5ACBF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56160" y="1206267"/>
            <a:ext cx="3826279" cy="4861720"/>
          </a:xfrm>
          <a:custGeom>
            <a:avLst/>
            <a:gdLst>
              <a:gd name="connsiteX0" fmla="*/ 0 w 3604572"/>
              <a:gd name="connsiteY0" fmla="*/ 0 h 4580017"/>
              <a:gd name="connsiteX1" fmla="*/ 3604572 w 3604572"/>
              <a:gd name="connsiteY1" fmla="*/ 0 h 4580017"/>
              <a:gd name="connsiteX2" fmla="*/ 3604572 w 3604572"/>
              <a:gd name="connsiteY2" fmla="*/ 4580017 h 4580017"/>
              <a:gd name="connsiteX3" fmla="*/ 1670968 w 3604572"/>
              <a:gd name="connsiteY3" fmla="*/ 4580017 h 4580017"/>
              <a:gd name="connsiteX4" fmla="*/ 1661006 w 3604572"/>
              <a:gd name="connsiteY4" fmla="*/ 4567050 h 4580017"/>
              <a:gd name="connsiteX5" fmla="*/ 1181111 w 3604572"/>
              <a:gd name="connsiteY5" fmla="*/ 4386782 h 4580017"/>
              <a:gd name="connsiteX6" fmla="*/ 701216 w 3604572"/>
              <a:gd name="connsiteY6" fmla="*/ 4567050 h 4580017"/>
              <a:gd name="connsiteX7" fmla="*/ 691254 w 3604572"/>
              <a:gd name="connsiteY7" fmla="*/ 4580017 h 4580017"/>
              <a:gd name="connsiteX8" fmla="*/ 0 w 3604572"/>
              <a:gd name="connsiteY8" fmla="*/ 4580017 h 4580017"/>
              <a:gd name="connsiteX9" fmla="*/ 0 w 3604572"/>
              <a:gd name="connsiteY9" fmla="*/ 0 h 4580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04572" h="4580017">
                <a:moveTo>
                  <a:pt x="0" y="0"/>
                </a:moveTo>
                <a:lnTo>
                  <a:pt x="3604572" y="0"/>
                </a:lnTo>
                <a:lnTo>
                  <a:pt x="3604572" y="4580017"/>
                </a:lnTo>
                <a:lnTo>
                  <a:pt x="1670968" y="4580017"/>
                </a:lnTo>
                <a:lnTo>
                  <a:pt x="1661006" y="4567050"/>
                </a:lnTo>
                <a:cubicBezTo>
                  <a:pt x="1557004" y="4458289"/>
                  <a:pt x="1380877" y="4386782"/>
                  <a:pt x="1181111" y="4386782"/>
                </a:cubicBezTo>
                <a:cubicBezTo>
                  <a:pt x="981345" y="4386782"/>
                  <a:pt x="805218" y="4458289"/>
                  <a:pt x="701216" y="4567050"/>
                </a:cubicBezTo>
                <a:lnTo>
                  <a:pt x="691254" y="4580017"/>
                </a:lnTo>
                <a:lnTo>
                  <a:pt x="0" y="4580017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117D38FF-A77A-3D77-E2DE-AF301293F95A}"/>
              </a:ext>
            </a:extLst>
          </p:cNvPr>
          <p:cNvSpPr txBox="1"/>
          <p:nvPr/>
        </p:nvSpPr>
        <p:spPr>
          <a:xfrm>
            <a:off x="2379698" y="380749"/>
            <a:ext cx="8276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 and write.</a:t>
            </a:r>
            <a:endParaRPr lang="en-US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061C2B42-34DB-1474-CD35-9EF747E1085C}"/>
              </a:ext>
            </a:extLst>
          </p:cNvPr>
          <p:cNvSpPr/>
          <p:nvPr/>
        </p:nvSpPr>
        <p:spPr>
          <a:xfrm rot="16200000">
            <a:off x="1509376" y="319560"/>
            <a:ext cx="509177" cy="833962"/>
          </a:xfrm>
          <a:prstGeom prst="flowChartOffpageConnector">
            <a:avLst/>
          </a:prstGeom>
          <a:solidFill>
            <a:srgbClr val="00B0F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vert="vert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lang="en-US" sz="28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D</a:t>
            </a:r>
            <a:endParaRPr lang="en-US" sz="28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C895B5-00CE-1057-8697-74C28D457A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27664" y="1206267"/>
            <a:ext cx="5559114" cy="4445466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64EE95BD-9046-7975-A364-DF95D6EC7027}"/>
              </a:ext>
            </a:extLst>
          </p:cNvPr>
          <p:cNvSpPr/>
          <p:nvPr/>
        </p:nvSpPr>
        <p:spPr>
          <a:xfrm rot="16200000">
            <a:off x="5138071" y="2022130"/>
            <a:ext cx="548640" cy="548640"/>
          </a:xfrm>
          <a:prstGeom prst="ellipse">
            <a:avLst/>
          </a:prstGeom>
          <a:solidFill>
            <a:srgbClr val="FF66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vert="vert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lang="en-US" sz="28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1</a:t>
            </a:r>
            <a:endParaRPr lang="en-US" sz="28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20CFC3E0-AAEC-0674-B1D7-A707320D36CD}"/>
              </a:ext>
            </a:extLst>
          </p:cNvPr>
          <p:cNvSpPr/>
          <p:nvPr/>
        </p:nvSpPr>
        <p:spPr>
          <a:xfrm rot="16200000">
            <a:off x="5108119" y="4264081"/>
            <a:ext cx="548640" cy="548640"/>
          </a:xfrm>
          <a:prstGeom prst="ellipse">
            <a:avLst/>
          </a:prstGeom>
          <a:solidFill>
            <a:srgbClr val="FF66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vert="vert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lang="en-US" sz="28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2</a:t>
            </a:r>
            <a:endParaRPr lang="en-US" sz="28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2A0E0D53-547E-07DA-BA70-02F7EA08E7A3}"/>
              </a:ext>
            </a:extLst>
          </p:cNvPr>
          <p:cNvSpPr/>
          <p:nvPr/>
        </p:nvSpPr>
        <p:spPr>
          <a:xfrm rot="16200000">
            <a:off x="7755549" y="421688"/>
            <a:ext cx="861029" cy="2662320"/>
          </a:xfrm>
          <a:prstGeom prst="ellipse">
            <a:avLst/>
          </a:prstGeom>
          <a:solidFill>
            <a:srgbClr val="FF6600">
              <a:alpha val="0"/>
            </a:srgb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spcFirstLastPara="1" vert="vert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lang="en-US" sz="28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BF438F82-B7A3-4EE6-298F-CC68C61A3CF4}"/>
              </a:ext>
            </a:extLst>
          </p:cNvPr>
          <p:cNvSpPr/>
          <p:nvPr/>
        </p:nvSpPr>
        <p:spPr>
          <a:xfrm rot="16200000">
            <a:off x="7858286" y="1402316"/>
            <a:ext cx="655552" cy="2662320"/>
          </a:xfrm>
          <a:prstGeom prst="ellipse">
            <a:avLst/>
          </a:prstGeom>
          <a:solidFill>
            <a:srgbClr val="FF6600">
              <a:alpha val="0"/>
            </a:srgb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spcFirstLastPara="1" vert="vert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lang="en-US" sz="28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EDC281F6-6AE8-74EA-B257-3156FD053E73}"/>
              </a:ext>
            </a:extLst>
          </p:cNvPr>
          <p:cNvSpPr/>
          <p:nvPr/>
        </p:nvSpPr>
        <p:spPr>
          <a:xfrm rot="16200000">
            <a:off x="7961532" y="2845061"/>
            <a:ext cx="861030" cy="3074289"/>
          </a:xfrm>
          <a:prstGeom prst="ellipse">
            <a:avLst/>
          </a:prstGeom>
          <a:solidFill>
            <a:srgbClr val="FF6600">
              <a:alpha val="0"/>
            </a:srgb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spcFirstLastPara="1" vert="vert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lang="en-US" sz="28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BEC745AC-4D38-CD13-79D8-38A138C6FA88}"/>
              </a:ext>
            </a:extLst>
          </p:cNvPr>
          <p:cNvSpPr/>
          <p:nvPr/>
        </p:nvSpPr>
        <p:spPr>
          <a:xfrm rot="16200000">
            <a:off x="7539811" y="4314477"/>
            <a:ext cx="536286" cy="1906097"/>
          </a:xfrm>
          <a:prstGeom prst="ellipse">
            <a:avLst/>
          </a:prstGeom>
          <a:solidFill>
            <a:srgbClr val="FF6600">
              <a:alpha val="0"/>
            </a:srgb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spcFirstLastPara="1" vert="vert" wrap="square" lIns="121900" tIns="121900" rIns="121900" bIns="121900" anchor="ctr" anchorCtr="0">
            <a:noAutofit/>
          </a:bodyPr>
          <a:lstStyle/>
          <a:p>
            <a:pPr algn="ctr">
              <a:lnSpc>
                <a:spcPct val="120000"/>
              </a:lnSpc>
              <a:buClr>
                <a:srgbClr val="000000"/>
              </a:buClr>
              <a:buFont typeface="Arial"/>
            </a:pPr>
            <a:r>
              <a:rPr lang="en-US" sz="2800" b="1">
                <a:solidFill>
                  <a:schemeClr val="bg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solidFill>
                <a:schemeClr val="bg1"/>
              </a:solidFill>
              <a:latin typeface=".VnBlack" panose="020B72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40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D2-TRACK 52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2-TRACK 52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D2-TRACK 52 (mp3cut.net) (1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D2-TRACK 52 (mp3cut.net) (1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D2-TRACK 52 (mp3cut.net) (1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D2-TRACK 52 (mp3cut.net) (1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8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</TotalTime>
  <Words>150</Words>
  <Application>Microsoft Office PowerPoint</Application>
  <PresentationFormat>Widescreen</PresentationFormat>
  <Paragraphs>73</Paragraphs>
  <Slides>13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.VnBlack</vt:lpstr>
      <vt:lpstr>.VnCooper</vt:lpstr>
      <vt:lpstr>Arial</vt:lpstr>
      <vt:lpstr>Calibri</vt:lpstr>
      <vt:lpstr>Calibri Light</vt:lpstr>
      <vt:lpstr>Cooper Black</vt:lpstr>
      <vt:lpstr>等线</vt:lpstr>
      <vt:lpstr>Impact</vt:lpstr>
      <vt:lpstr>Times New Roman</vt:lpstr>
      <vt:lpstr>字魂7号-温暖童稚体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ADMIN</cp:lastModifiedBy>
  <cp:revision>38</cp:revision>
  <dcterms:created xsi:type="dcterms:W3CDTF">2022-09-11T07:56:52Z</dcterms:created>
  <dcterms:modified xsi:type="dcterms:W3CDTF">2024-01-19T06:00:08Z</dcterms:modified>
</cp:coreProperties>
</file>