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7"/>
  </p:notesMasterIdLst>
  <p:sldIdLst>
    <p:sldId id="285" r:id="rId3"/>
    <p:sldId id="291" r:id="rId4"/>
    <p:sldId id="419" r:id="rId5"/>
    <p:sldId id="292" r:id="rId6"/>
    <p:sldId id="296" r:id="rId7"/>
    <p:sldId id="420" r:id="rId8"/>
    <p:sldId id="421" r:id="rId9"/>
    <p:sldId id="297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309" r:id="rId20"/>
    <p:sldId id="310" r:id="rId21"/>
    <p:sldId id="311" r:id="rId22"/>
    <p:sldId id="312" r:id="rId23"/>
    <p:sldId id="434" r:id="rId24"/>
    <p:sldId id="432" r:id="rId25"/>
    <p:sldId id="4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85" d="100"/>
          <a:sy n="85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08E9AFD7-6E6F-4B5F-8735-9A6D9EA6A2E3}"/>
    <pc:docChg chg="delSld delMainMaster">
      <pc:chgData name="nguyenthithu nguyenthithu" userId="d2b08f955c77d556" providerId="LiveId" clId="{08E9AFD7-6E6F-4B5F-8735-9A6D9EA6A2E3}" dt="2024-01-16T08:52:17.024" v="8" actId="2696"/>
      <pc:docMkLst>
        <pc:docMk/>
      </pc:docMkLst>
      <pc:sldChg chg="del">
        <pc:chgData name="nguyenthithu nguyenthithu" userId="d2b08f955c77d556" providerId="LiveId" clId="{08E9AFD7-6E6F-4B5F-8735-9A6D9EA6A2E3}" dt="2024-01-16T08:51:53.964" v="1" actId="2696"/>
        <pc:sldMkLst>
          <pc:docMk/>
          <pc:sldMk cId="0" sldId="265"/>
        </pc:sldMkLst>
      </pc:sldChg>
      <pc:sldChg chg="del">
        <pc:chgData name="nguyenthithu nguyenthithu" userId="d2b08f955c77d556" providerId="LiveId" clId="{08E9AFD7-6E6F-4B5F-8735-9A6D9EA6A2E3}" dt="2024-01-16T08:52:01.642" v="4" actId="2696"/>
        <pc:sldMkLst>
          <pc:docMk/>
          <pc:sldMk cId="3539286810" sldId="286"/>
        </pc:sldMkLst>
      </pc:sldChg>
      <pc:sldChg chg="del">
        <pc:chgData name="nguyenthithu nguyenthithu" userId="d2b08f955c77d556" providerId="LiveId" clId="{08E9AFD7-6E6F-4B5F-8735-9A6D9EA6A2E3}" dt="2024-01-16T08:52:00.228" v="3" actId="2696"/>
        <pc:sldMkLst>
          <pc:docMk/>
          <pc:sldMk cId="1547537781" sldId="287"/>
        </pc:sldMkLst>
      </pc:sldChg>
      <pc:sldChg chg="del">
        <pc:chgData name="nguyenthithu nguyenthithu" userId="d2b08f955c77d556" providerId="LiveId" clId="{08E9AFD7-6E6F-4B5F-8735-9A6D9EA6A2E3}" dt="2024-01-16T08:52:17.024" v="8" actId="2696"/>
        <pc:sldMkLst>
          <pc:docMk/>
          <pc:sldMk cId="2330858832" sldId="290"/>
        </pc:sldMkLst>
      </pc:sldChg>
      <pc:sldChg chg="del">
        <pc:chgData name="nguyenthithu nguyenthithu" userId="d2b08f955c77d556" providerId="LiveId" clId="{08E9AFD7-6E6F-4B5F-8735-9A6D9EA6A2E3}" dt="2024-01-16T08:52:06.074" v="5" actId="2696"/>
        <pc:sldMkLst>
          <pc:docMk/>
          <pc:sldMk cId="3915777175" sldId="293"/>
        </pc:sldMkLst>
      </pc:sldChg>
      <pc:sldChg chg="del">
        <pc:chgData name="nguyenthithu nguyenthithu" userId="d2b08f955c77d556" providerId="LiveId" clId="{08E9AFD7-6E6F-4B5F-8735-9A6D9EA6A2E3}" dt="2024-01-16T08:52:10.601" v="6" actId="2696"/>
        <pc:sldMkLst>
          <pc:docMk/>
          <pc:sldMk cId="0" sldId="308"/>
        </pc:sldMkLst>
      </pc:sldChg>
      <pc:sldChg chg="del">
        <pc:chgData name="nguyenthithu nguyenthithu" userId="d2b08f955c77d556" providerId="LiveId" clId="{08E9AFD7-6E6F-4B5F-8735-9A6D9EA6A2E3}" dt="2024-01-16T08:51:56.114" v="2" actId="2696"/>
        <pc:sldMkLst>
          <pc:docMk/>
          <pc:sldMk cId="3910344878" sldId="330"/>
        </pc:sldMkLst>
      </pc:sldChg>
      <pc:sldChg chg="del">
        <pc:chgData name="nguyenthithu nguyenthithu" userId="d2b08f955c77d556" providerId="LiveId" clId="{08E9AFD7-6E6F-4B5F-8735-9A6D9EA6A2E3}" dt="2024-01-16T08:51:52.077" v="0" actId="2696"/>
        <pc:sldMkLst>
          <pc:docMk/>
          <pc:sldMk cId="1945593138" sldId="418"/>
        </pc:sldMkLst>
      </pc:sldChg>
      <pc:sldChg chg="del">
        <pc:chgData name="nguyenthithu nguyenthithu" userId="d2b08f955c77d556" providerId="LiveId" clId="{08E9AFD7-6E6F-4B5F-8735-9A6D9EA6A2E3}" dt="2024-01-16T08:52:14.505" v="7" actId="2696"/>
        <pc:sldMkLst>
          <pc:docMk/>
          <pc:sldMk cId="2125075779" sldId="431"/>
        </pc:sldMkLst>
      </pc:sldChg>
      <pc:sldMasterChg chg="del delSldLayout">
        <pc:chgData name="nguyenthithu nguyenthithu" userId="d2b08f955c77d556" providerId="LiveId" clId="{08E9AFD7-6E6F-4B5F-8735-9A6D9EA6A2E3}" dt="2024-01-16T08:51:56.114" v="2" actId="2696"/>
        <pc:sldMasterMkLst>
          <pc:docMk/>
          <pc:sldMasterMk cId="2506313696" sldId="2147483662"/>
        </pc:sldMasterMkLst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3723386465" sldId="2147483663"/>
          </pc:sldLayoutMkLst>
        </pc:sldLayoutChg>
        <pc:sldLayoutChg chg="del">
          <pc:chgData name="nguyenthithu nguyenthithu" userId="d2b08f955c77d556" providerId="LiveId" clId="{08E9AFD7-6E6F-4B5F-8735-9A6D9EA6A2E3}" dt="2024-01-16T08:51:52.077" v="0" actId="2696"/>
          <pc:sldLayoutMkLst>
            <pc:docMk/>
            <pc:sldMasterMk cId="2506313696" sldId="2147483662"/>
            <pc:sldLayoutMk cId="3418506589" sldId="2147483664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562603822" sldId="2147483665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3337591157" sldId="2147483666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2303498981" sldId="2147483667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3108337371" sldId="2147483668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1518671270" sldId="2147483669"/>
          </pc:sldLayoutMkLst>
        </pc:sldLayoutChg>
        <pc:sldLayoutChg chg="del">
          <pc:chgData name="nguyenthithu nguyenthithu" userId="d2b08f955c77d556" providerId="LiveId" clId="{08E9AFD7-6E6F-4B5F-8735-9A6D9EA6A2E3}" dt="2024-01-16T08:51:56.114" v="2" actId="2696"/>
          <pc:sldLayoutMkLst>
            <pc:docMk/>
            <pc:sldMasterMk cId="2506313696" sldId="2147483662"/>
            <pc:sldLayoutMk cId="2240611957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F453-7642-47DA-B90F-CF209BFFC97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AB06-0B73-479B-B8C7-7BCADCAD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quả cà chua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1A2662-A1D6-43AB-B075-8DADC9938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752474"/>
            <a:ext cx="961727" cy="9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B24066-2345-4EDE-8A3C-9DB157C653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752474"/>
            <a:ext cx="961727" cy="9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942079" y="322502"/>
            <a:ext cx="3871401" cy="3833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76301-FCE2-43BF-8467-D16BB149291D}"/>
              </a:ext>
            </a:extLst>
          </p:cNvPr>
          <p:cNvSpPr txBox="1"/>
          <p:nvPr/>
        </p:nvSpPr>
        <p:spPr>
          <a:xfrm>
            <a:off x="3495674" y="0"/>
            <a:ext cx="68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3C9C4-7C65-4C80-945E-2222C43D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38" y="3980439"/>
            <a:ext cx="2944623" cy="2877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879BB-5C16-4CDB-8678-D1FC2F2C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899" y="3889109"/>
            <a:ext cx="7108552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C3E02-8CBD-4BC3-ABF0-380E3158386B}"/>
              </a:ext>
            </a:extLst>
          </p:cNvPr>
          <p:cNvSpPr/>
          <p:nvPr/>
        </p:nvSpPr>
        <p:spPr>
          <a:xfrm>
            <a:off x="513328" y="9385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1DD04-FDFA-42A9-9F21-F9FD66F06840}"/>
              </a:ext>
            </a:extLst>
          </p:cNvPr>
          <p:cNvSpPr/>
          <p:nvPr/>
        </p:nvSpPr>
        <p:spPr>
          <a:xfrm>
            <a:off x="4113778" y="9195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BDB09-00F3-4E4A-BA94-C4F90F1346C8}"/>
              </a:ext>
            </a:extLst>
          </p:cNvPr>
          <p:cNvSpPr/>
          <p:nvPr/>
        </p:nvSpPr>
        <p:spPr>
          <a:xfrm>
            <a:off x="313303" y="4186578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40CB7-CE94-4CCC-9AC6-F0AA5857B38A}"/>
              </a:ext>
            </a:extLst>
          </p:cNvPr>
          <p:cNvSpPr/>
          <p:nvPr/>
        </p:nvSpPr>
        <p:spPr>
          <a:xfrm>
            <a:off x="6771253" y="34912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95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638175"/>
            <a:ext cx="9977377" cy="53517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898D948-05CC-4C33-B64F-1A7295C804E8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F6FA6-F2CF-4FE6-9364-48CEDAEF6678}"/>
              </a:ext>
            </a:extLst>
          </p:cNvPr>
          <p:cNvSpPr/>
          <p:nvPr/>
        </p:nvSpPr>
        <p:spPr>
          <a:xfrm>
            <a:off x="1470380" y="808000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lang="zh-CN" altLang="en-US" sz="3200" b="1" kern="0" dirty="0">
              <a:solidFill>
                <a:srgbClr val="0070C0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06279-F21B-44A1-BD33-FA597CE7EB63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lang="en-US" altLang="zh-CN" sz="3600" b="1" dirty="0">
              <a:solidFill>
                <a:srgbClr val="FF1531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4C48D2-DC64-4A0E-8053-3EDDCC84BDAE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440168-736E-425C-9697-EE3FDE64D4C3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1843595-BFB2-4880-A5CB-255E8C014A7D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A52B84-6E85-4712-B566-054750A05B01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DE653-F1DF-497A-AF34-C3EE23998C61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8BBADA91-0EF7-4A55-B419-330094DF51D5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FB1B1-6C47-4D69-A38B-268EDE120AF4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5493FB-9C68-4AF3-956A-8BB7A839C1E7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DAE05B89-C101-452A-BF1F-6A6DA848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CEC6ACF-06FC-4FBD-99A1-1F6DCB772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788808BB-6549-4DA1-A2FC-E82BD4E1E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5452D8-E1EA-4690-96D3-5C1F3A15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90762" y="870640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8787BA-D22C-4FDB-9D84-59DFA0DEDCA8}"/>
              </a:ext>
            </a:extLst>
          </p:cNvPr>
          <p:cNvGrpSpPr/>
          <p:nvPr/>
        </p:nvGrpSpPr>
        <p:grpSpPr>
          <a:xfrm>
            <a:off x="2421820" y="459706"/>
            <a:ext cx="5493819" cy="5128665"/>
            <a:chOff x="2421820" y="459706"/>
            <a:chExt cx="5493819" cy="51286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7289FE-12F8-417C-9B7B-7765D7193532}"/>
                </a:ext>
              </a:extLst>
            </p:cNvPr>
            <p:cNvGrpSpPr/>
            <p:nvPr/>
          </p:nvGrpSpPr>
          <p:grpSpPr>
            <a:xfrm rot="405374" flipH="1">
              <a:off x="2421820" y="459706"/>
              <a:ext cx="5493819" cy="5128665"/>
              <a:chOff x="4626472" y="3203091"/>
              <a:chExt cx="4931242" cy="1041448"/>
            </a:xfrm>
            <a:solidFill>
              <a:srgbClr val="CF2665">
                <a:alpha val="63000"/>
              </a:srgbClr>
            </a:solidFill>
          </p:grpSpPr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5A3EE88A-6550-40D1-B5AE-26575010DF37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0309"/>
                  <a:gd name="adj2" fmla="val 8145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EC593E32-AA94-4625-B495-F0374770C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253731">
                <a:off x="8582638" y="2951047"/>
                <a:ext cx="252629" cy="75671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2CC8E-770D-46C9-94BB-D9B379588839}"/>
                </a:ext>
              </a:extLst>
            </p:cNvPr>
            <p:cNvSpPr/>
            <p:nvPr/>
          </p:nvSpPr>
          <p:spPr>
            <a:xfrm rot="20559448">
              <a:off x="2657469" y="1480179"/>
              <a:ext cx="4993174" cy="365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"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glow rad="63500">
                    <a:srgbClr val="F77A9A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图片 27">
            <a:extLst>
              <a:ext uri="{FF2B5EF4-FFF2-40B4-BE49-F238E27FC236}">
                <a16:creationId xmlns:a16="http://schemas.microsoft.com/office/drawing/2014/main" id="{E5230094-C81C-466E-A261-944354C2D3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05884" y="2270493"/>
            <a:ext cx="3573315" cy="41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5E382B23-3B39-4285-BE05-B566EE278EC0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8">
            <a:extLst>
              <a:ext uri="{FF2B5EF4-FFF2-40B4-BE49-F238E27FC236}">
                <a16:creationId xmlns:a16="http://schemas.microsoft.com/office/drawing/2014/main" id="{C12F297F-FA98-402B-8DBC-E303A13DB141}"/>
              </a:ext>
            </a:extLst>
          </p:cNvPr>
          <p:cNvGrpSpPr/>
          <p:nvPr/>
        </p:nvGrpSpPr>
        <p:grpSpPr>
          <a:xfrm>
            <a:off x="3106443" y="703944"/>
            <a:ext cx="7866991" cy="1456739"/>
            <a:chOff x="2484661" y="983099"/>
            <a:chExt cx="5650825" cy="1161599"/>
          </a:xfrm>
        </p:grpSpPr>
        <p:grpSp>
          <p:nvGrpSpPr>
            <p:cNvPr id="4" name="组合 76">
              <a:extLst>
                <a:ext uri="{FF2B5EF4-FFF2-40B4-BE49-F238E27FC236}">
                  <a16:creationId xmlns:a16="http://schemas.microsoft.com/office/drawing/2014/main" id="{B31AE4D0-BD60-4820-9A98-A70C32B2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983099"/>
              <a:ext cx="5650825" cy="1161599"/>
              <a:chOff x="3300347" y="1368497"/>
              <a:chExt cx="10763512" cy="2240523"/>
            </a:xfrm>
          </p:grpSpPr>
          <p:grpSp>
            <p:nvGrpSpPr>
              <p:cNvPr id="9" name="组合 77">
                <a:extLst>
                  <a:ext uri="{FF2B5EF4-FFF2-40B4-BE49-F238E27FC236}">
                    <a16:creationId xmlns:a16="http://schemas.microsoft.com/office/drawing/2014/main" id="{7EDEA995-08A3-4BBD-8D0A-E3A85A400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2215189"/>
                <a:chOff x="1986534" y="4135265"/>
                <a:chExt cx="9432000" cy="2215189"/>
              </a:xfrm>
            </p:grpSpPr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332AC38D-8A04-47EA-8360-A0DE4193B1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0032205C-AF3F-46A3-A7B4-9FDC352DB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2215189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0" name="组合 78">
                <a:extLst>
                  <a:ext uri="{FF2B5EF4-FFF2-40B4-BE49-F238E27FC236}">
                    <a16:creationId xmlns:a16="http://schemas.microsoft.com/office/drawing/2014/main" id="{17644382-5C85-4D07-AE4B-EA1E06B31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1" name="Freeform 23">
                  <a:extLst>
                    <a:ext uri="{FF2B5EF4-FFF2-40B4-BE49-F238E27FC236}">
                      <a16:creationId xmlns:a16="http://schemas.microsoft.com/office/drawing/2014/main" id="{0FA1DF34-4420-4822-9B72-EBF57486A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" name="Freeform 21">
                  <a:extLst>
                    <a:ext uri="{FF2B5EF4-FFF2-40B4-BE49-F238E27FC236}">
                      <a16:creationId xmlns:a16="http://schemas.microsoft.com/office/drawing/2014/main" id="{536B12A9-2395-4E0A-8040-0C455E7BB2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5" name="组合 205">
              <a:extLst>
                <a:ext uri="{FF2B5EF4-FFF2-40B4-BE49-F238E27FC236}">
                  <a16:creationId xmlns:a16="http://schemas.microsoft.com/office/drawing/2014/main" id="{A317EDD4-2240-4192-9D13-EFE9D429A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494" y="1140262"/>
              <a:ext cx="502884" cy="473025"/>
              <a:chOff x="12294771" y="811518"/>
              <a:chExt cx="801528" cy="761850"/>
            </a:xfrm>
          </p:grpSpPr>
          <p:sp>
            <p:nvSpPr>
              <p:cNvPr id="6" name="Freeform 55">
                <a:extLst>
                  <a:ext uri="{FF2B5EF4-FFF2-40B4-BE49-F238E27FC236}">
                    <a16:creationId xmlns:a16="http://schemas.microsoft.com/office/drawing/2014/main" id="{808F8C9D-C88D-427D-AD1B-68C3E148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4771" y="811518"/>
                <a:ext cx="801528" cy="76185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Freeform 56">
                <a:extLst>
                  <a:ext uri="{FF2B5EF4-FFF2-40B4-BE49-F238E27FC236}">
                    <a16:creationId xmlns:a16="http://schemas.microsoft.com/office/drawing/2014/main" id="{0FCBFEDF-F720-4C35-AC63-23F1C8C2D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7405" y="858403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Freeform 57">
                <a:extLst>
                  <a:ext uri="{FF2B5EF4-FFF2-40B4-BE49-F238E27FC236}">
                    <a16:creationId xmlns:a16="http://schemas.microsoft.com/office/drawing/2014/main" id="{4055D2A4-8055-416B-8462-C947D819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15" name="组合 6">
            <a:extLst>
              <a:ext uri="{FF2B5EF4-FFF2-40B4-BE49-F238E27FC236}">
                <a16:creationId xmlns:a16="http://schemas.microsoft.com/office/drawing/2014/main" id="{A101E83C-FC4E-4132-BA5C-17B15086E3D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CF0A40BE-F789-4BEA-9EE3-D639F54C4B84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736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5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8467579C-FB94-4FC1-8740-AC5CD8B131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lvl="0" algn="ctr" defTabSz="121773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sp>
        <p:nvSpPr>
          <p:cNvPr id="18" name="文本框 186">
            <a:extLst>
              <a:ext uri="{FF2B5EF4-FFF2-40B4-BE49-F238E27FC236}">
                <a16:creationId xmlns:a16="http://schemas.microsoft.com/office/drawing/2014/main" id="{0C0195D1-ACF4-40BA-9B90-97F70CF34328}"/>
              </a:ext>
            </a:extLst>
          </p:cNvPr>
          <p:cNvSpPr txBox="1"/>
          <p:nvPr/>
        </p:nvSpPr>
        <p:spPr>
          <a:xfrm>
            <a:off x="4216671" y="895288"/>
            <a:ext cx="6424132" cy="1199915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Bí mật: </a:t>
            </a:r>
            <a:r>
              <a:rPr lang="vi-VN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cần giữ kín, không để người khác biết</a:t>
            </a:r>
            <a:r>
              <a:rPr lang="en-US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ì sao việc giữ bí mật lại khó đến vậy? - KhoaHoc.tv">
            <a:extLst>
              <a:ext uri="{FF2B5EF4-FFF2-40B4-BE49-F238E27FC236}">
                <a16:creationId xmlns:a16="http://schemas.microsoft.com/office/drawing/2014/main" id="{23E55553-87AF-41FE-8B84-97DA017D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19350"/>
            <a:ext cx="7143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D757398F-7114-4564-9205-36BF8E0E5F18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D8230098-BCC0-4D77-BD51-A71075623E7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D38AE1D-5F39-4074-9D54-8CED75DDB00D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0B90A6B0-9353-4BBA-A3A8-1700CF171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6" name="组合 10">
            <a:extLst>
              <a:ext uri="{FF2B5EF4-FFF2-40B4-BE49-F238E27FC236}">
                <a16:creationId xmlns:a16="http://schemas.microsoft.com/office/drawing/2014/main" id="{110A6DF2-D371-4927-8D5C-FC789524B357}"/>
              </a:ext>
            </a:extLst>
          </p:cNvPr>
          <p:cNvGrpSpPr/>
          <p:nvPr/>
        </p:nvGrpSpPr>
        <p:grpSpPr>
          <a:xfrm>
            <a:off x="3104952" y="647479"/>
            <a:ext cx="7216751" cy="2084703"/>
            <a:chOff x="2484661" y="1618247"/>
            <a:chExt cx="5729026" cy="1662335"/>
          </a:xfrm>
        </p:grpSpPr>
        <p:grpSp>
          <p:nvGrpSpPr>
            <p:cNvPr id="7" name="组合 158">
              <a:extLst>
                <a:ext uri="{FF2B5EF4-FFF2-40B4-BE49-F238E27FC236}">
                  <a16:creationId xmlns:a16="http://schemas.microsoft.com/office/drawing/2014/main" id="{89290A55-440E-40AD-8055-F5E60F898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1618247"/>
              <a:ext cx="5729026" cy="1662335"/>
              <a:chOff x="3300347" y="850194"/>
              <a:chExt cx="10912466" cy="3206357"/>
            </a:xfrm>
          </p:grpSpPr>
          <p:grpSp>
            <p:nvGrpSpPr>
              <p:cNvPr id="12" name="组合 159">
                <a:extLst>
                  <a:ext uri="{FF2B5EF4-FFF2-40B4-BE49-F238E27FC236}">
                    <a16:creationId xmlns:a16="http://schemas.microsoft.com/office/drawing/2014/main" id="{1EEE515A-6E39-4E9E-B3E1-F00646969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850194"/>
                <a:ext cx="9580954" cy="3206357"/>
                <a:chOff x="1986534" y="3591628"/>
                <a:chExt cx="9580954" cy="3206357"/>
              </a:xfrm>
            </p:grpSpPr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6E174869-3DFA-404B-8945-74AB2C7755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85139BD7-CE62-4E1A-909C-BC71E44DA2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5488" y="3591628"/>
                  <a:ext cx="9432000" cy="3206357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3" name="组合 160">
                <a:extLst>
                  <a:ext uri="{FF2B5EF4-FFF2-40B4-BE49-F238E27FC236}">
                    <a16:creationId xmlns:a16="http://schemas.microsoft.com/office/drawing/2014/main" id="{524FD8C7-2F8E-4127-9DBB-0CD1B74B3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4" name="Freeform 23">
                  <a:extLst>
                    <a:ext uri="{FF2B5EF4-FFF2-40B4-BE49-F238E27FC236}">
                      <a16:creationId xmlns:a16="http://schemas.microsoft.com/office/drawing/2014/main" id="{8B11F346-514C-4D09-A9D6-4E4DC466F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F611EF3D-F7AF-4763-BB11-7D49E4E25D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8" name="组合 209">
              <a:extLst>
                <a:ext uri="{FF2B5EF4-FFF2-40B4-BE49-F238E27FC236}">
                  <a16:creationId xmlns:a16="http://schemas.microsoft.com/office/drawing/2014/main" id="{93C18EB2-4A33-4ED1-900B-FDAFAF078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0466173D-32BC-49CE-81D6-1358E36A6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id="{AF701BB9-8700-43CD-9151-F8C06AE5D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A80CE2EB-4F7C-4BF6-ADD4-B7A1FABC8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8" name="文本框 187">
            <a:extLst>
              <a:ext uri="{FF2B5EF4-FFF2-40B4-BE49-F238E27FC236}">
                <a16:creationId xmlns:a16="http://schemas.microsoft.com/office/drawing/2014/main" id="{C59CCBF3-D089-4516-8D02-1FEBD4DE202B}"/>
              </a:ext>
            </a:extLst>
          </p:cNvPr>
          <p:cNvSpPr txBox="1"/>
          <p:nvPr/>
        </p:nvSpPr>
        <p:spPr>
          <a:xfrm>
            <a:off x="4464658" y="813837"/>
            <a:ext cx="5454138" cy="1569246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 cổ: </a:t>
            </a:r>
            <a:r>
              <a:rPr lang="vi-VN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 cao cổ lên</a:t>
            </a:r>
            <a:r>
              <a:rPr lang="en-US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4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Sở Giáo Dục Và Đào Tạo Vĩnh Phúc">
            <a:extLst>
              <a:ext uri="{FF2B5EF4-FFF2-40B4-BE49-F238E27FC236}">
                <a16:creationId xmlns:a16="http://schemas.microsoft.com/office/drawing/2014/main" id="{AAC06A3C-EEB0-40A6-8E44-3C5D2AB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06" y="3009900"/>
            <a:ext cx="3866394" cy="31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圆角矩形 37">
            <a:extLst>
              <a:ext uri="{FF2B5EF4-FFF2-40B4-BE49-F238E27FC236}">
                <a16:creationId xmlns:a16="http://schemas.microsoft.com/office/drawing/2014/main" id="{07923DBA-40B9-446F-86DF-9FF9ECD7FD2F}"/>
              </a:ext>
            </a:extLst>
          </p:cNvPr>
          <p:cNvSpPr/>
          <p:nvPr/>
        </p:nvSpPr>
        <p:spPr>
          <a:xfrm>
            <a:off x="334761" y="176269"/>
            <a:ext cx="11356340" cy="646690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DED089-FE4D-4462-9F01-D9D771BE0301}"/>
              </a:ext>
            </a:extLst>
          </p:cNvPr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5127BD6-618E-4FC5-9B8E-7D8929092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61578F5F-7537-4765-AFF6-71D9B4C70D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515BE64B-9211-4867-915E-0140787BD2D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A66C8DE8-7755-4121-A3AD-734F260BC730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FB1DD645-EEF9-48D5-BE66-750E67BCBF0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DBF398C-92A1-4D63-AB20-DF6087C161B5}"/>
              </a:ext>
            </a:extLst>
          </p:cNvPr>
          <p:cNvSpPr/>
          <p:nvPr/>
        </p:nvSpPr>
        <p:spPr>
          <a:xfrm>
            <a:off x="1573339" y="1167544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con vật trong câu chuyện làm gì và nói gì khi đến bên cây nấm?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8" name="PA_库_组合 5">
            <a:extLst>
              <a:ext uri="{FF2B5EF4-FFF2-40B4-BE49-F238E27FC236}">
                <a16:creationId xmlns:a16="http://schemas.microsoft.com/office/drawing/2014/main" id="{AC030DE8-B616-4D8C-BC1D-1B676F1B317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49" name="任意多边形 10">
              <a:extLst>
                <a:ext uri="{FF2B5EF4-FFF2-40B4-BE49-F238E27FC236}">
                  <a16:creationId xmlns:a16="http://schemas.microsoft.com/office/drawing/2014/main" id="{4B64E720-9A6C-4F3A-88A9-86AE8442A97F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任意多边形 11">
              <a:extLst>
                <a:ext uri="{FF2B5EF4-FFF2-40B4-BE49-F238E27FC236}">
                  <a16:creationId xmlns:a16="http://schemas.microsoft.com/office/drawing/2014/main" id="{98C09666-C673-4803-B7CD-FF0EA5DB19DF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1" name="文本框 12">
              <a:extLst>
                <a:ext uri="{FF2B5EF4-FFF2-40B4-BE49-F238E27FC236}">
                  <a16:creationId xmlns:a16="http://schemas.microsoft.com/office/drawing/2014/main" id="{E036AD4A-C87D-44B4-9CEC-38AE738757DA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DF27FBF-5CDA-48AC-AE72-CFCC5C1D52AE}"/>
              </a:ext>
            </a:extLst>
          </p:cNvPr>
          <p:cNvSpPr/>
          <p:nvPr/>
        </p:nvSpPr>
        <p:spPr>
          <a:xfrm>
            <a:off x="1610470" y="2095195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cây nấm lại được các con vật gọi bằng những cái tên khác nhau? </a:t>
            </a:r>
          </a:p>
        </p:txBody>
      </p:sp>
      <p:grpSp>
        <p:nvGrpSpPr>
          <p:cNvPr id="53" name="PA_库_组合 5">
            <a:extLst>
              <a:ext uri="{FF2B5EF4-FFF2-40B4-BE49-F238E27FC236}">
                <a16:creationId xmlns:a16="http://schemas.microsoft.com/office/drawing/2014/main" id="{E09A882D-DC53-4BC4-8F24-3B978B6762B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96524" y="3268982"/>
            <a:ext cx="587835" cy="733599"/>
            <a:chOff x="1836100" y="2332000"/>
            <a:chExt cx="1572829" cy="895643"/>
          </a:xfrm>
        </p:grpSpPr>
        <p:sp>
          <p:nvSpPr>
            <p:cNvPr id="54" name="任意多边形 10">
              <a:extLst>
                <a:ext uri="{FF2B5EF4-FFF2-40B4-BE49-F238E27FC236}">
                  <a16:creationId xmlns:a16="http://schemas.microsoft.com/office/drawing/2014/main" id="{EB0EAF6F-FA09-4E57-86D0-00C915B7632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任意多边形 11">
              <a:extLst>
                <a:ext uri="{FF2B5EF4-FFF2-40B4-BE49-F238E27FC236}">
                  <a16:creationId xmlns:a16="http://schemas.microsoft.com/office/drawing/2014/main" id="{25AB8093-AA7C-438D-B9A2-03B31727AA8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文本框 12">
              <a:extLst>
                <a:ext uri="{FF2B5EF4-FFF2-40B4-BE49-F238E27FC236}">
                  <a16:creationId xmlns:a16="http://schemas.microsoft.com/office/drawing/2014/main" id="{6B946442-0B41-49D0-A230-24EC451AF076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C83343-7122-4628-BFD6-B4C3444F7DCB}"/>
              </a:ext>
            </a:extLst>
          </p:cNvPr>
          <p:cNvSpPr/>
          <p:nvPr/>
        </p:nvSpPr>
        <p:spPr>
          <a:xfrm>
            <a:off x="1449994" y="3021722"/>
            <a:ext cx="9869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nấm cảm thấy thế nào khi được gọi bằng nhiều tên như vậy?</a:t>
            </a:r>
          </a:p>
        </p:txBody>
      </p:sp>
      <p:grpSp>
        <p:nvGrpSpPr>
          <p:cNvPr id="58" name="PA_库_组合 5">
            <a:extLst>
              <a:ext uri="{FF2B5EF4-FFF2-40B4-BE49-F238E27FC236}">
                <a16:creationId xmlns:a16="http://schemas.microsoft.com/office/drawing/2014/main" id="{A1B72E87-1D20-4D92-A61B-4E1298716D9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53027" y="4343847"/>
            <a:ext cx="587835" cy="733599"/>
            <a:chOff x="1836100" y="2332000"/>
            <a:chExt cx="1572829" cy="895643"/>
          </a:xfrm>
        </p:grpSpPr>
        <p:sp>
          <p:nvSpPr>
            <p:cNvPr id="59" name="任意多边形 10">
              <a:extLst>
                <a:ext uri="{FF2B5EF4-FFF2-40B4-BE49-F238E27FC236}">
                  <a16:creationId xmlns:a16="http://schemas.microsoft.com/office/drawing/2014/main" id="{5F3EB26D-A7AA-4977-BCE5-5CD7970ED24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任意多边形 11">
              <a:extLst>
                <a:ext uri="{FF2B5EF4-FFF2-40B4-BE49-F238E27FC236}">
                  <a16:creationId xmlns:a16="http://schemas.microsoft.com/office/drawing/2014/main" id="{E5A91CD8-1F2D-4DD2-846C-0AEE6B6CBE13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文本框 12">
              <a:extLst>
                <a:ext uri="{FF2B5EF4-FFF2-40B4-BE49-F238E27FC236}">
                  <a16:creationId xmlns:a16="http://schemas.microsoft.com/office/drawing/2014/main" id="{DC67663A-BE3B-41BA-837C-CA6232CAD2A4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3332D7B-874A-4019-879A-D68FF3AE24A4}"/>
              </a:ext>
            </a:extLst>
          </p:cNvPr>
          <p:cNvSpPr/>
          <p:nvPr/>
        </p:nvSpPr>
        <p:spPr>
          <a:xfrm>
            <a:off x="1451520" y="426051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2 – 3 câu nhận xét về hình dáng, điệu bộ và hành động của một nhân vật trong câu chuyện.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EC0C8A-FFB2-4794-BB3A-C181A70D2E60}"/>
              </a:ext>
            </a:extLst>
          </p:cNvPr>
          <p:cNvGrpSpPr/>
          <p:nvPr/>
        </p:nvGrpSpPr>
        <p:grpSpPr>
          <a:xfrm>
            <a:off x="9013151" y="2674328"/>
            <a:ext cx="3104143" cy="3127647"/>
            <a:chOff x="7656474" y="831396"/>
            <a:chExt cx="3689350" cy="3269584"/>
          </a:xfrm>
        </p:grpSpPr>
        <p:pic>
          <p:nvPicPr>
            <p:cNvPr id="64" name="图片 2" descr="2">
              <a:extLst>
                <a:ext uri="{FF2B5EF4-FFF2-40B4-BE49-F238E27FC236}">
                  <a16:creationId xmlns:a16="http://schemas.microsoft.com/office/drawing/2014/main" id="{6D645F17-959E-41EE-8AE6-454C4D888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FC7DBEFF-F13F-416D-86E8-5B86D9283E8E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1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52" grpId="0"/>
      <p:bldP spid="57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3925" y="2409825"/>
            <a:ext cx="9829800" cy="41909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Giun đất nghển cổ uống giọt sương đêm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nói: Chiếc bàn xinh xắn ơi, thức uống ở đây thật ngon.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nằm ngủ dưới chân cây nấm 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ói: Mái nhà xinh đẹp ơi, ngủ ở đây thật mát.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lượn quanh cây nấm và nói: Sao chiếc mũ này lại có chân nhỉ?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 cốm nhảy lên tán nấm ngồi nghỉ và nói: Ghế nhỏ ơi, đừng đi đâu, ở nguyên đấy nhé.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nấm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42189"/>
            <a:ext cx="1041468" cy="121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1230496" y="6012924"/>
            <a:ext cx="762610" cy="7545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9EC40B-6F68-433A-9971-FEAB46ED47DD}"/>
              </a:ext>
            </a:extLst>
          </p:cNvPr>
          <p:cNvSpPr/>
          <p:nvPr/>
        </p:nvSpPr>
        <p:spPr>
          <a:xfrm>
            <a:off x="1564398" y="2697950"/>
            <a:ext cx="8851392" cy="206455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mỗi con vật cảm nhận và gọi tên cây nấm bằng 1 cách khác nhau.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7795E-1C5E-4842-9E3E-EC0A25077444}"/>
              </a:ext>
            </a:extLst>
          </p:cNvPr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vi-VN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cây nấm lại được các con vật gọi tên khác nhau?</a:t>
            </a:r>
            <a:endParaRPr lang="en-US" sz="48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1201401" y="6077847"/>
            <a:ext cx="555449" cy="572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7CDF4B-5B44-43CC-B54A-0E9CCF3FBE41}"/>
              </a:ext>
            </a:extLst>
          </p:cNvPr>
          <p:cNvSpPr/>
          <p:nvPr/>
        </p:nvSpPr>
        <p:spPr>
          <a:xfrm>
            <a:off x="1564398" y="2697950"/>
            <a:ext cx="8851392" cy="206455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được gọi bằng nhiều tên khác nhau, nấm cảm thấy rất vui.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D1E8B-224A-4CE8-9C45-50836DDA2C11}"/>
              </a:ext>
            </a:extLst>
          </p:cNvPr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vi-VN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nấm cảm thấy thế nào khi được gọi bằng nhiều tên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>
            <a:fillRect/>
          </a:stretch>
        </p:blipFill>
        <p:spPr>
          <a:xfrm>
            <a:off x="11059751" y="5960377"/>
            <a:ext cx="888727" cy="572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ED4B6C-38DC-44C3-AAC5-2310DAAAD8EE}"/>
              </a:ext>
            </a:extLst>
          </p:cNvPr>
          <p:cNvSpPr/>
          <p:nvPr/>
        </p:nvSpPr>
        <p:spPr>
          <a:xfrm>
            <a:off x="1659648" y="2459824"/>
            <a:ext cx="8851392" cy="291227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Nấm là một bạn nhỏ đáng yêu. Bạn có hình dáng giống một chiếc ô nhỏ. Nấm rất hòa đồng và thân thiện với các bạn xung quanh.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9627E-C833-4A4D-9213-9A6FE7E2376F}"/>
              </a:ext>
            </a:extLst>
          </p:cNvPr>
          <p:cNvSpPr/>
          <p:nvPr/>
        </p:nvSpPr>
        <p:spPr>
          <a:xfrm>
            <a:off x="381000" y="228600"/>
            <a:ext cx="11544300" cy="135401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4.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– 3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xét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A038C907-D7B6-4AEF-946F-348706132B85}"/>
              </a:ext>
            </a:extLst>
          </p:cNvPr>
          <p:cNvCxnSpPr/>
          <p:nvPr/>
        </p:nvCxnSpPr>
        <p:spPr>
          <a:xfrm>
            <a:off x="6723246" y="4380165"/>
            <a:ext cx="4796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1">
            <a:extLst>
              <a:ext uri="{FF2B5EF4-FFF2-40B4-BE49-F238E27FC236}">
                <a16:creationId xmlns:a16="http://schemas.microsoft.com/office/drawing/2014/main" id="{AF82D653-B2AD-4038-9C75-E172857B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2299" y="4560124"/>
            <a:ext cx="2375054" cy="2297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769C3-8E65-4D59-ABAC-EC0561A2308A}"/>
              </a:ext>
            </a:extLst>
          </p:cNvPr>
          <p:cNvSpPr txBox="1"/>
          <p:nvPr/>
        </p:nvSpPr>
        <p:spPr>
          <a:xfrm>
            <a:off x="674738" y="1328459"/>
            <a:ext cx="10842523" cy="769441"/>
          </a:xfrm>
          <a:custGeom>
            <a:avLst/>
            <a:gdLst>
              <a:gd name="connsiteX0" fmla="*/ 0 w 10842523"/>
              <a:gd name="connsiteY0" fmla="*/ 0 h 769441"/>
              <a:gd name="connsiteX1" fmla="*/ 10842523 w 10842523"/>
              <a:gd name="connsiteY1" fmla="*/ 0 h 769441"/>
              <a:gd name="connsiteX2" fmla="*/ 10842523 w 10842523"/>
              <a:gd name="connsiteY2" fmla="*/ 769441 h 769441"/>
              <a:gd name="connsiteX3" fmla="*/ 0 w 10842523"/>
              <a:gd name="connsiteY3" fmla="*/ 769441 h 769441"/>
              <a:gd name="connsiteX4" fmla="*/ 0 w 10842523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769441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2436" y="238859"/>
                  <a:pt x="10894176" y="434638"/>
                  <a:pt x="10842523" y="769441"/>
                </a:cubicBezTo>
                <a:cubicBezTo>
                  <a:pt x="5879994" y="844416"/>
                  <a:pt x="4847340" y="899841"/>
                  <a:pt x="0" y="769441"/>
                </a:cubicBezTo>
                <a:cubicBezTo>
                  <a:pt x="-41912" y="598670"/>
                  <a:pt x="-53008" y="157443"/>
                  <a:pt x="0" y="0"/>
                </a:cubicBezTo>
                <a:close/>
              </a:path>
              <a:path w="10842523" h="769441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891614" y="356780"/>
                  <a:pt x="10880486" y="636898"/>
                  <a:pt x="10842523" y="769441"/>
                </a:cubicBezTo>
                <a:cubicBezTo>
                  <a:pt x="6158838" y="919914"/>
                  <a:pt x="4872556" y="919155"/>
                  <a:pt x="0" y="769441"/>
                </a:cubicBezTo>
                <a:cubicBezTo>
                  <a:pt x="4901" y="691130"/>
                  <a:pt x="-52149" y="1660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5DCA9C-B0CD-4AB9-810B-90281ED61D04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4AD7C-DFC4-4B46-9B66-F6EB83D75096}"/>
              </a:ext>
            </a:extLst>
          </p:cNvPr>
          <p:cNvSpPr txBox="1"/>
          <p:nvPr/>
        </p:nvSpPr>
        <p:spPr>
          <a:xfrm>
            <a:off x="4102828" y="270357"/>
            <a:ext cx="43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ĐỌC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B1CAE6-5646-4ADD-9BCB-FA56EAC6C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CAA5F-ED3A-457B-B750-F28989091189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4D3A643-952C-4BBA-83B7-04FAA0E0B0CC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6BC727-9B57-4B28-8E9E-91E95081C385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31E80B-C51D-4A64-8A08-C3E6B3FD3AD5}"/>
              </a:ext>
            </a:extLst>
          </p:cNvPr>
          <p:cNvSpPr txBox="1">
            <a:spLocks/>
          </p:cNvSpPr>
          <p:nvPr/>
        </p:nvSpPr>
        <p:spPr>
          <a:xfrm>
            <a:off x="1027416" y="1451068"/>
            <a:ext cx="10381413" cy="1686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6D15B4-21D6-4940-AAD1-FC77A64DF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89796" l="9756" r="91057">
                        <a14:foregroundMark x1="21138" y1="31020" x2="25203" y2="69796"/>
                        <a14:foregroundMark x1="44715" y1="22041" x2="44715" y2="22041"/>
                        <a14:foregroundMark x1="41870" y1="29796" x2="41870" y2="29796"/>
                        <a14:foregroundMark x1="17480" y1="82449" x2="19919" y2="78776"/>
                        <a14:foregroundMark x1="29675" y1="78776" x2="33333" y2="80816"/>
                        <a14:foregroundMark x1="19106" y1="26939" x2="26423" y2="28163"/>
                        <a14:foregroundMark x1="18699" y1="23265" x2="23577" y2="24490"/>
                        <a14:foregroundMark x1="72358" y1="40408" x2="72358" y2="66531"/>
                        <a14:foregroundMark x1="69919" y1="33061" x2="78455" y2="34286"/>
                        <a14:foregroundMark x1="88618" y1="34286" x2="91057" y2="32245"/>
                        <a14:foregroundMark x1="77642" y1="81224" x2="77642" y2="81224"/>
                        <a14:foregroundMark x1="44715" y1="23265" x2="4471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28" y="2812714"/>
            <a:ext cx="4583517" cy="45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6636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9940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algn="r"/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FAE2E2-87A8-4731-887D-068AAA11556A}"/>
              </a:ext>
            </a:extLst>
          </p:cNvPr>
          <p:cNvGrpSpPr/>
          <p:nvPr/>
        </p:nvGrpSpPr>
        <p:grpSpPr>
          <a:xfrm>
            <a:off x="876301" y="400050"/>
            <a:ext cx="6372224" cy="1885950"/>
            <a:chOff x="1470025" y="0"/>
            <a:chExt cx="2924174" cy="1560136"/>
          </a:xfrm>
        </p:grpSpPr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8FE1FF70-F5B4-4268-8CC5-6C938C45E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25" y="0"/>
              <a:ext cx="2924174" cy="1560136"/>
            </a:xfrm>
            <a:prstGeom prst="rect">
              <a:avLst/>
            </a:prstGeom>
          </p:spPr>
        </p:pic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99425375-FBC9-43D6-988A-4FA2CC28522D}"/>
                </a:ext>
              </a:extLst>
            </p:cNvPr>
            <p:cNvSpPr txBox="1"/>
            <p:nvPr/>
          </p:nvSpPr>
          <p:spPr>
            <a:xfrm>
              <a:off x="1825575" y="297258"/>
              <a:ext cx="2009141" cy="58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Luyện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đọc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khó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7D9993-B363-4A95-8770-9AEA8BF198EE}"/>
              </a:ext>
            </a:extLst>
          </p:cNvPr>
          <p:cNvGrpSpPr/>
          <p:nvPr/>
        </p:nvGrpSpPr>
        <p:grpSpPr>
          <a:xfrm>
            <a:off x="1010693" y="1835358"/>
            <a:ext cx="3338012" cy="2757488"/>
            <a:chOff x="7325768" y="2244933"/>
            <a:chExt cx="3338012" cy="2757488"/>
          </a:xfrm>
        </p:grpSpPr>
        <p:pic>
          <p:nvPicPr>
            <p:cNvPr id="19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A12263E6-46A5-456D-91DD-05D86495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F5D0B0DA-9D14-4140-BCF8-9438954AC21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tán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nấm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FA2C68-51F2-47F7-A2F0-2DB89F60BA8E}"/>
              </a:ext>
            </a:extLst>
          </p:cNvPr>
          <p:cNvGrpSpPr/>
          <p:nvPr/>
        </p:nvGrpSpPr>
        <p:grpSpPr>
          <a:xfrm>
            <a:off x="4306343" y="1863933"/>
            <a:ext cx="3338012" cy="2757488"/>
            <a:chOff x="7325768" y="2244933"/>
            <a:chExt cx="3338012" cy="2757488"/>
          </a:xfrm>
        </p:grpSpPr>
        <p:pic>
          <p:nvPicPr>
            <p:cNvPr id="22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2132443-0FEB-4949-9B27-6AC7BF56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3" name="矩形 1">
              <a:extLst>
                <a:ext uri="{FF2B5EF4-FFF2-40B4-BE49-F238E27FC236}">
                  <a16:creationId xmlns:a16="http://schemas.microsoft.com/office/drawing/2014/main" id="{46BD7E86-3E63-4FC9-BAB0-45A4EC42A8C3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nghển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cổ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9936F1-5E12-4BEE-81B0-445629D4B4AF}"/>
              </a:ext>
            </a:extLst>
          </p:cNvPr>
          <p:cNvGrpSpPr/>
          <p:nvPr/>
        </p:nvGrpSpPr>
        <p:grpSpPr>
          <a:xfrm>
            <a:off x="7535317" y="1825833"/>
            <a:ext cx="4151857" cy="2757488"/>
            <a:chOff x="7325768" y="2244933"/>
            <a:chExt cx="3338012" cy="2757488"/>
          </a:xfrm>
        </p:grpSpPr>
        <p:pic>
          <p:nvPicPr>
            <p:cNvPr id="25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860DF10-9BCA-4819-B6EF-E2B4F4CF6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6" name="矩形 1">
              <a:extLst>
                <a:ext uri="{FF2B5EF4-FFF2-40B4-BE49-F238E27FC236}">
                  <a16:creationId xmlns:a16="http://schemas.microsoft.com/office/drawing/2014/main" id="{FD834B39-FFA6-4A23-8F76-6EBEA6DEF57F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quanh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A31CA5-FF24-48E3-BC7E-7471388A4734}"/>
              </a:ext>
            </a:extLst>
          </p:cNvPr>
          <p:cNvGrpSpPr/>
          <p:nvPr/>
        </p:nvGrpSpPr>
        <p:grpSpPr>
          <a:xfrm>
            <a:off x="2505075" y="3778458"/>
            <a:ext cx="3767680" cy="2757488"/>
            <a:chOff x="7325768" y="2244933"/>
            <a:chExt cx="3338012" cy="2757488"/>
          </a:xfrm>
        </p:grpSpPr>
        <p:pic>
          <p:nvPicPr>
            <p:cNvPr id="28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363CF06-0843-493A-A827-68DABCA2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BB441E9B-B754-483D-B9C2-6A4A2953E64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đêm</a:t>
              </a:r>
              <a:r>
                <a:rPr kumimoji="1" lang="en-US" altLang="zh-CN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khuya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7F1BB3-E7EC-4257-ACA4-33FEB13ABF1C}"/>
              </a:ext>
            </a:extLst>
          </p:cNvPr>
          <p:cNvGrpSpPr/>
          <p:nvPr/>
        </p:nvGrpSpPr>
        <p:grpSpPr>
          <a:xfrm>
            <a:off x="6220868" y="3826083"/>
            <a:ext cx="3338012" cy="2757488"/>
            <a:chOff x="7325768" y="2244933"/>
            <a:chExt cx="3338012" cy="2757488"/>
          </a:xfrm>
        </p:grpSpPr>
        <p:pic>
          <p:nvPicPr>
            <p:cNvPr id="31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0C786554-9894-4BAE-AB67-14F4C29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32" name="矩形 1">
              <a:extLst>
                <a:ext uri="{FF2B5EF4-FFF2-40B4-BE49-F238E27FC236}">
                  <a16:creationId xmlns:a16="http://schemas.microsoft.com/office/drawing/2014/main" id="{5523D8A0-B304-48B3-9131-DFAB39F77DF4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nghĩ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ngợi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381001" y="266700"/>
            <a:ext cx="11439524" cy="6286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EB273650-99B6-4E4D-8D47-D4A21F30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9850"/>
            <a:ext cx="7381875" cy="1560136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3323724D-2BB2-41F3-B33A-0A1751A6E5C9}"/>
              </a:ext>
            </a:extLst>
          </p:cNvPr>
          <p:cNvSpPr txBox="1"/>
          <p:nvPr/>
        </p:nvSpPr>
        <p:spPr>
          <a:xfrm>
            <a:off x="3800475" y="311023"/>
            <a:ext cx="489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Luyện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dài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inpin heiti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44BC5-0916-4403-A103-EA85040A3F7D}"/>
              </a:ext>
            </a:extLst>
          </p:cNvPr>
          <p:cNvSpPr/>
          <p:nvPr/>
        </p:nvSpPr>
        <p:spPr>
          <a:xfrm>
            <a:off x="714375" y="1773946"/>
            <a:ext cx="11115675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algn="just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mai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không biết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người khác lại gọi mình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gì nữa nhỉ?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58" y="603090"/>
            <a:ext cx="6791533" cy="755970"/>
          </a:xfrm>
          <a:prstGeom prst="rect">
            <a:avLst/>
          </a:prstGeom>
        </p:spPr>
      </p:pic>
      <p:grpSp>
        <p:nvGrpSpPr>
          <p:cNvPr id="7" name="组合 5">
            <a:extLst>
              <a:ext uri="{FF2B5EF4-FFF2-40B4-BE49-F238E27FC236}">
                <a16:creationId xmlns:a16="http://schemas.microsoft.com/office/drawing/2014/main" id="{97DC4BF7-409D-4FBD-A567-88CFD2219973}"/>
              </a:ext>
            </a:extLst>
          </p:cNvPr>
          <p:cNvGrpSpPr/>
          <p:nvPr/>
        </p:nvGrpSpPr>
        <p:grpSpPr>
          <a:xfrm>
            <a:off x="223102" y="190500"/>
            <a:ext cx="3758348" cy="957871"/>
            <a:chOff x="2954954" y="4334355"/>
            <a:chExt cx="6334189" cy="1214045"/>
          </a:xfrm>
        </p:grpSpPr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9EA7B1D2-47D2-41AC-86CA-3592F4B28513}"/>
                </a:ext>
              </a:extLst>
            </p:cNvPr>
            <p:cNvSpPr/>
            <p:nvPr/>
          </p:nvSpPr>
          <p:spPr>
            <a:xfrm>
              <a:off x="3048503" y="4805889"/>
              <a:ext cx="6240640" cy="74251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17">
              <a:extLst>
                <a:ext uri="{FF2B5EF4-FFF2-40B4-BE49-F238E27FC236}">
                  <a16:creationId xmlns:a16="http://schemas.microsoft.com/office/drawing/2014/main" id="{AB497678-A5DD-41FA-B07E-577B83EC6CF4}"/>
                </a:ext>
              </a:extLst>
            </p:cNvPr>
            <p:cNvSpPr/>
            <p:nvPr/>
          </p:nvSpPr>
          <p:spPr>
            <a:xfrm>
              <a:off x="2954954" y="4503368"/>
              <a:ext cx="6240640" cy="797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C6E6DE02-CBCB-4658-B0EC-C9B390584BC3}"/>
                </a:ext>
              </a:extLst>
            </p:cNvPr>
            <p:cNvSpPr/>
            <p:nvPr/>
          </p:nvSpPr>
          <p:spPr>
            <a:xfrm>
              <a:off x="3010551" y="4334355"/>
              <a:ext cx="6247871" cy="937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 chia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đoạn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AA8ACAB-1361-4734-B185-FFC1DC59264F}"/>
              </a:ext>
            </a:extLst>
          </p:cNvPr>
          <p:cNvSpPr/>
          <p:nvPr/>
        </p:nvSpPr>
        <p:spPr>
          <a:xfrm>
            <a:off x="846703" y="19101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8CB91D-D785-45E5-A4CC-C20C2491BEDD}"/>
              </a:ext>
            </a:extLst>
          </p:cNvPr>
          <p:cNvSpPr/>
          <p:nvPr/>
        </p:nvSpPr>
        <p:spPr>
          <a:xfrm>
            <a:off x="5809228" y="17386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5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C3E02-8CBD-4BC3-ABF0-380E3158386B}"/>
              </a:ext>
            </a:extLst>
          </p:cNvPr>
          <p:cNvSpPr/>
          <p:nvPr/>
        </p:nvSpPr>
        <p:spPr>
          <a:xfrm>
            <a:off x="513328" y="9385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1DD04-FDFA-42A9-9F21-F9FD66F06840}"/>
              </a:ext>
            </a:extLst>
          </p:cNvPr>
          <p:cNvSpPr/>
          <p:nvPr/>
        </p:nvSpPr>
        <p:spPr>
          <a:xfrm>
            <a:off x="4113778" y="9195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BDB09-00F3-4E4A-BA94-C4F90F1346C8}"/>
              </a:ext>
            </a:extLst>
          </p:cNvPr>
          <p:cNvSpPr/>
          <p:nvPr/>
        </p:nvSpPr>
        <p:spPr>
          <a:xfrm>
            <a:off x="313303" y="4186578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40CB7-CE94-4CCC-9AC6-F0AA5857B38A}"/>
              </a:ext>
            </a:extLst>
          </p:cNvPr>
          <p:cNvSpPr/>
          <p:nvPr/>
        </p:nvSpPr>
        <p:spPr>
          <a:xfrm>
            <a:off x="6771253" y="34912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0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40">
            <a:extLst>
              <a:ext uri="{FF2B5EF4-FFF2-40B4-BE49-F238E27FC236}">
                <a16:creationId xmlns:a16="http://schemas.microsoft.com/office/drawing/2014/main" id="{870CA9C0-9582-4DE6-9EB6-882472899689}"/>
              </a:ext>
            </a:extLst>
          </p:cNvPr>
          <p:cNvSpPr/>
          <p:nvPr/>
        </p:nvSpPr>
        <p:spPr>
          <a:xfrm>
            <a:off x="3889850" y="1271599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48B5C-A039-43F4-854D-FEC4E3691312}"/>
              </a:ext>
            </a:extLst>
          </p:cNvPr>
          <p:cNvSpPr txBox="1"/>
          <p:nvPr/>
        </p:nvSpPr>
        <p:spPr>
          <a:xfrm>
            <a:off x="4119971" y="1331169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F9ECF-3F12-40BA-AAB7-6FA69B04EAF3}"/>
              </a:ext>
            </a:extLst>
          </p:cNvPr>
          <p:cNvGrpSpPr/>
          <p:nvPr/>
        </p:nvGrpSpPr>
        <p:grpSpPr>
          <a:xfrm>
            <a:off x="2353554" y="2249995"/>
            <a:ext cx="8292221" cy="3562796"/>
            <a:chOff x="2650888" y="992979"/>
            <a:chExt cx="7445374" cy="30861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20C1DC-EA76-4228-89D6-35A4E8875A04}"/>
                </a:ext>
              </a:extLst>
            </p:cNvPr>
            <p:cNvSpPr/>
            <p:nvPr/>
          </p:nvSpPr>
          <p:spPr>
            <a:xfrm>
              <a:off x="2650888" y="992979"/>
              <a:ext cx="7445374" cy="3086150"/>
            </a:xfrm>
            <a:prstGeom prst="roundRect">
              <a:avLst/>
            </a:prstGeom>
            <a:ln>
              <a:noFill/>
            </a:ln>
            <a:effectLst>
              <a:softEdge rad="317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C56C0D-7F80-49E0-992D-534C9158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80" y="1357858"/>
              <a:ext cx="5572227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158" y="603090"/>
            <a:ext cx="6791533" cy="7559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A8ACAB-1361-4734-B185-FFC1DC59264F}"/>
              </a:ext>
            </a:extLst>
          </p:cNvPr>
          <p:cNvSpPr/>
          <p:nvPr/>
        </p:nvSpPr>
        <p:spPr>
          <a:xfrm>
            <a:off x="846703" y="19101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8CB91D-D785-45E5-A4CC-C20C2491BEDD}"/>
              </a:ext>
            </a:extLst>
          </p:cNvPr>
          <p:cNvSpPr/>
          <p:nvPr/>
        </p:nvSpPr>
        <p:spPr>
          <a:xfrm>
            <a:off x="5809228" y="17386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50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821</Words>
  <Application>Microsoft Office PowerPoint</Application>
  <PresentationFormat>Widescreen</PresentationFormat>
  <Paragraphs>78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思源黑体 CN Bold</vt:lpstr>
      <vt:lpstr>视觉坊免费素材shijuef.com(龚帆免费体)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47</cp:revision>
  <dcterms:created xsi:type="dcterms:W3CDTF">2022-10-18T09:58:06Z</dcterms:created>
  <dcterms:modified xsi:type="dcterms:W3CDTF">2024-01-16T08:52:20Z</dcterms:modified>
</cp:coreProperties>
</file>