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4"/>
  </p:notesMasterIdLst>
  <p:sldIdLst>
    <p:sldId id="325" r:id="rId4"/>
    <p:sldId id="484" r:id="rId5"/>
    <p:sldId id="337" r:id="rId6"/>
    <p:sldId id="342" r:id="rId7"/>
    <p:sldId id="11662" r:id="rId8"/>
    <p:sldId id="336" r:id="rId9"/>
    <p:sldId id="341" r:id="rId10"/>
    <p:sldId id="349" r:id="rId11"/>
    <p:sldId id="11664" r:id="rId12"/>
    <p:sldId id="116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A249B0F8-E680-4EC9-ACA0-50FA37B13FDC}"/>
    <pc:docChg chg="delSld delMainMaster">
      <pc:chgData name="nguyenthithu nguyenthithu" userId="d2b08f955c77d556" providerId="LiveId" clId="{A249B0F8-E680-4EC9-ACA0-50FA37B13FDC}" dt="2024-01-16T08:40:59.066" v="5" actId="2696"/>
      <pc:docMkLst>
        <pc:docMk/>
      </pc:docMkLst>
      <pc:sldChg chg="del">
        <pc:chgData name="nguyenthithu nguyenthithu" userId="d2b08f955c77d556" providerId="LiveId" clId="{A249B0F8-E680-4EC9-ACA0-50FA37B13FDC}" dt="2024-01-16T08:40:41.327" v="0" actId="2696"/>
        <pc:sldMkLst>
          <pc:docMk/>
          <pc:sldMk cId="3260680160" sldId="327"/>
        </pc:sldMkLst>
      </pc:sldChg>
      <pc:sldChg chg="del">
        <pc:chgData name="nguyenthithu nguyenthithu" userId="d2b08f955c77d556" providerId="LiveId" clId="{A249B0F8-E680-4EC9-ACA0-50FA37B13FDC}" dt="2024-01-16T08:40:59.066" v="5" actId="2696"/>
        <pc:sldMkLst>
          <pc:docMk/>
          <pc:sldMk cId="4093102996" sldId="353"/>
        </pc:sldMkLst>
      </pc:sldChg>
      <pc:sldChg chg="del">
        <pc:chgData name="nguyenthithu nguyenthithu" userId="d2b08f955c77d556" providerId="LiveId" clId="{A249B0F8-E680-4EC9-ACA0-50FA37B13FDC}" dt="2024-01-16T08:40:50.333" v="3" actId="2696"/>
        <pc:sldMkLst>
          <pc:docMk/>
          <pc:sldMk cId="3865461703" sldId="11661"/>
        </pc:sldMkLst>
      </pc:sldChg>
      <pc:sldChg chg="del">
        <pc:chgData name="nguyenthithu nguyenthithu" userId="d2b08f955c77d556" providerId="LiveId" clId="{A249B0F8-E680-4EC9-ACA0-50FA37B13FDC}" dt="2024-01-16T08:40:55.508" v="4" actId="2696"/>
        <pc:sldMkLst>
          <pc:docMk/>
          <pc:sldMk cId="3594967992" sldId="11663"/>
        </pc:sldMkLst>
      </pc:sldChg>
      <pc:sldChg chg="del">
        <pc:chgData name="nguyenthithu nguyenthithu" userId="d2b08f955c77d556" providerId="LiveId" clId="{A249B0F8-E680-4EC9-ACA0-50FA37B13FDC}" dt="2024-01-16T08:40:43.033" v="1" actId="2696"/>
        <pc:sldMkLst>
          <pc:docMk/>
          <pc:sldMk cId="976065866" sldId="11665"/>
        </pc:sldMkLst>
      </pc:sldChg>
      <pc:sldChg chg="del">
        <pc:chgData name="nguyenthithu nguyenthithu" userId="d2b08f955c77d556" providerId="LiveId" clId="{A249B0F8-E680-4EC9-ACA0-50FA37B13FDC}" dt="2024-01-16T08:40:46.200" v="2" actId="2696"/>
        <pc:sldMkLst>
          <pc:docMk/>
          <pc:sldMk cId="1340818279" sldId="11666"/>
        </pc:sldMkLst>
      </pc:sldChg>
      <pc:sldMasterChg chg="del delSldLayout">
        <pc:chgData name="nguyenthithu nguyenthithu" userId="d2b08f955c77d556" providerId="LiveId" clId="{A249B0F8-E680-4EC9-ACA0-50FA37B13FDC}" dt="2024-01-16T08:40:55.508" v="4" actId="2696"/>
        <pc:sldMasterMkLst>
          <pc:docMk/>
          <pc:sldMasterMk cId="2875540847" sldId="2147483690"/>
        </pc:sldMasterMkLst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2530148770" sldId="2147483691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2502985496" sldId="2147483692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2413827399" sldId="2147483693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1979229595" sldId="2147483694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1265530898" sldId="2147483695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4261777746" sldId="2147483696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394710438" sldId="2147483697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4061286588" sldId="2147483698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224466640" sldId="2147483699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522295208" sldId="2147483700"/>
          </pc:sldLayoutMkLst>
        </pc:sldLayoutChg>
        <pc:sldLayoutChg chg="del">
          <pc:chgData name="nguyenthithu nguyenthithu" userId="d2b08f955c77d556" providerId="LiveId" clId="{A249B0F8-E680-4EC9-ACA0-50FA37B13FDC}" dt="2024-01-16T08:40:55.508" v="4" actId="2696"/>
          <pc:sldLayoutMkLst>
            <pc:docMk/>
            <pc:sldMasterMk cId="2875540847" sldId="2147483690"/>
            <pc:sldLayoutMk cId="2195003321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027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F59268-EE99-4D70-8334-936B52CEFD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5B2CCD-05B4-4C0E-B787-874F0B56EDCC}"/>
              </a:ext>
            </a:extLst>
          </p:cNvPr>
          <p:cNvSpPr txBox="1"/>
          <p:nvPr/>
        </p:nvSpPr>
        <p:spPr>
          <a:xfrm>
            <a:off x="3978667" y="6488668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7447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975" y="542925"/>
            <a:ext cx="10487025" cy="1104900"/>
            <a:chOff x="1235349" y="1059876"/>
            <a:chExt cx="6790947" cy="101485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95363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905000" y="153288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8/3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885950" y="2637786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914525" y="3866511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90780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212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Chango</vt:lpstr>
      <vt:lpstr>SVN-Hole Hearted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27</cp:revision>
  <dcterms:created xsi:type="dcterms:W3CDTF">2022-10-16T08:39:55Z</dcterms:created>
  <dcterms:modified xsi:type="dcterms:W3CDTF">2024-01-16T08:41:02Z</dcterms:modified>
</cp:coreProperties>
</file>