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2" r:id="rId2"/>
    <p:sldId id="283" r:id="rId3"/>
    <p:sldId id="7695" r:id="rId4"/>
    <p:sldId id="7696" r:id="rId5"/>
    <p:sldId id="7698" r:id="rId6"/>
    <p:sldId id="312" r:id="rId7"/>
    <p:sldId id="7714" r:id="rId8"/>
    <p:sldId id="7715" r:id="rId9"/>
    <p:sldId id="300" r:id="rId10"/>
    <p:sldId id="7716" r:id="rId11"/>
    <p:sldId id="7700" r:id="rId12"/>
    <p:sldId id="770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87" d="100"/>
          <a:sy n="87" d="100"/>
        </p:scale>
        <p:origin x="893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thithu nguyenthithu" userId="d2b08f955c77d556" providerId="LiveId" clId="{9892512A-A4DC-4709-9524-588BD46A9C72}"/>
    <pc:docChg chg="delSld">
      <pc:chgData name="nguyenthithu nguyenthithu" userId="d2b08f955c77d556" providerId="LiveId" clId="{9892512A-A4DC-4709-9524-588BD46A9C72}" dt="2024-01-16T08:52:46.457" v="4" actId="2696"/>
      <pc:docMkLst>
        <pc:docMk/>
      </pc:docMkLst>
      <pc:sldChg chg="del">
        <pc:chgData name="nguyenthithu nguyenthithu" userId="d2b08f955c77d556" providerId="LiveId" clId="{9892512A-A4DC-4709-9524-588BD46A9C72}" dt="2024-01-16T08:52:32.994" v="0" actId="2696"/>
        <pc:sldMkLst>
          <pc:docMk/>
          <pc:sldMk cId="2646151387" sldId="3914"/>
        </pc:sldMkLst>
      </pc:sldChg>
      <pc:sldChg chg="del">
        <pc:chgData name="nguyenthithu nguyenthithu" userId="d2b08f955c77d556" providerId="LiveId" clId="{9892512A-A4DC-4709-9524-588BD46A9C72}" dt="2024-01-16T08:52:46.457" v="4" actId="2696"/>
        <pc:sldMkLst>
          <pc:docMk/>
          <pc:sldMk cId="2433071124" sldId="7685"/>
        </pc:sldMkLst>
      </pc:sldChg>
      <pc:sldChg chg="del">
        <pc:chgData name="nguyenthithu nguyenthithu" userId="d2b08f955c77d556" providerId="LiveId" clId="{9892512A-A4DC-4709-9524-588BD46A9C72}" dt="2024-01-16T08:52:34.638" v="1" actId="2696"/>
        <pc:sldMkLst>
          <pc:docMk/>
          <pc:sldMk cId="3224657805" sldId="7692"/>
        </pc:sldMkLst>
      </pc:sldChg>
      <pc:sldChg chg="del">
        <pc:chgData name="nguyenthithu nguyenthithu" userId="d2b08f955c77d556" providerId="LiveId" clId="{9892512A-A4DC-4709-9524-588BD46A9C72}" dt="2024-01-16T08:52:36.266" v="2" actId="2696"/>
        <pc:sldMkLst>
          <pc:docMk/>
          <pc:sldMk cId="2496677638" sldId="7693"/>
        </pc:sldMkLst>
      </pc:sldChg>
      <pc:sldChg chg="del">
        <pc:chgData name="nguyenthithu nguyenthithu" userId="d2b08f955c77d556" providerId="LiveId" clId="{9892512A-A4DC-4709-9524-588BD46A9C72}" dt="2024-01-16T08:52:44.696" v="3" actId="2696"/>
        <pc:sldMkLst>
          <pc:docMk/>
          <pc:sldMk cId="2742868234" sldId="77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98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88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26360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7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7309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1953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125797-0049-4B6C-8FB6-B6B19C5FC14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314325"/>
            <a:ext cx="1076027" cy="10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66185" y="2227046"/>
            <a:ext cx="7703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7685CB-982D-4528-B9DF-01993E9CEF96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chu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10 cm, 15 cm, 10cm và 15cm.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+ 15 + 10 + 15 = 50 (cm)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3408B5-881D-4362-AB4E-0E413FF02747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F3D8A5-E628-4038-B5F2-13B8BFE709DD}"/>
              </a:ext>
            </a:extLst>
          </p:cNvPr>
          <p:cNvSpPr/>
          <p:nvPr/>
        </p:nvSpPr>
        <p:spPr>
          <a:xfrm>
            <a:off x="1524727" y="517943"/>
            <a:ext cx="9500680" cy="182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58" y="2771774"/>
            <a:ext cx="4590141" cy="231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573CF-41F4-4FEF-ADEC-02AD7CA89836}"/>
              </a:ext>
            </a:extLst>
          </p:cNvPr>
          <p:cNvSpPr txBox="1"/>
          <p:nvPr/>
        </p:nvSpPr>
        <p:spPr>
          <a:xfrm>
            <a:off x="476250" y="2762250"/>
            <a:ext cx="685800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+ 25 + 60 + 40 = 150 (cm)</a:t>
            </a:r>
          </a:p>
          <a:p>
            <a:pPr algn="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</p:spTree>
    <p:extLst>
      <p:ext uri="{BB962C8B-B14F-4D97-AF65-F5344CB8AC3E}">
        <p14:creationId xmlns:p14="http://schemas.microsoft.com/office/powerpoint/2010/main" val="182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650308" y="-574153"/>
            <a:ext cx="13253152" cy="7490588"/>
            <a:chOff x="-1420809" y="-588221"/>
            <a:chExt cx="13253152" cy="749058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1420809" y="-588221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9105485" y="2939967"/>
              <a:ext cx="2726858" cy="3962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E0BCB-BC8C-43C4-A46E-76F554D982D9}"/>
              </a:ext>
            </a:extLst>
          </p:cNvPr>
          <p:cNvSpPr txBox="1"/>
          <p:nvPr/>
        </p:nvSpPr>
        <p:spPr>
          <a:xfrm>
            <a:off x="2990850" y="438150"/>
            <a:ext cx="797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HÌNH TAM GIÁC, HÌNH TỨ GIÁC</a:t>
            </a:r>
          </a:p>
        </p:txBody>
      </p:sp>
      <p:pic>
        <p:nvPicPr>
          <p:cNvPr id="6" name="Picture 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65E8CB9-5DE5-4EC5-9031-A33DFA0FB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7" y="2933700"/>
            <a:ext cx="4525159" cy="23241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F13A483-B758-4662-8202-35FA909DB057}"/>
              </a:ext>
            </a:extLst>
          </p:cNvPr>
          <p:cNvSpPr/>
          <p:nvPr/>
        </p:nvSpPr>
        <p:spPr>
          <a:xfrm>
            <a:off x="2333625" y="1647825"/>
            <a:ext cx="3000375" cy="1104900"/>
          </a:xfrm>
          <a:prstGeom prst="wedgeRoundRectCallout">
            <a:avLst>
              <a:gd name="adj1" fmla="val 29669"/>
              <a:gd name="adj2" fmla="val 650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71C65FC-9004-4ED7-82FA-751CE5F106B9}"/>
              </a:ext>
            </a:extLst>
          </p:cNvPr>
          <p:cNvSpPr/>
          <p:nvPr/>
        </p:nvSpPr>
        <p:spPr>
          <a:xfrm>
            <a:off x="6534150" y="2000250"/>
            <a:ext cx="3286125" cy="1104900"/>
          </a:xfrm>
          <a:prstGeom prst="wedgeRoundRectCallout">
            <a:avLst>
              <a:gd name="adj1" fmla="val -25252"/>
              <a:gd name="adj2" fmla="val 7112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704850" y="5053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FAA196-3F4E-4F0A-AF88-3EFB507A5FCF}"/>
              </a:ext>
            </a:extLst>
          </p:cNvPr>
          <p:cNvGrpSpPr/>
          <p:nvPr/>
        </p:nvGrpSpPr>
        <p:grpSpPr>
          <a:xfrm>
            <a:off x="942975" y="1747510"/>
            <a:ext cx="5029200" cy="3167390"/>
            <a:chOff x="1133475" y="775960"/>
            <a:chExt cx="5029200" cy="31673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FEF44E-6897-4202-BC05-83C04BC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38C324-B1CD-404F-B6AF-C069B61042A3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3451D-B79C-4D8C-8324-1742DF97EB48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A747EA-21E0-4420-A0D2-62F205DCBE0A}"/>
              </a:ext>
            </a:extLst>
          </p:cNvPr>
          <p:cNvSpPr txBox="1"/>
          <p:nvPr/>
        </p:nvSpPr>
        <p:spPr>
          <a:xfrm>
            <a:off x="1143000" y="2943225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ECDD90-BBAD-420D-B622-40E1F6228A3D}"/>
              </a:ext>
            </a:extLst>
          </p:cNvPr>
          <p:cNvSpPr txBox="1"/>
          <p:nvPr/>
        </p:nvSpPr>
        <p:spPr>
          <a:xfrm>
            <a:off x="4248149" y="2981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534247-FB6E-4EC7-B5C6-517089CF5710}"/>
              </a:ext>
            </a:extLst>
          </p:cNvPr>
          <p:cNvSpPr txBox="1"/>
          <p:nvPr/>
        </p:nvSpPr>
        <p:spPr>
          <a:xfrm>
            <a:off x="3009900" y="4762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905501" y="1752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cm + 4 cm + 3 cm = 9 cm.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08BFE2-ABE1-4B15-8FAF-82AC40942FC3}"/>
              </a:ext>
            </a:extLst>
          </p:cNvPr>
          <p:cNvSpPr txBox="1"/>
          <p:nvPr/>
        </p:nvSpPr>
        <p:spPr>
          <a:xfrm>
            <a:off x="5991225" y="34956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cm.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448AC7-64B9-4DEB-B314-68A96BDDC8F3}"/>
              </a:ext>
            </a:extLst>
          </p:cNvPr>
          <p:cNvGrpSpPr/>
          <p:nvPr/>
        </p:nvGrpSpPr>
        <p:grpSpPr>
          <a:xfrm>
            <a:off x="600075" y="1809751"/>
            <a:ext cx="5067300" cy="2724149"/>
            <a:chOff x="457200" y="2505076"/>
            <a:chExt cx="5067300" cy="27241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5F9B536-DAD5-4CEB-BE63-2D21E1AA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CAA42558-0578-4839-B7E5-549BABA99155}"/>
                </a:ext>
              </a:extLst>
            </p:cNvPr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402B866-FFDF-4F65-8E4E-151C0FB144E0}"/>
                </a:ext>
              </a:extLst>
            </p:cNvPr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72322AD-1999-4A99-BD11-E49A9241EFC7}"/>
                </a:ext>
              </a:extLst>
            </p:cNvPr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241C012-1919-4914-BFFA-7A88E4D1336E}"/>
                </a:ext>
              </a:extLst>
            </p:cNvPr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8E02C3C-652A-4F06-913B-31215E66F4D3}"/>
              </a:ext>
            </a:extLst>
          </p:cNvPr>
          <p:cNvSpPr txBox="1"/>
          <p:nvPr/>
        </p:nvSpPr>
        <p:spPr>
          <a:xfrm>
            <a:off x="628650" y="2838450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C3DE8C-EFB5-40D5-90E5-BDDAF89D826E}"/>
              </a:ext>
            </a:extLst>
          </p:cNvPr>
          <p:cNvSpPr txBox="1"/>
          <p:nvPr/>
        </p:nvSpPr>
        <p:spPr>
          <a:xfrm>
            <a:off x="2628899" y="1838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F7527D-C277-48CC-9988-258210AF5FF8}"/>
              </a:ext>
            </a:extLst>
          </p:cNvPr>
          <p:cNvSpPr txBox="1"/>
          <p:nvPr/>
        </p:nvSpPr>
        <p:spPr>
          <a:xfrm>
            <a:off x="4629150" y="2476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998A71-CCD0-430B-AF1D-0135730C0B19}"/>
              </a:ext>
            </a:extLst>
          </p:cNvPr>
          <p:cNvSpPr txBox="1"/>
          <p:nvPr/>
        </p:nvSpPr>
        <p:spPr>
          <a:xfrm>
            <a:off x="2590800" y="40862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965456-2DF0-4CBF-B4D7-7F310A00E43F}"/>
              </a:ext>
            </a:extLst>
          </p:cNvPr>
          <p:cNvSpPr txBox="1"/>
          <p:nvPr/>
        </p:nvSpPr>
        <p:spPr>
          <a:xfrm>
            <a:off x="5800726" y="1438275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 cm + 4 cm + 5 cm + 2 cm = 14 cm.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2A3B69-0B8D-46E0-9EDB-7F4EA84AE915}"/>
              </a:ext>
            </a:extLst>
          </p:cNvPr>
          <p:cNvSpPr txBox="1"/>
          <p:nvPr/>
        </p:nvSpPr>
        <p:spPr>
          <a:xfrm>
            <a:off x="5857875" y="32289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14 cm.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A1D059-95B7-4A4A-8EFB-F35D9983A1B8}"/>
              </a:ext>
            </a:extLst>
          </p:cNvPr>
          <p:cNvSpPr/>
          <p:nvPr/>
        </p:nvSpPr>
        <p:spPr>
          <a:xfrm>
            <a:off x="1190625" y="5029200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DFDCE-CE6D-4F36-A898-1894939C45C4}"/>
              </a:ext>
            </a:extLst>
          </p:cNvPr>
          <p:cNvSpPr txBox="1"/>
          <p:nvPr/>
        </p:nvSpPr>
        <p:spPr>
          <a:xfrm>
            <a:off x="4964984" y="6231815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7cm, 10 cm, 14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DECC4-A8B8-4E18-A633-851F2A8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49" y="2447924"/>
            <a:ext cx="5424334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20 dm, 30 dm và 40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+ 30 + 40 = 90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dm</a:t>
            </a:r>
          </a:p>
        </p:txBody>
      </p:sp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15 dm, 20 dm và 15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+ 20 + 15 = 50 (dm)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3dm, 4 dm, 5dm và 6 dm.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+ 4 + 5 + 6 = 18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dm</a:t>
            </a:r>
          </a:p>
        </p:txBody>
      </p:sp>
    </p:spTree>
    <p:extLst>
      <p:ext uri="{BB962C8B-B14F-4D97-AF65-F5344CB8AC3E}">
        <p14:creationId xmlns:p14="http://schemas.microsoft.com/office/powerpoint/2010/main" val="33737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462</Words>
  <Application>Microsoft Office PowerPoint</Application>
  <PresentationFormat>Widescreen</PresentationFormat>
  <Paragraphs>78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Calibri</vt:lpstr>
      <vt:lpstr>Cambria</vt:lpstr>
      <vt:lpstr>Coiny</vt:lpstr>
      <vt:lpstr>VNI-Times</vt:lpstr>
      <vt:lpstr>字魂141号-活力悦动体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31</cp:revision>
  <dcterms:created xsi:type="dcterms:W3CDTF">2022-10-23T05:13:18Z</dcterms:created>
  <dcterms:modified xsi:type="dcterms:W3CDTF">2024-01-16T08:52:47Z</dcterms:modified>
</cp:coreProperties>
</file>