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notesMasterIdLst>
    <p:notesMasterId r:id="rId21"/>
  </p:notesMasterIdLst>
  <p:sldIdLst>
    <p:sldId id="289" r:id="rId3"/>
    <p:sldId id="293" r:id="rId4"/>
    <p:sldId id="312" r:id="rId5"/>
    <p:sldId id="326" r:id="rId6"/>
    <p:sldId id="327" r:id="rId7"/>
    <p:sldId id="359" r:id="rId8"/>
    <p:sldId id="335" r:id="rId9"/>
    <p:sldId id="292" r:id="rId10"/>
    <p:sldId id="258" r:id="rId11"/>
    <p:sldId id="337" r:id="rId12"/>
    <p:sldId id="298" r:id="rId13"/>
    <p:sldId id="336" r:id="rId14"/>
    <p:sldId id="344" r:id="rId15"/>
    <p:sldId id="338" r:id="rId16"/>
    <p:sldId id="301" r:id="rId17"/>
    <p:sldId id="302" r:id="rId18"/>
    <p:sldId id="346" r:id="rId19"/>
    <p:sldId id="34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744" autoAdjust="0"/>
  </p:normalViewPr>
  <p:slideViewPr>
    <p:cSldViewPr snapToGrid="0">
      <p:cViewPr varScale="1">
        <p:scale>
          <a:sx n="84" d="100"/>
          <a:sy n="84" d="100"/>
        </p:scale>
        <p:origin x="65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thithu nguyenthithu" userId="d2b08f955c77d556" providerId="LiveId" clId="{A27D50F4-2D1B-432B-AEF0-E9F27EFA8A5B}"/>
    <pc:docChg chg="delSld delMainMaster">
      <pc:chgData name="nguyenthithu nguyenthithu" userId="d2b08f955c77d556" providerId="LiveId" clId="{A27D50F4-2D1B-432B-AEF0-E9F27EFA8A5B}" dt="2024-01-16T08:33:10.298" v="7" actId="2696"/>
      <pc:docMkLst>
        <pc:docMk/>
      </pc:docMkLst>
      <pc:sldChg chg="del">
        <pc:chgData name="nguyenthithu nguyenthithu" userId="d2b08f955c77d556" providerId="LiveId" clId="{A27D50F4-2D1B-432B-AEF0-E9F27EFA8A5B}" dt="2024-01-16T08:32:51.596" v="1" actId="2696"/>
        <pc:sldMkLst>
          <pc:docMk/>
          <pc:sldMk cId="231953678" sldId="262"/>
        </pc:sldMkLst>
      </pc:sldChg>
      <pc:sldChg chg="del">
        <pc:chgData name="nguyenthithu nguyenthithu" userId="d2b08f955c77d556" providerId="LiveId" clId="{A27D50F4-2D1B-432B-AEF0-E9F27EFA8A5B}" dt="2024-01-16T08:33:10.298" v="7" actId="2696"/>
        <pc:sldMkLst>
          <pc:docMk/>
          <pc:sldMk cId="3508752184" sldId="290"/>
        </pc:sldMkLst>
      </pc:sldChg>
      <pc:sldChg chg="del">
        <pc:chgData name="nguyenthithu nguyenthithu" userId="d2b08f955c77d556" providerId="LiveId" clId="{A27D50F4-2D1B-432B-AEF0-E9F27EFA8A5B}" dt="2024-01-16T08:32:49.681" v="0" actId="2696"/>
        <pc:sldMkLst>
          <pc:docMk/>
          <pc:sldMk cId="489277698" sldId="296"/>
        </pc:sldMkLst>
      </pc:sldChg>
      <pc:sldChg chg="del">
        <pc:chgData name="nguyenthithu nguyenthithu" userId="d2b08f955c77d556" providerId="LiveId" clId="{A27D50F4-2D1B-432B-AEF0-E9F27EFA8A5B}" dt="2024-01-16T08:32:53.730" v="2" actId="2696"/>
        <pc:sldMkLst>
          <pc:docMk/>
          <pc:sldMk cId="3895395676" sldId="350"/>
        </pc:sldMkLst>
      </pc:sldChg>
      <pc:sldChg chg="del">
        <pc:chgData name="nguyenthithu nguyenthithu" userId="d2b08f955c77d556" providerId="LiveId" clId="{A27D50F4-2D1B-432B-AEF0-E9F27EFA8A5B}" dt="2024-01-16T08:32:55.501" v="3" actId="2696"/>
        <pc:sldMkLst>
          <pc:docMk/>
          <pc:sldMk cId="3529312989" sldId="355"/>
        </pc:sldMkLst>
      </pc:sldChg>
      <pc:sldChg chg="del">
        <pc:chgData name="nguyenthithu nguyenthithu" userId="d2b08f955c77d556" providerId="LiveId" clId="{A27D50F4-2D1B-432B-AEF0-E9F27EFA8A5B}" dt="2024-01-16T08:32:57.231" v="4" actId="2696"/>
        <pc:sldMkLst>
          <pc:docMk/>
          <pc:sldMk cId="2828753154" sldId="356"/>
        </pc:sldMkLst>
      </pc:sldChg>
      <pc:sldChg chg="del">
        <pc:chgData name="nguyenthithu nguyenthithu" userId="d2b08f955c77d556" providerId="LiveId" clId="{A27D50F4-2D1B-432B-AEF0-E9F27EFA8A5B}" dt="2024-01-16T08:32:59.569" v="5" actId="2696"/>
        <pc:sldMkLst>
          <pc:docMk/>
          <pc:sldMk cId="462010748" sldId="357"/>
        </pc:sldMkLst>
      </pc:sldChg>
      <pc:sldChg chg="del">
        <pc:chgData name="nguyenthithu nguyenthithu" userId="d2b08f955c77d556" providerId="LiveId" clId="{A27D50F4-2D1B-432B-AEF0-E9F27EFA8A5B}" dt="2024-01-16T08:33:02.404" v="6" actId="2696"/>
        <pc:sldMkLst>
          <pc:docMk/>
          <pc:sldMk cId="2938280382" sldId="358"/>
        </pc:sldMkLst>
      </pc:sldChg>
      <pc:sldMasterChg chg="del delSldLayout">
        <pc:chgData name="nguyenthithu nguyenthithu" userId="d2b08f955c77d556" providerId="LiveId" clId="{A27D50F4-2D1B-432B-AEF0-E9F27EFA8A5B}" dt="2024-01-16T08:32:59.569" v="5" actId="2696"/>
        <pc:sldMasterMkLst>
          <pc:docMk/>
          <pc:sldMasterMk cId="779698611" sldId="2147483672"/>
        </pc:sldMasterMkLst>
        <pc:sldLayoutChg chg="del">
          <pc:chgData name="nguyenthithu nguyenthithu" userId="d2b08f955c77d556" providerId="LiveId" clId="{A27D50F4-2D1B-432B-AEF0-E9F27EFA8A5B}" dt="2024-01-16T08:32:59.569" v="5" actId="2696"/>
          <pc:sldLayoutMkLst>
            <pc:docMk/>
            <pc:sldMasterMk cId="779698611" sldId="2147483672"/>
            <pc:sldLayoutMk cId="1313786943" sldId="2147483673"/>
          </pc:sldLayoutMkLst>
        </pc:sldLayoutChg>
        <pc:sldLayoutChg chg="del">
          <pc:chgData name="nguyenthithu nguyenthithu" userId="d2b08f955c77d556" providerId="LiveId" clId="{A27D50F4-2D1B-432B-AEF0-E9F27EFA8A5B}" dt="2024-01-16T08:32:59.569" v="5" actId="2696"/>
          <pc:sldLayoutMkLst>
            <pc:docMk/>
            <pc:sldMasterMk cId="779698611" sldId="2147483672"/>
            <pc:sldLayoutMk cId="3142044701" sldId="2147483674"/>
          </pc:sldLayoutMkLst>
        </pc:sldLayoutChg>
        <pc:sldLayoutChg chg="del">
          <pc:chgData name="nguyenthithu nguyenthithu" userId="d2b08f955c77d556" providerId="LiveId" clId="{A27D50F4-2D1B-432B-AEF0-E9F27EFA8A5B}" dt="2024-01-16T08:32:59.569" v="5" actId="2696"/>
          <pc:sldLayoutMkLst>
            <pc:docMk/>
            <pc:sldMasterMk cId="779698611" sldId="2147483672"/>
            <pc:sldLayoutMk cId="3395747893" sldId="2147483675"/>
          </pc:sldLayoutMkLst>
        </pc:sldLayoutChg>
        <pc:sldLayoutChg chg="del">
          <pc:chgData name="nguyenthithu nguyenthithu" userId="d2b08f955c77d556" providerId="LiveId" clId="{A27D50F4-2D1B-432B-AEF0-E9F27EFA8A5B}" dt="2024-01-16T08:32:59.569" v="5" actId="2696"/>
          <pc:sldLayoutMkLst>
            <pc:docMk/>
            <pc:sldMasterMk cId="779698611" sldId="2147483672"/>
            <pc:sldLayoutMk cId="1531110734" sldId="2147483676"/>
          </pc:sldLayoutMkLst>
        </pc:sldLayoutChg>
        <pc:sldLayoutChg chg="del">
          <pc:chgData name="nguyenthithu nguyenthithu" userId="d2b08f955c77d556" providerId="LiveId" clId="{A27D50F4-2D1B-432B-AEF0-E9F27EFA8A5B}" dt="2024-01-16T08:32:59.569" v="5" actId="2696"/>
          <pc:sldLayoutMkLst>
            <pc:docMk/>
            <pc:sldMasterMk cId="779698611" sldId="2147483672"/>
            <pc:sldLayoutMk cId="1933042705" sldId="2147483677"/>
          </pc:sldLayoutMkLst>
        </pc:sldLayoutChg>
        <pc:sldLayoutChg chg="del">
          <pc:chgData name="nguyenthithu nguyenthithu" userId="d2b08f955c77d556" providerId="LiveId" clId="{A27D50F4-2D1B-432B-AEF0-E9F27EFA8A5B}" dt="2024-01-16T08:32:59.569" v="5" actId="2696"/>
          <pc:sldLayoutMkLst>
            <pc:docMk/>
            <pc:sldMasterMk cId="779698611" sldId="2147483672"/>
            <pc:sldLayoutMk cId="548765652" sldId="2147483678"/>
          </pc:sldLayoutMkLst>
        </pc:sldLayoutChg>
        <pc:sldLayoutChg chg="del">
          <pc:chgData name="nguyenthithu nguyenthithu" userId="d2b08f955c77d556" providerId="LiveId" clId="{A27D50F4-2D1B-432B-AEF0-E9F27EFA8A5B}" dt="2024-01-16T08:32:59.569" v="5" actId="2696"/>
          <pc:sldLayoutMkLst>
            <pc:docMk/>
            <pc:sldMasterMk cId="779698611" sldId="2147483672"/>
            <pc:sldLayoutMk cId="4152156774" sldId="2147483679"/>
          </pc:sldLayoutMkLst>
        </pc:sldLayoutChg>
        <pc:sldLayoutChg chg="del">
          <pc:chgData name="nguyenthithu nguyenthithu" userId="d2b08f955c77d556" providerId="LiveId" clId="{A27D50F4-2D1B-432B-AEF0-E9F27EFA8A5B}" dt="2024-01-16T08:32:59.569" v="5" actId="2696"/>
          <pc:sldLayoutMkLst>
            <pc:docMk/>
            <pc:sldMasterMk cId="779698611" sldId="2147483672"/>
            <pc:sldLayoutMk cId="478235532" sldId="2147483680"/>
          </pc:sldLayoutMkLst>
        </pc:sldLayoutChg>
        <pc:sldLayoutChg chg="del">
          <pc:chgData name="nguyenthithu nguyenthithu" userId="d2b08f955c77d556" providerId="LiveId" clId="{A27D50F4-2D1B-432B-AEF0-E9F27EFA8A5B}" dt="2024-01-16T08:32:59.569" v="5" actId="2696"/>
          <pc:sldLayoutMkLst>
            <pc:docMk/>
            <pc:sldMasterMk cId="779698611" sldId="2147483672"/>
            <pc:sldLayoutMk cId="1089569818" sldId="2147483681"/>
          </pc:sldLayoutMkLst>
        </pc:sldLayoutChg>
        <pc:sldLayoutChg chg="del">
          <pc:chgData name="nguyenthithu nguyenthithu" userId="d2b08f955c77d556" providerId="LiveId" clId="{A27D50F4-2D1B-432B-AEF0-E9F27EFA8A5B}" dt="2024-01-16T08:32:59.569" v="5" actId="2696"/>
          <pc:sldLayoutMkLst>
            <pc:docMk/>
            <pc:sldMasterMk cId="779698611" sldId="2147483672"/>
            <pc:sldLayoutMk cId="2741827254" sldId="2147483682"/>
          </pc:sldLayoutMkLst>
        </pc:sldLayoutChg>
        <pc:sldLayoutChg chg="del">
          <pc:chgData name="nguyenthithu nguyenthithu" userId="d2b08f955c77d556" providerId="LiveId" clId="{A27D50F4-2D1B-432B-AEF0-E9F27EFA8A5B}" dt="2024-01-16T08:32:59.569" v="5" actId="2696"/>
          <pc:sldLayoutMkLst>
            <pc:docMk/>
            <pc:sldMasterMk cId="779698611" sldId="2147483672"/>
            <pc:sldLayoutMk cId="226156218" sldId="2147483683"/>
          </pc:sldLayoutMkLst>
        </pc:sldLayoutChg>
        <pc:sldLayoutChg chg="del">
          <pc:chgData name="nguyenthithu nguyenthithu" userId="d2b08f955c77d556" providerId="LiveId" clId="{A27D50F4-2D1B-432B-AEF0-E9F27EFA8A5B}" dt="2024-01-16T08:32:59.569" v="5" actId="2696"/>
          <pc:sldLayoutMkLst>
            <pc:docMk/>
            <pc:sldMasterMk cId="779698611" sldId="2147483672"/>
            <pc:sldLayoutMk cId="4072213636" sldId="2147483684"/>
          </pc:sldLayoutMkLst>
        </pc:sldLayoutChg>
        <pc:sldLayoutChg chg="del">
          <pc:chgData name="nguyenthithu nguyenthithu" userId="d2b08f955c77d556" providerId="LiveId" clId="{A27D50F4-2D1B-432B-AEF0-E9F27EFA8A5B}" dt="2024-01-16T08:32:59.569" v="5" actId="2696"/>
          <pc:sldLayoutMkLst>
            <pc:docMk/>
            <pc:sldMasterMk cId="779698611" sldId="2147483672"/>
            <pc:sldLayoutMk cId="851189188" sldId="2147483685"/>
          </pc:sldLayoutMkLst>
        </pc:sldLayoutChg>
        <pc:sldLayoutChg chg="del">
          <pc:chgData name="nguyenthithu nguyenthithu" userId="d2b08f955c77d556" providerId="LiveId" clId="{A27D50F4-2D1B-432B-AEF0-E9F27EFA8A5B}" dt="2024-01-16T08:32:59.569" v="5" actId="2696"/>
          <pc:sldLayoutMkLst>
            <pc:docMk/>
            <pc:sldMasterMk cId="779698611" sldId="2147483672"/>
            <pc:sldLayoutMk cId="1221773602" sldId="2147483686"/>
          </pc:sldLayoutMkLst>
        </pc:sldLayoutChg>
        <pc:sldLayoutChg chg="del">
          <pc:chgData name="nguyenthithu nguyenthithu" userId="d2b08f955c77d556" providerId="LiveId" clId="{A27D50F4-2D1B-432B-AEF0-E9F27EFA8A5B}" dt="2024-01-16T08:32:59.569" v="5" actId="2696"/>
          <pc:sldLayoutMkLst>
            <pc:docMk/>
            <pc:sldMasterMk cId="779698611" sldId="2147483672"/>
            <pc:sldLayoutMk cId="1317995087" sldId="2147483687"/>
          </pc:sldLayoutMkLst>
        </pc:sldLayoutChg>
        <pc:sldLayoutChg chg="del">
          <pc:chgData name="nguyenthithu nguyenthithu" userId="d2b08f955c77d556" providerId="LiveId" clId="{A27D50F4-2D1B-432B-AEF0-E9F27EFA8A5B}" dt="2024-01-16T08:32:59.569" v="5" actId="2696"/>
          <pc:sldLayoutMkLst>
            <pc:docMk/>
            <pc:sldMasterMk cId="779698611" sldId="2147483672"/>
            <pc:sldLayoutMk cId="3095715772" sldId="2147483688"/>
          </pc:sldLayoutMkLst>
        </pc:sldLayoutChg>
        <pc:sldLayoutChg chg="del">
          <pc:chgData name="nguyenthithu nguyenthithu" userId="d2b08f955c77d556" providerId="LiveId" clId="{A27D50F4-2D1B-432B-AEF0-E9F27EFA8A5B}" dt="2024-01-16T08:32:59.569" v="5" actId="2696"/>
          <pc:sldLayoutMkLst>
            <pc:docMk/>
            <pc:sldMasterMk cId="779698611" sldId="2147483672"/>
            <pc:sldLayoutMk cId="2383785771" sldId="2147483689"/>
          </pc:sldLayoutMkLst>
        </pc:sldLayoutChg>
        <pc:sldLayoutChg chg="del">
          <pc:chgData name="nguyenthithu nguyenthithu" userId="d2b08f955c77d556" providerId="LiveId" clId="{A27D50F4-2D1B-432B-AEF0-E9F27EFA8A5B}" dt="2024-01-16T08:32:59.569" v="5" actId="2696"/>
          <pc:sldLayoutMkLst>
            <pc:docMk/>
            <pc:sldMasterMk cId="779698611" sldId="2147483672"/>
            <pc:sldLayoutMk cId="938828280" sldId="2147483690"/>
          </pc:sldLayoutMkLst>
        </pc:sldLayoutChg>
        <pc:sldLayoutChg chg="del">
          <pc:chgData name="nguyenthithu nguyenthithu" userId="d2b08f955c77d556" providerId="LiveId" clId="{A27D50F4-2D1B-432B-AEF0-E9F27EFA8A5B}" dt="2024-01-16T08:32:59.569" v="5" actId="2696"/>
          <pc:sldLayoutMkLst>
            <pc:docMk/>
            <pc:sldMasterMk cId="779698611" sldId="2147483672"/>
            <pc:sldLayoutMk cId="2008607288" sldId="2147483691"/>
          </pc:sldLayoutMkLst>
        </pc:sldLayoutChg>
        <pc:sldLayoutChg chg="del">
          <pc:chgData name="nguyenthithu nguyenthithu" userId="d2b08f955c77d556" providerId="LiveId" clId="{A27D50F4-2D1B-432B-AEF0-E9F27EFA8A5B}" dt="2024-01-16T08:32:59.569" v="5" actId="2696"/>
          <pc:sldLayoutMkLst>
            <pc:docMk/>
            <pc:sldMasterMk cId="779698611" sldId="2147483672"/>
            <pc:sldLayoutMk cId="3258785717" sldId="2147483692"/>
          </pc:sldLayoutMkLst>
        </pc:sldLayoutChg>
        <pc:sldLayoutChg chg="del">
          <pc:chgData name="nguyenthithu nguyenthithu" userId="d2b08f955c77d556" providerId="LiveId" clId="{A27D50F4-2D1B-432B-AEF0-E9F27EFA8A5B}" dt="2024-01-16T08:32:59.569" v="5" actId="2696"/>
          <pc:sldLayoutMkLst>
            <pc:docMk/>
            <pc:sldMasterMk cId="779698611" sldId="2147483672"/>
            <pc:sldLayoutMk cId="2318066218" sldId="2147483693"/>
          </pc:sldLayoutMkLst>
        </pc:sldLayoutChg>
        <pc:sldLayoutChg chg="del">
          <pc:chgData name="nguyenthithu nguyenthithu" userId="d2b08f955c77d556" providerId="LiveId" clId="{A27D50F4-2D1B-432B-AEF0-E9F27EFA8A5B}" dt="2024-01-16T08:32:59.569" v="5" actId="2696"/>
          <pc:sldLayoutMkLst>
            <pc:docMk/>
            <pc:sldMasterMk cId="779698611" sldId="2147483672"/>
            <pc:sldLayoutMk cId="249418117" sldId="2147483694"/>
          </pc:sldLayoutMkLst>
        </pc:sldLayoutChg>
        <pc:sldLayoutChg chg="del">
          <pc:chgData name="nguyenthithu nguyenthithu" userId="d2b08f955c77d556" providerId="LiveId" clId="{A27D50F4-2D1B-432B-AEF0-E9F27EFA8A5B}" dt="2024-01-16T08:32:59.569" v="5" actId="2696"/>
          <pc:sldLayoutMkLst>
            <pc:docMk/>
            <pc:sldMasterMk cId="779698611" sldId="2147483672"/>
            <pc:sldLayoutMk cId="793961369" sldId="2147483695"/>
          </pc:sldLayoutMkLst>
        </pc:sldLayoutChg>
        <pc:sldLayoutChg chg="del">
          <pc:chgData name="nguyenthithu nguyenthithu" userId="d2b08f955c77d556" providerId="LiveId" clId="{A27D50F4-2D1B-432B-AEF0-E9F27EFA8A5B}" dt="2024-01-16T08:32:59.569" v="5" actId="2696"/>
          <pc:sldLayoutMkLst>
            <pc:docMk/>
            <pc:sldMasterMk cId="779698611" sldId="2147483672"/>
            <pc:sldLayoutMk cId="2117315163" sldId="2147483696"/>
          </pc:sldLayoutMkLst>
        </pc:sldLayoutChg>
        <pc:sldLayoutChg chg="del">
          <pc:chgData name="nguyenthithu nguyenthithu" userId="d2b08f955c77d556" providerId="LiveId" clId="{A27D50F4-2D1B-432B-AEF0-E9F27EFA8A5B}" dt="2024-01-16T08:32:59.569" v="5" actId="2696"/>
          <pc:sldLayoutMkLst>
            <pc:docMk/>
            <pc:sldMasterMk cId="779698611" sldId="2147483672"/>
            <pc:sldLayoutMk cId="3144569763" sldId="2147483697"/>
          </pc:sldLayoutMkLst>
        </pc:sldLayoutChg>
        <pc:sldLayoutChg chg="del">
          <pc:chgData name="nguyenthithu nguyenthithu" userId="d2b08f955c77d556" providerId="LiveId" clId="{A27D50F4-2D1B-432B-AEF0-E9F27EFA8A5B}" dt="2024-01-16T08:32:59.569" v="5" actId="2696"/>
          <pc:sldLayoutMkLst>
            <pc:docMk/>
            <pc:sldMasterMk cId="779698611" sldId="2147483672"/>
            <pc:sldLayoutMk cId="1487958987" sldId="2147483698"/>
          </pc:sldLayoutMkLst>
        </pc:sldLayoutChg>
        <pc:sldLayoutChg chg="del">
          <pc:chgData name="nguyenthithu nguyenthithu" userId="d2b08f955c77d556" providerId="LiveId" clId="{A27D50F4-2D1B-432B-AEF0-E9F27EFA8A5B}" dt="2024-01-16T08:32:59.569" v="5" actId="2696"/>
          <pc:sldLayoutMkLst>
            <pc:docMk/>
            <pc:sldMasterMk cId="779698611" sldId="2147483672"/>
            <pc:sldLayoutMk cId="301363321" sldId="2147483699"/>
          </pc:sldLayoutMkLst>
        </pc:sldLayoutChg>
        <pc:sldLayoutChg chg="del">
          <pc:chgData name="nguyenthithu nguyenthithu" userId="d2b08f955c77d556" providerId="LiveId" clId="{A27D50F4-2D1B-432B-AEF0-E9F27EFA8A5B}" dt="2024-01-16T08:32:59.569" v="5" actId="2696"/>
          <pc:sldLayoutMkLst>
            <pc:docMk/>
            <pc:sldMasterMk cId="779698611" sldId="2147483672"/>
            <pc:sldLayoutMk cId="1483505478" sldId="2147483700"/>
          </pc:sldLayoutMkLst>
        </pc:sldLayoutChg>
        <pc:sldLayoutChg chg="del">
          <pc:chgData name="nguyenthithu nguyenthithu" userId="d2b08f955c77d556" providerId="LiveId" clId="{A27D50F4-2D1B-432B-AEF0-E9F27EFA8A5B}" dt="2024-01-16T08:32:59.569" v="5" actId="2696"/>
          <pc:sldLayoutMkLst>
            <pc:docMk/>
            <pc:sldMasterMk cId="779698611" sldId="2147483672"/>
            <pc:sldLayoutMk cId="632537282" sldId="2147483701"/>
          </pc:sldLayoutMkLst>
        </pc:sldLayoutChg>
        <pc:sldLayoutChg chg="del">
          <pc:chgData name="nguyenthithu nguyenthithu" userId="d2b08f955c77d556" providerId="LiveId" clId="{A27D50F4-2D1B-432B-AEF0-E9F27EFA8A5B}" dt="2024-01-16T08:32:59.569" v="5" actId="2696"/>
          <pc:sldLayoutMkLst>
            <pc:docMk/>
            <pc:sldMasterMk cId="779698611" sldId="2147483672"/>
            <pc:sldLayoutMk cId="4080493873" sldId="2147483702"/>
          </pc:sldLayoutMkLst>
        </pc:sldLayoutChg>
        <pc:sldLayoutChg chg="del">
          <pc:chgData name="nguyenthithu nguyenthithu" userId="d2b08f955c77d556" providerId="LiveId" clId="{A27D50F4-2D1B-432B-AEF0-E9F27EFA8A5B}" dt="2024-01-16T08:32:59.569" v="5" actId="2696"/>
          <pc:sldLayoutMkLst>
            <pc:docMk/>
            <pc:sldMasterMk cId="779698611" sldId="2147483672"/>
            <pc:sldLayoutMk cId="1452580598" sldId="2147483703"/>
          </pc:sldLayoutMkLst>
        </pc:sldLayoutChg>
        <pc:sldLayoutChg chg="del">
          <pc:chgData name="nguyenthithu nguyenthithu" userId="d2b08f955c77d556" providerId="LiveId" clId="{A27D50F4-2D1B-432B-AEF0-E9F27EFA8A5B}" dt="2024-01-16T08:32:59.569" v="5" actId="2696"/>
          <pc:sldLayoutMkLst>
            <pc:docMk/>
            <pc:sldMasterMk cId="779698611" sldId="2147483672"/>
            <pc:sldLayoutMk cId="1174721850" sldId="2147483704"/>
          </pc:sldLayoutMkLst>
        </pc:sldLayoutChg>
        <pc:sldLayoutChg chg="del">
          <pc:chgData name="nguyenthithu nguyenthithu" userId="d2b08f955c77d556" providerId="LiveId" clId="{A27D50F4-2D1B-432B-AEF0-E9F27EFA8A5B}" dt="2024-01-16T08:32:59.569" v="5" actId="2696"/>
          <pc:sldLayoutMkLst>
            <pc:docMk/>
            <pc:sldMasterMk cId="779698611" sldId="2147483672"/>
            <pc:sldLayoutMk cId="1903463600" sldId="2147483705"/>
          </pc:sldLayoutMkLst>
        </pc:sldLayoutChg>
        <pc:sldLayoutChg chg="del">
          <pc:chgData name="nguyenthithu nguyenthithu" userId="d2b08f955c77d556" providerId="LiveId" clId="{A27D50F4-2D1B-432B-AEF0-E9F27EFA8A5B}" dt="2024-01-16T08:32:59.569" v="5" actId="2696"/>
          <pc:sldLayoutMkLst>
            <pc:docMk/>
            <pc:sldMasterMk cId="779698611" sldId="2147483672"/>
            <pc:sldLayoutMk cId="987738598" sldId="2147483706"/>
          </pc:sldLayoutMkLst>
        </pc:sldLayoutChg>
        <pc:sldLayoutChg chg="del">
          <pc:chgData name="nguyenthithu nguyenthithu" userId="d2b08f955c77d556" providerId="LiveId" clId="{A27D50F4-2D1B-432B-AEF0-E9F27EFA8A5B}" dt="2024-01-16T08:32:59.569" v="5" actId="2696"/>
          <pc:sldLayoutMkLst>
            <pc:docMk/>
            <pc:sldMasterMk cId="779698611" sldId="2147483672"/>
            <pc:sldLayoutMk cId="1501033509" sldId="2147483707"/>
          </pc:sldLayoutMkLst>
        </pc:sldLayoutChg>
        <pc:sldLayoutChg chg="del">
          <pc:chgData name="nguyenthithu nguyenthithu" userId="d2b08f955c77d556" providerId="LiveId" clId="{A27D50F4-2D1B-432B-AEF0-E9F27EFA8A5B}" dt="2024-01-16T08:32:59.569" v="5" actId="2696"/>
          <pc:sldLayoutMkLst>
            <pc:docMk/>
            <pc:sldMasterMk cId="779698611" sldId="2147483672"/>
            <pc:sldLayoutMk cId="2938405128" sldId="2147483708"/>
          </pc:sldLayoutMkLst>
        </pc:sldLayoutChg>
        <pc:sldLayoutChg chg="del">
          <pc:chgData name="nguyenthithu nguyenthithu" userId="d2b08f955c77d556" providerId="LiveId" clId="{A27D50F4-2D1B-432B-AEF0-E9F27EFA8A5B}" dt="2024-01-16T08:32:59.569" v="5" actId="2696"/>
          <pc:sldLayoutMkLst>
            <pc:docMk/>
            <pc:sldMasterMk cId="779698611" sldId="2147483672"/>
            <pc:sldLayoutMk cId="142384005" sldId="2147483709"/>
          </pc:sldLayoutMkLst>
        </pc:sldLayoutChg>
        <pc:sldLayoutChg chg="del">
          <pc:chgData name="nguyenthithu nguyenthithu" userId="d2b08f955c77d556" providerId="LiveId" clId="{A27D50F4-2D1B-432B-AEF0-E9F27EFA8A5B}" dt="2024-01-16T08:32:59.569" v="5" actId="2696"/>
          <pc:sldLayoutMkLst>
            <pc:docMk/>
            <pc:sldMasterMk cId="779698611" sldId="2147483672"/>
            <pc:sldLayoutMk cId="776720252" sldId="2147483710"/>
          </pc:sldLayoutMkLst>
        </pc:sldLayoutChg>
        <pc:sldLayoutChg chg="del">
          <pc:chgData name="nguyenthithu nguyenthithu" userId="d2b08f955c77d556" providerId="LiveId" clId="{A27D50F4-2D1B-432B-AEF0-E9F27EFA8A5B}" dt="2024-01-16T08:32:59.569" v="5" actId="2696"/>
          <pc:sldLayoutMkLst>
            <pc:docMk/>
            <pc:sldMasterMk cId="779698611" sldId="2147483672"/>
            <pc:sldLayoutMk cId="4071141056" sldId="2147483711"/>
          </pc:sldLayoutMkLst>
        </pc:sldLayoutChg>
        <pc:sldLayoutChg chg="del">
          <pc:chgData name="nguyenthithu nguyenthithu" userId="d2b08f955c77d556" providerId="LiveId" clId="{A27D50F4-2D1B-432B-AEF0-E9F27EFA8A5B}" dt="2024-01-16T08:32:59.569" v="5" actId="2696"/>
          <pc:sldLayoutMkLst>
            <pc:docMk/>
            <pc:sldMasterMk cId="779698611" sldId="2147483672"/>
            <pc:sldLayoutMk cId="2907703693" sldId="2147483712"/>
          </pc:sldLayoutMkLst>
        </pc:sldLayoutChg>
        <pc:sldLayoutChg chg="del">
          <pc:chgData name="nguyenthithu nguyenthithu" userId="d2b08f955c77d556" providerId="LiveId" clId="{A27D50F4-2D1B-432B-AEF0-E9F27EFA8A5B}" dt="2024-01-16T08:32:59.569" v="5" actId="2696"/>
          <pc:sldLayoutMkLst>
            <pc:docMk/>
            <pc:sldMasterMk cId="779698611" sldId="2147483672"/>
            <pc:sldLayoutMk cId="1303671919" sldId="2147483713"/>
          </pc:sldLayoutMkLst>
        </pc:sldLayoutChg>
        <pc:sldLayoutChg chg="del">
          <pc:chgData name="nguyenthithu nguyenthithu" userId="d2b08f955c77d556" providerId="LiveId" clId="{A27D50F4-2D1B-432B-AEF0-E9F27EFA8A5B}" dt="2024-01-16T08:32:59.569" v="5" actId="2696"/>
          <pc:sldLayoutMkLst>
            <pc:docMk/>
            <pc:sldMasterMk cId="779698611" sldId="2147483672"/>
            <pc:sldLayoutMk cId="1812245319" sldId="2147483714"/>
          </pc:sldLayoutMkLst>
        </pc:sldLayoutChg>
        <pc:sldLayoutChg chg="del">
          <pc:chgData name="nguyenthithu nguyenthithu" userId="d2b08f955c77d556" providerId="LiveId" clId="{A27D50F4-2D1B-432B-AEF0-E9F27EFA8A5B}" dt="2024-01-16T08:32:59.569" v="5" actId="2696"/>
          <pc:sldLayoutMkLst>
            <pc:docMk/>
            <pc:sldMasterMk cId="779698611" sldId="2147483672"/>
            <pc:sldLayoutMk cId="2703043925" sldId="2147483715"/>
          </pc:sldLayoutMkLst>
        </pc:sldLayoutChg>
        <pc:sldLayoutChg chg="del">
          <pc:chgData name="nguyenthithu nguyenthithu" userId="d2b08f955c77d556" providerId="LiveId" clId="{A27D50F4-2D1B-432B-AEF0-E9F27EFA8A5B}" dt="2024-01-16T08:32:59.569" v="5" actId="2696"/>
          <pc:sldLayoutMkLst>
            <pc:docMk/>
            <pc:sldMasterMk cId="779698611" sldId="2147483672"/>
            <pc:sldLayoutMk cId="608665368" sldId="2147483716"/>
          </pc:sldLayoutMkLst>
        </pc:sldLayoutChg>
        <pc:sldLayoutChg chg="del">
          <pc:chgData name="nguyenthithu nguyenthithu" userId="d2b08f955c77d556" providerId="LiveId" clId="{A27D50F4-2D1B-432B-AEF0-E9F27EFA8A5B}" dt="2024-01-16T08:32:59.569" v="5" actId="2696"/>
          <pc:sldLayoutMkLst>
            <pc:docMk/>
            <pc:sldMasterMk cId="779698611" sldId="2147483672"/>
            <pc:sldLayoutMk cId="1860956472" sldId="2147483717"/>
          </pc:sldLayoutMkLst>
        </pc:sldLayoutChg>
        <pc:sldLayoutChg chg="del">
          <pc:chgData name="nguyenthithu nguyenthithu" userId="d2b08f955c77d556" providerId="LiveId" clId="{A27D50F4-2D1B-432B-AEF0-E9F27EFA8A5B}" dt="2024-01-16T08:32:59.569" v="5" actId="2696"/>
          <pc:sldLayoutMkLst>
            <pc:docMk/>
            <pc:sldMasterMk cId="779698611" sldId="2147483672"/>
            <pc:sldLayoutMk cId="55671187" sldId="2147483718"/>
          </pc:sldLayoutMkLst>
        </pc:sldLayoutChg>
        <pc:sldLayoutChg chg="del">
          <pc:chgData name="nguyenthithu nguyenthithu" userId="d2b08f955c77d556" providerId="LiveId" clId="{A27D50F4-2D1B-432B-AEF0-E9F27EFA8A5B}" dt="2024-01-16T08:32:59.569" v="5" actId="2696"/>
          <pc:sldLayoutMkLst>
            <pc:docMk/>
            <pc:sldMasterMk cId="779698611" sldId="2147483672"/>
            <pc:sldLayoutMk cId="1822229281" sldId="2147483719"/>
          </pc:sldLayoutMkLst>
        </pc:sldLayoutChg>
        <pc:sldLayoutChg chg="del">
          <pc:chgData name="nguyenthithu nguyenthithu" userId="d2b08f955c77d556" providerId="LiveId" clId="{A27D50F4-2D1B-432B-AEF0-E9F27EFA8A5B}" dt="2024-01-16T08:32:59.569" v="5" actId="2696"/>
          <pc:sldLayoutMkLst>
            <pc:docMk/>
            <pc:sldMasterMk cId="779698611" sldId="2147483672"/>
            <pc:sldLayoutMk cId="4154113" sldId="2147483720"/>
          </pc:sldLayoutMkLst>
        </pc:sldLayoutChg>
        <pc:sldLayoutChg chg="del">
          <pc:chgData name="nguyenthithu nguyenthithu" userId="d2b08f955c77d556" providerId="LiveId" clId="{A27D50F4-2D1B-432B-AEF0-E9F27EFA8A5B}" dt="2024-01-16T08:32:59.569" v="5" actId="2696"/>
          <pc:sldLayoutMkLst>
            <pc:docMk/>
            <pc:sldMasterMk cId="779698611" sldId="2147483672"/>
            <pc:sldLayoutMk cId="693859595" sldId="2147483721"/>
          </pc:sldLayoutMkLst>
        </pc:sldLayoutChg>
        <pc:sldLayoutChg chg="del">
          <pc:chgData name="nguyenthithu nguyenthithu" userId="d2b08f955c77d556" providerId="LiveId" clId="{A27D50F4-2D1B-432B-AEF0-E9F27EFA8A5B}" dt="2024-01-16T08:32:59.569" v="5" actId="2696"/>
          <pc:sldLayoutMkLst>
            <pc:docMk/>
            <pc:sldMasterMk cId="779698611" sldId="2147483672"/>
            <pc:sldLayoutMk cId="2265795333" sldId="2147483722"/>
          </pc:sldLayoutMkLst>
        </pc:sldLayoutChg>
        <pc:sldLayoutChg chg="del">
          <pc:chgData name="nguyenthithu nguyenthithu" userId="d2b08f955c77d556" providerId="LiveId" clId="{A27D50F4-2D1B-432B-AEF0-E9F27EFA8A5B}" dt="2024-01-16T08:32:59.569" v="5" actId="2696"/>
          <pc:sldLayoutMkLst>
            <pc:docMk/>
            <pc:sldMasterMk cId="779698611" sldId="2147483672"/>
            <pc:sldLayoutMk cId="4153863342" sldId="2147483723"/>
          </pc:sldLayoutMkLst>
        </pc:sldLayoutChg>
        <pc:sldLayoutChg chg="del">
          <pc:chgData name="nguyenthithu nguyenthithu" userId="d2b08f955c77d556" providerId="LiveId" clId="{A27D50F4-2D1B-432B-AEF0-E9F27EFA8A5B}" dt="2024-01-16T08:32:59.569" v="5" actId="2696"/>
          <pc:sldLayoutMkLst>
            <pc:docMk/>
            <pc:sldMasterMk cId="779698611" sldId="2147483672"/>
            <pc:sldLayoutMk cId="1085731988" sldId="2147483724"/>
          </pc:sldLayoutMkLst>
        </pc:sldLayoutChg>
        <pc:sldLayoutChg chg="del">
          <pc:chgData name="nguyenthithu nguyenthithu" userId="d2b08f955c77d556" providerId="LiveId" clId="{A27D50F4-2D1B-432B-AEF0-E9F27EFA8A5B}" dt="2024-01-16T08:32:59.569" v="5" actId="2696"/>
          <pc:sldLayoutMkLst>
            <pc:docMk/>
            <pc:sldMasterMk cId="779698611" sldId="2147483672"/>
            <pc:sldLayoutMk cId="2379372787" sldId="2147483725"/>
          </pc:sldLayoutMkLst>
        </pc:sldLayoutChg>
        <pc:sldLayoutChg chg="del">
          <pc:chgData name="nguyenthithu nguyenthithu" userId="d2b08f955c77d556" providerId="LiveId" clId="{A27D50F4-2D1B-432B-AEF0-E9F27EFA8A5B}" dt="2024-01-16T08:32:59.569" v="5" actId="2696"/>
          <pc:sldLayoutMkLst>
            <pc:docMk/>
            <pc:sldMasterMk cId="779698611" sldId="2147483672"/>
            <pc:sldLayoutMk cId="3791754914" sldId="2147483726"/>
          </pc:sldLayoutMkLst>
        </pc:sldLayoutChg>
        <pc:sldLayoutChg chg="del">
          <pc:chgData name="nguyenthithu nguyenthithu" userId="d2b08f955c77d556" providerId="LiveId" clId="{A27D50F4-2D1B-432B-AEF0-E9F27EFA8A5B}" dt="2024-01-16T08:32:59.569" v="5" actId="2696"/>
          <pc:sldLayoutMkLst>
            <pc:docMk/>
            <pc:sldMasterMk cId="779698611" sldId="2147483672"/>
            <pc:sldLayoutMk cId="3564650688" sldId="214748372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AFE4A9-3E08-4C04-9750-5946B4D230BE}" type="datetimeFigureOut">
              <a:rPr lang="en-US" smtClean="0"/>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69667E-9B7B-4A01-93CF-CFC8EA2B8F89}" type="slidenum">
              <a:rPr lang="en-US" smtClean="0"/>
              <a:t>‹#›</a:t>
            </a:fld>
            <a:endParaRPr lang="en-US"/>
          </a:p>
        </p:txBody>
      </p:sp>
    </p:spTree>
    <p:extLst>
      <p:ext uri="{BB962C8B-B14F-4D97-AF65-F5344CB8AC3E}">
        <p14:creationId xmlns:p14="http://schemas.microsoft.com/office/powerpoint/2010/main" val="2854997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8917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52882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48758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31960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17434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25481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29320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7EE6F6E-4724-4A96-8384-64CCDFD4B8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235743513"/>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6925FF01-CBD6-42CE-B40A-61EAC05CAC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3" name="图片 2">
            <a:extLst>
              <a:ext uri="{FF2B5EF4-FFF2-40B4-BE49-F238E27FC236}">
                <a16:creationId xmlns:a16="http://schemas.microsoft.com/office/drawing/2014/main" id="{BF43FBF8-0876-49FF-85E4-C53CA87F3D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83505" b="52819"/>
          <a:stretch/>
        </p:blipFill>
        <p:spPr>
          <a:xfrm>
            <a:off x="0" y="0"/>
            <a:ext cx="2011133" cy="1655355"/>
          </a:xfrm>
          <a:prstGeom prst="rect">
            <a:avLst/>
          </a:prstGeom>
        </p:spPr>
      </p:pic>
      <p:pic>
        <p:nvPicPr>
          <p:cNvPr id="4" name="图片 3">
            <a:extLst>
              <a:ext uri="{FF2B5EF4-FFF2-40B4-BE49-F238E27FC236}">
                <a16:creationId xmlns:a16="http://schemas.microsoft.com/office/drawing/2014/main" id="{827CBB98-D230-40B2-9F0C-6F8B59057E3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5" name="图片 4">
            <a:extLst>
              <a:ext uri="{FF2B5EF4-FFF2-40B4-BE49-F238E27FC236}">
                <a16:creationId xmlns:a16="http://schemas.microsoft.com/office/drawing/2014/main" id="{B562869E-C7F0-45D0-BCC8-9574E4FECC69}"/>
              </a:ext>
            </a:extLst>
          </p:cNvPr>
          <p:cNvPicPr>
            <a:picLocks noChangeAspect="1"/>
          </p:cNvPicPr>
          <p:nvPr userDrawn="1"/>
        </p:nvPicPr>
        <p:blipFill>
          <a:blip r:embed="rId4"/>
          <a:stretch>
            <a:fillRect/>
          </a:stretch>
        </p:blipFill>
        <p:spPr>
          <a:xfrm>
            <a:off x="0" y="5102352"/>
            <a:ext cx="12192000" cy="1755648"/>
          </a:xfrm>
          <a:prstGeom prst="rect">
            <a:avLst/>
          </a:prstGeom>
        </p:spPr>
      </p:pic>
      <p:pic>
        <p:nvPicPr>
          <p:cNvPr id="6" name="图片 5">
            <a:extLst>
              <a:ext uri="{FF2B5EF4-FFF2-40B4-BE49-F238E27FC236}">
                <a16:creationId xmlns:a16="http://schemas.microsoft.com/office/drawing/2014/main" id="{3E93E1E7-DB78-4298-9B52-18AE401869DA}"/>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74375" t="55451"/>
          <a:stretch/>
        </p:blipFill>
        <p:spPr>
          <a:xfrm>
            <a:off x="9067800" y="5324029"/>
            <a:ext cx="3124200" cy="1563007"/>
          </a:xfrm>
          <a:prstGeom prst="rect">
            <a:avLst/>
          </a:prstGeom>
        </p:spPr>
      </p:pic>
      <p:pic>
        <p:nvPicPr>
          <p:cNvPr id="7" name="图片 6">
            <a:extLst>
              <a:ext uri="{FF2B5EF4-FFF2-40B4-BE49-F238E27FC236}">
                <a16:creationId xmlns:a16="http://schemas.microsoft.com/office/drawing/2014/main" id="{7DB6FDD6-00C8-4BAA-BDB1-E94BD82A745D}"/>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55451" r="74375"/>
          <a:stretch/>
        </p:blipFill>
        <p:spPr>
          <a:xfrm>
            <a:off x="1" y="5324029"/>
            <a:ext cx="3124200" cy="1563007"/>
          </a:xfrm>
          <a:prstGeom prst="rect">
            <a:avLst/>
          </a:prstGeom>
        </p:spPr>
      </p:pic>
      <p:sp>
        <p:nvSpPr>
          <p:cNvPr id="9" name="任意多边形: 形状 8">
            <a:extLst>
              <a:ext uri="{FF2B5EF4-FFF2-40B4-BE49-F238E27FC236}">
                <a16:creationId xmlns:a16="http://schemas.microsoft.com/office/drawing/2014/main" id="{7D66D10C-2930-4890-9E2B-9C9EDCAC2C22}"/>
              </a:ext>
            </a:extLst>
          </p:cNvPr>
          <p:cNvSpPr/>
          <p:nvPr userDrawn="1"/>
        </p:nvSpPr>
        <p:spPr>
          <a:xfrm>
            <a:off x="725714" y="312850"/>
            <a:ext cx="10950795" cy="6232300"/>
          </a:xfrm>
          <a:custGeom>
            <a:avLst/>
            <a:gdLst>
              <a:gd name="connsiteX0" fmla="*/ 155082 w 11935141"/>
              <a:gd name="connsiteY0" fmla="*/ 100033 h 6723569"/>
              <a:gd name="connsiteX1" fmla="*/ 1328790 w 11935141"/>
              <a:gd name="connsiteY1" fmla="*/ 577705 h 6723569"/>
              <a:gd name="connsiteX2" fmla="*/ 2311429 w 11935141"/>
              <a:gd name="connsiteY2" fmla="*/ 4499 h 6723569"/>
              <a:gd name="connsiteX3" fmla="*/ 4194820 w 11935141"/>
              <a:gd name="connsiteY3" fmla="*/ 659591 h 6723569"/>
              <a:gd name="connsiteX4" fmla="*/ 5409471 w 11935141"/>
              <a:gd name="connsiteY4" fmla="*/ 18147 h 6723569"/>
              <a:gd name="connsiteX5" fmla="*/ 6446700 w 11935141"/>
              <a:gd name="connsiteY5" fmla="*/ 714182 h 6723569"/>
              <a:gd name="connsiteX6" fmla="*/ 7101793 w 11935141"/>
              <a:gd name="connsiteY6" fmla="*/ 18147 h 6723569"/>
              <a:gd name="connsiteX7" fmla="*/ 8002545 w 11935141"/>
              <a:gd name="connsiteY7" fmla="*/ 605000 h 6723569"/>
              <a:gd name="connsiteX8" fmla="*/ 9162605 w 11935141"/>
              <a:gd name="connsiteY8" fmla="*/ 4499 h 6723569"/>
              <a:gd name="connsiteX9" fmla="*/ 10117948 w 11935141"/>
              <a:gd name="connsiteY9" fmla="*/ 318397 h 6723569"/>
              <a:gd name="connsiteX10" fmla="*/ 10895871 w 11935141"/>
              <a:gd name="connsiteY10" fmla="*/ 86385 h 6723569"/>
              <a:gd name="connsiteX11" fmla="*/ 11523668 w 11935141"/>
              <a:gd name="connsiteY11" fmla="*/ 359341 h 6723569"/>
              <a:gd name="connsiteX12" fmla="*/ 11810271 w 11935141"/>
              <a:gd name="connsiteY12" fmla="*/ 1191854 h 6723569"/>
              <a:gd name="connsiteX13" fmla="*/ 11428133 w 11935141"/>
              <a:gd name="connsiteY13" fmla="*/ 2010720 h 6723569"/>
              <a:gd name="connsiteX14" fmla="*/ 11933100 w 11935141"/>
              <a:gd name="connsiteY14" fmla="*/ 2843233 h 6723569"/>
              <a:gd name="connsiteX15" fmla="*/ 11196121 w 11935141"/>
              <a:gd name="connsiteY15" fmla="*/ 3798576 h 6723569"/>
              <a:gd name="connsiteX16" fmla="*/ 11919453 w 11935141"/>
              <a:gd name="connsiteY16" fmla="*/ 4672033 h 6723569"/>
              <a:gd name="connsiteX17" fmla="*/ 11578259 w 11935141"/>
              <a:gd name="connsiteY17" fmla="*/ 5381717 h 6723569"/>
              <a:gd name="connsiteX18" fmla="*/ 11851214 w 11935141"/>
              <a:gd name="connsiteY18" fmla="*/ 6241526 h 6723569"/>
              <a:gd name="connsiteX19" fmla="*/ 11414485 w 11935141"/>
              <a:gd name="connsiteY19" fmla="*/ 6569072 h 6723569"/>
              <a:gd name="connsiteX20" fmla="*/ 10759393 w 11935141"/>
              <a:gd name="connsiteY20" fmla="*/ 6241526 h 6723569"/>
              <a:gd name="connsiteX21" fmla="*/ 9885936 w 11935141"/>
              <a:gd name="connsiteY21" fmla="*/ 6623663 h 6723569"/>
              <a:gd name="connsiteX22" fmla="*/ 9572038 w 11935141"/>
              <a:gd name="connsiteY22" fmla="*/ 6105048 h 6723569"/>
              <a:gd name="connsiteX23" fmla="*/ 8643990 w 11935141"/>
              <a:gd name="connsiteY23" fmla="*/ 6664606 h 6723569"/>
              <a:gd name="connsiteX24" fmla="*/ 7402044 w 11935141"/>
              <a:gd name="connsiteY24" fmla="*/ 6364356 h 6723569"/>
              <a:gd name="connsiteX25" fmla="*/ 6801542 w 11935141"/>
              <a:gd name="connsiteY25" fmla="*/ 6719197 h 6723569"/>
              <a:gd name="connsiteX26" fmla="*/ 5518653 w 11935141"/>
              <a:gd name="connsiteY26" fmla="*/ 6064105 h 6723569"/>
              <a:gd name="connsiteX27" fmla="*/ 4713435 w 11935141"/>
              <a:gd name="connsiteY27" fmla="*/ 6691902 h 6723569"/>
              <a:gd name="connsiteX28" fmla="*/ 4003751 w 11935141"/>
              <a:gd name="connsiteY28" fmla="*/ 6364356 h 6723569"/>
              <a:gd name="connsiteX29" fmla="*/ 3239476 w 11935141"/>
              <a:gd name="connsiteY29" fmla="*/ 6623663 h 6723569"/>
              <a:gd name="connsiteX30" fmla="*/ 2202247 w 11935141"/>
              <a:gd name="connsiteY30" fmla="*/ 6418947 h 6723569"/>
              <a:gd name="connsiteX31" fmla="*/ 1328790 w 11935141"/>
              <a:gd name="connsiteY31" fmla="*/ 6705550 h 6723569"/>
              <a:gd name="connsiteX32" fmla="*/ 905709 w 11935141"/>
              <a:gd name="connsiteY32" fmla="*/ 6391651 h 6723569"/>
              <a:gd name="connsiteX33" fmla="*/ 45900 w 11935141"/>
              <a:gd name="connsiteY33" fmla="*/ 6541776 h 6723569"/>
              <a:gd name="connsiteX34" fmla="*/ 141435 w 11935141"/>
              <a:gd name="connsiteY34" fmla="*/ 5954923 h 6723569"/>
              <a:gd name="connsiteX35" fmla="*/ 346151 w 11935141"/>
              <a:gd name="connsiteY35" fmla="*/ 5627376 h 6723569"/>
              <a:gd name="connsiteX36" fmla="*/ 100491 w 11935141"/>
              <a:gd name="connsiteY36" fmla="*/ 4753920 h 6723569"/>
              <a:gd name="connsiteX37" fmla="*/ 1001244 w 11935141"/>
              <a:gd name="connsiteY37" fmla="*/ 4685681 h 6723569"/>
              <a:gd name="connsiteX38" fmla="*/ 86844 w 11935141"/>
              <a:gd name="connsiteY38" fmla="*/ 3743985 h 6723569"/>
              <a:gd name="connsiteX39" fmla="*/ 264265 w 11935141"/>
              <a:gd name="connsiteY39" fmla="*/ 2815938 h 6723569"/>
              <a:gd name="connsiteX40" fmla="*/ 155082 w 11935141"/>
              <a:gd name="connsiteY40" fmla="*/ 1492105 h 6723569"/>
              <a:gd name="connsiteX41" fmla="*/ 591811 w 11935141"/>
              <a:gd name="connsiteY41" fmla="*/ 1287388 h 6723569"/>
              <a:gd name="connsiteX42" fmla="*/ 155082 w 11935141"/>
              <a:gd name="connsiteY42" fmla="*/ 100033 h 672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935141" h="6723569">
                <a:moveTo>
                  <a:pt x="155082" y="100033"/>
                </a:moveTo>
                <a:cubicBezTo>
                  <a:pt x="277912" y="-18247"/>
                  <a:pt x="969399" y="593627"/>
                  <a:pt x="1328790" y="577705"/>
                </a:cubicBezTo>
                <a:cubicBezTo>
                  <a:pt x="1688181" y="561783"/>
                  <a:pt x="1833757" y="-9149"/>
                  <a:pt x="2311429" y="4499"/>
                </a:cubicBezTo>
                <a:cubicBezTo>
                  <a:pt x="2789101" y="18147"/>
                  <a:pt x="3678480" y="657316"/>
                  <a:pt x="4194820" y="659591"/>
                </a:cubicBezTo>
                <a:cubicBezTo>
                  <a:pt x="4711160" y="661866"/>
                  <a:pt x="5034158" y="9049"/>
                  <a:pt x="5409471" y="18147"/>
                </a:cubicBezTo>
                <a:cubicBezTo>
                  <a:pt x="5784784" y="27245"/>
                  <a:pt x="6164646" y="714182"/>
                  <a:pt x="6446700" y="714182"/>
                </a:cubicBezTo>
                <a:cubicBezTo>
                  <a:pt x="6728754" y="714182"/>
                  <a:pt x="6842486" y="36344"/>
                  <a:pt x="7101793" y="18147"/>
                </a:cubicBezTo>
                <a:cubicBezTo>
                  <a:pt x="7361100" y="-50"/>
                  <a:pt x="7659076" y="607275"/>
                  <a:pt x="8002545" y="605000"/>
                </a:cubicBezTo>
                <a:cubicBezTo>
                  <a:pt x="8346014" y="602725"/>
                  <a:pt x="8810038" y="52266"/>
                  <a:pt x="9162605" y="4499"/>
                </a:cubicBezTo>
                <a:cubicBezTo>
                  <a:pt x="9515172" y="-43268"/>
                  <a:pt x="9829070" y="304749"/>
                  <a:pt x="10117948" y="318397"/>
                </a:cubicBezTo>
                <a:cubicBezTo>
                  <a:pt x="10406826" y="332045"/>
                  <a:pt x="10661584" y="79561"/>
                  <a:pt x="10895871" y="86385"/>
                </a:cubicBezTo>
                <a:cubicBezTo>
                  <a:pt x="11130158" y="93209"/>
                  <a:pt x="11371268" y="175096"/>
                  <a:pt x="11523668" y="359341"/>
                </a:cubicBezTo>
                <a:cubicBezTo>
                  <a:pt x="11676068" y="543586"/>
                  <a:pt x="11826194" y="916624"/>
                  <a:pt x="11810271" y="1191854"/>
                </a:cubicBezTo>
                <a:cubicBezTo>
                  <a:pt x="11794348" y="1467084"/>
                  <a:pt x="11407662" y="1735490"/>
                  <a:pt x="11428133" y="2010720"/>
                </a:cubicBezTo>
                <a:cubicBezTo>
                  <a:pt x="11448604" y="2285950"/>
                  <a:pt x="11971769" y="2545257"/>
                  <a:pt x="11933100" y="2843233"/>
                </a:cubicBezTo>
                <a:cubicBezTo>
                  <a:pt x="11894431" y="3141209"/>
                  <a:pt x="11198395" y="3493776"/>
                  <a:pt x="11196121" y="3798576"/>
                </a:cubicBezTo>
                <a:cubicBezTo>
                  <a:pt x="11193847" y="4103376"/>
                  <a:pt x="11855763" y="4408176"/>
                  <a:pt x="11919453" y="4672033"/>
                </a:cubicBezTo>
                <a:cubicBezTo>
                  <a:pt x="11983143" y="4935890"/>
                  <a:pt x="11589632" y="5120135"/>
                  <a:pt x="11578259" y="5381717"/>
                </a:cubicBezTo>
                <a:cubicBezTo>
                  <a:pt x="11566886" y="5643299"/>
                  <a:pt x="11878510" y="6043634"/>
                  <a:pt x="11851214" y="6241526"/>
                </a:cubicBezTo>
                <a:cubicBezTo>
                  <a:pt x="11823918" y="6439418"/>
                  <a:pt x="11596455" y="6569072"/>
                  <a:pt x="11414485" y="6569072"/>
                </a:cubicBezTo>
                <a:cubicBezTo>
                  <a:pt x="11232515" y="6569072"/>
                  <a:pt x="11014151" y="6232428"/>
                  <a:pt x="10759393" y="6241526"/>
                </a:cubicBezTo>
                <a:cubicBezTo>
                  <a:pt x="10504635" y="6250625"/>
                  <a:pt x="10083828" y="6646409"/>
                  <a:pt x="9885936" y="6623663"/>
                </a:cubicBezTo>
                <a:cubicBezTo>
                  <a:pt x="9688044" y="6600917"/>
                  <a:pt x="9779029" y="6098224"/>
                  <a:pt x="9572038" y="6105048"/>
                </a:cubicBezTo>
                <a:cubicBezTo>
                  <a:pt x="9365047" y="6111872"/>
                  <a:pt x="9005655" y="6621388"/>
                  <a:pt x="8643990" y="6664606"/>
                </a:cubicBezTo>
                <a:cubicBezTo>
                  <a:pt x="8282325" y="6707824"/>
                  <a:pt x="7709118" y="6355258"/>
                  <a:pt x="7402044" y="6364356"/>
                </a:cubicBezTo>
                <a:cubicBezTo>
                  <a:pt x="7094970" y="6373454"/>
                  <a:pt x="7115440" y="6769239"/>
                  <a:pt x="6801542" y="6719197"/>
                </a:cubicBezTo>
                <a:cubicBezTo>
                  <a:pt x="6487644" y="6669155"/>
                  <a:pt x="5866671" y="6068654"/>
                  <a:pt x="5518653" y="6064105"/>
                </a:cubicBezTo>
                <a:cubicBezTo>
                  <a:pt x="5170635" y="6059556"/>
                  <a:pt x="4965919" y="6641860"/>
                  <a:pt x="4713435" y="6691902"/>
                </a:cubicBezTo>
                <a:cubicBezTo>
                  <a:pt x="4460951" y="6741944"/>
                  <a:pt x="4249411" y="6375729"/>
                  <a:pt x="4003751" y="6364356"/>
                </a:cubicBezTo>
                <a:cubicBezTo>
                  <a:pt x="3758091" y="6352983"/>
                  <a:pt x="3539727" y="6614565"/>
                  <a:pt x="3239476" y="6623663"/>
                </a:cubicBezTo>
                <a:cubicBezTo>
                  <a:pt x="2939225" y="6632761"/>
                  <a:pt x="2520695" y="6405299"/>
                  <a:pt x="2202247" y="6418947"/>
                </a:cubicBezTo>
                <a:cubicBezTo>
                  <a:pt x="1883799" y="6432595"/>
                  <a:pt x="1544880" y="6710099"/>
                  <a:pt x="1328790" y="6705550"/>
                </a:cubicBezTo>
                <a:cubicBezTo>
                  <a:pt x="1112700" y="6701001"/>
                  <a:pt x="1119524" y="6418947"/>
                  <a:pt x="905709" y="6391651"/>
                </a:cubicBezTo>
                <a:cubicBezTo>
                  <a:pt x="691894" y="6364355"/>
                  <a:pt x="173279" y="6614564"/>
                  <a:pt x="45900" y="6541776"/>
                </a:cubicBezTo>
                <a:cubicBezTo>
                  <a:pt x="-81479" y="6468988"/>
                  <a:pt x="91393" y="6107323"/>
                  <a:pt x="141435" y="5954923"/>
                </a:cubicBezTo>
                <a:cubicBezTo>
                  <a:pt x="191477" y="5802523"/>
                  <a:pt x="352975" y="5827543"/>
                  <a:pt x="346151" y="5627376"/>
                </a:cubicBezTo>
                <a:cubicBezTo>
                  <a:pt x="339327" y="5427209"/>
                  <a:pt x="-8691" y="4910869"/>
                  <a:pt x="100491" y="4753920"/>
                </a:cubicBezTo>
                <a:cubicBezTo>
                  <a:pt x="209673" y="4596971"/>
                  <a:pt x="1003518" y="4854003"/>
                  <a:pt x="1001244" y="4685681"/>
                </a:cubicBezTo>
                <a:cubicBezTo>
                  <a:pt x="998970" y="4517359"/>
                  <a:pt x="209674" y="4055609"/>
                  <a:pt x="86844" y="3743985"/>
                </a:cubicBezTo>
                <a:cubicBezTo>
                  <a:pt x="-35986" y="3432361"/>
                  <a:pt x="252892" y="3191251"/>
                  <a:pt x="264265" y="2815938"/>
                </a:cubicBezTo>
                <a:cubicBezTo>
                  <a:pt x="275638" y="2440625"/>
                  <a:pt x="100491" y="1746863"/>
                  <a:pt x="155082" y="1492105"/>
                </a:cubicBezTo>
                <a:cubicBezTo>
                  <a:pt x="209673" y="1237347"/>
                  <a:pt x="591811" y="1517125"/>
                  <a:pt x="591811" y="1287388"/>
                </a:cubicBezTo>
                <a:cubicBezTo>
                  <a:pt x="591811" y="1057651"/>
                  <a:pt x="32252" y="218313"/>
                  <a:pt x="155082" y="100033"/>
                </a:cubicBezTo>
                <a:close/>
              </a:path>
            </a:pathLst>
          </a:cu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a typeface="字魂59号-创粗黑" panose="00000500000000000000" pitchFamily="2" charset="-122"/>
            </a:endParaRPr>
          </a:p>
        </p:txBody>
      </p:sp>
      <p:pic>
        <p:nvPicPr>
          <p:cNvPr id="10" name="图片 9">
            <a:extLst>
              <a:ext uri="{FF2B5EF4-FFF2-40B4-BE49-F238E27FC236}">
                <a16:creationId xmlns:a16="http://schemas.microsoft.com/office/drawing/2014/main" id="{EEE89447-E273-45EC-A005-D3EA7D8A105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139363" y="-312850"/>
            <a:ext cx="2603218" cy="2603218"/>
          </a:xfrm>
          <a:prstGeom prst="rect">
            <a:avLst/>
          </a:prstGeom>
        </p:spPr>
      </p:pic>
    </p:spTree>
    <p:extLst>
      <p:ext uri="{BB962C8B-B14F-4D97-AF65-F5344CB8AC3E}">
        <p14:creationId xmlns:p14="http://schemas.microsoft.com/office/powerpoint/2010/main" val="3449699043"/>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2821619"/>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A13BD979-838C-4CC3-A471-5A9574C71F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10" name="图片 9">
            <a:extLst>
              <a:ext uri="{FF2B5EF4-FFF2-40B4-BE49-F238E27FC236}">
                <a16:creationId xmlns:a16="http://schemas.microsoft.com/office/drawing/2014/main" id="{28D443A8-DE5C-41E4-99D3-4618D6D06046}"/>
              </a:ext>
            </a:extLst>
          </p:cNvPr>
          <p:cNvPicPr>
            <a:picLocks noChangeAspect="1"/>
          </p:cNvPicPr>
          <p:nvPr userDrawn="1"/>
        </p:nvPicPr>
        <p:blipFill>
          <a:blip r:embed="rId3"/>
          <a:stretch>
            <a:fillRect/>
          </a:stretch>
        </p:blipFill>
        <p:spPr>
          <a:xfrm>
            <a:off x="0" y="5102352"/>
            <a:ext cx="12192000" cy="1755648"/>
          </a:xfrm>
          <a:prstGeom prst="rect">
            <a:avLst/>
          </a:prstGeom>
        </p:spPr>
      </p:pic>
      <p:pic>
        <p:nvPicPr>
          <p:cNvPr id="11" name="图片 10">
            <a:extLst>
              <a:ext uri="{FF2B5EF4-FFF2-40B4-BE49-F238E27FC236}">
                <a16:creationId xmlns:a16="http://schemas.microsoft.com/office/drawing/2014/main" id="{8E89A5A5-AD68-4264-B2F8-4AD4652B048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4375" t="55451"/>
          <a:stretch/>
        </p:blipFill>
        <p:spPr>
          <a:xfrm>
            <a:off x="9067800" y="5324029"/>
            <a:ext cx="3124200" cy="1563007"/>
          </a:xfrm>
          <a:prstGeom prst="rect">
            <a:avLst/>
          </a:prstGeom>
        </p:spPr>
      </p:pic>
      <p:pic>
        <p:nvPicPr>
          <p:cNvPr id="12" name="图片 11">
            <a:extLst>
              <a:ext uri="{FF2B5EF4-FFF2-40B4-BE49-F238E27FC236}">
                <a16:creationId xmlns:a16="http://schemas.microsoft.com/office/drawing/2014/main" id="{762888CF-B61D-45F0-8757-2A1B6E4A21C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55451" r="74375"/>
          <a:stretch/>
        </p:blipFill>
        <p:spPr>
          <a:xfrm>
            <a:off x="1" y="5324029"/>
            <a:ext cx="3124200" cy="1563007"/>
          </a:xfrm>
          <a:prstGeom prst="rect">
            <a:avLst/>
          </a:prstGeom>
        </p:spPr>
      </p:pic>
      <p:sp>
        <p:nvSpPr>
          <p:cNvPr id="5" name="矩形 4">
            <a:extLst>
              <a:ext uri="{FF2B5EF4-FFF2-40B4-BE49-F238E27FC236}">
                <a16:creationId xmlns:a16="http://schemas.microsoft.com/office/drawing/2014/main" id="{F76364E4-68CC-4AF4-B8C4-715D0DA01602}"/>
              </a:ext>
            </a:extLst>
          </p:cNvPr>
          <p:cNvSpPr/>
          <p:nvPr userDrawn="1"/>
        </p:nvSpPr>
        <p:spPr>
          <a:xfrm>
            <a:off x="530095" y="423365"/>
            <a:ext cx="11131811" cy="601127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形 5">
            <a:extLst>
              <a:ext uri="{FF2B5EF4-FFF2-40B4-BE49-F238E27FC236}">
                <a16:creationId xmlns:a16="http://schemas.microsoft.com/office/drawing/2014/main" id="{9DC75762-BFD5-42B1-853F-83EB58D978B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780486">
            <a:off x="9540269" y="5090601"/>
            <a:ext cx="2944689" cy="1813165"/>
          </a:xfrm>
          <a:prstGeom prst="rect">
            <a:avLst/>
          </a:prstGeom>
        </p:spPr>
      </p:pic>
      <p:pic>
        <p:nvPicPr>
          <p:cNvPr id="7" name="图片 6">
            <a:extLst>
              <a:ext uri="{FF2B5EF4-FFF2-40B4-BE49-F238E27FC236}">
                <a16:creationId xmlns:a16="http://schemas.microsoft.com/office/drawing/2014/main" id="{3FE89AD1-63FC-4B9D-8730-F0646124869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691069" y="-274971"/>
            <a:ext cx="3328094" cy="1396672"/>
          </a:xfrm>
          <a:prstGeom prst="rect">
            <a:avLst/>
          </a:prstGeom>
        </p:spPr>
      </p:pic>
      <p:pic>
        <p:nvPicPr>
          <p:cNvPr id="8" name="图片 7">
            <a:extLst>
              <a:ext uri="{FF2B5EF4-FFF2-40B4-BE49-F238E27FC236}">
                <a16:creationId xmlns:a16="http://schemas.microsoft.com/office/drawing/2014/main" id="{E08B3C99-A2AF-4578-812D-3F8C3B4B529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0" y="0"/>
            <a:ext cx="1562100" cy="1625643"/>
          </a:xfrm>
          <a:prstGeom prst="rect">
            <a:avLst/>
          </a:prstGeom>
        </p:spPr>
      </p:pic>
    </p:spTree>
    <p:extLst>
      <p:ext uri="{BB962C8B-B14F-4D97-AF65-F5344CB8AC3E}">
        <p14:creationId xmlns:p14="http://schemas.microsoft.com/office/powerpoint/2010/main" val="329846258"/>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1/16/2024</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39397717"/>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1/16/2024</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357018854"/>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1/16/2024</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33832885"/>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1/16/2024</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84397746-08C9-426B-8B6F-573120437C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5197" y="2726034"/>
            <a:ext cx="1319617" cy="1319617"/>
          </a:xfrm>
          <a:prstGeom prst="rect">
            <a:avLst/>
          </a:prstGeom>
        </p:spPr>
      </p:pic>
    </p:spTree>
    <p:extLst>
      <p:ext uri="{BB962C8B-B14F-4D97-AF65-F5344CB8AC3E}">
        <p14:creationId xmlns:p14="http://schemas.microsoft.com/office/powerpoint/2010/main" val="4045821028"/>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1/16/2024</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029677043"/>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7.xml"/><Relationship Id="rId7" Type="http://schemas.openxmlformats.org/officeDocument/2006/relationships/tags" Target="../tags/tag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63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spd="med">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977419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ransition spd="med">
    <p:pull/>
  </p:transition>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13" Type="http://schemas.microsoft.com/office/2007/relationships/hdphoto" Target="../media/hdphoto2.wdp"/><Relationship Id="rId18" Type="http://schemas.openxmlformats.org/officeDocument/2006/relationships/image" Target="../media/image22.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1.png"/><Relationship Id="rId2" Type="http://schemas.openxmlformats.org/officeDocument/2006/relationships/notesSlide" Target="../notesSlides/notesSlide1.xml"/><Relationship Id="rId16" Type="http://schemas.openxmlformats.org/officeDocument/2006/relationships/image" Target="../media/image20.png"/><Relationship Id="rId1" Type="http://schemas.openxmlformats.org/officeDocument/2006/relationships/slideLayout" Target="../slideLayouts/slideLayout3.xml"/><Relationship Id="rId6" Type="http://schemas.microsoft.com/office/2007/relationships/hdphoto" Target="../media/hdphoto1.wdp"/><Relationship Id="rId11" Type="http://schemas.openxmlformats.org/officeDocument/2006/relationships/image" Target="../media/image17.png"/><Relationship Id="rId5" Type="http://schemas.openxmlformats.org/officeDocument/2006/relationships/image" Target="../media/image12.png"/><Relationship Id="rId15" Type="http://schemas.microsoft.com/office/2007/relationships/hdphoto" Target="../media/hdphoto3.wdp"/><Relationship Id="rId10" Type="http://schemas.openxmlformats.org/officeDocument/2006/relationships/image" Target="../media/image16.svg"/><Relationship Id="rId19" Type="http://schemas.openxmlformats.org/officeDocument/2006/relationships/image" Target="../media/image23.png"/><Relationship Id="rId4" Type="http://schemas.openxmlformats.org/officeDocument/2006/relationships/image" Target="../media/image2.png"/><Relationship Id="rId9" Type="http://schemas.openxmlformats.org/officeDocument/2006/relationships/image" Target="../media/image15.png"/><Relationship Id="rId14" Type="http://schemas.openxmlformats.org/officeDocument/2006/relationships/image" Target="../media/image19.png"/></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3.png"/><Relationship Id="rId7" Type="http://schemas.openxmlformats.org/officeDocument/2006/relationships/image" Target="../media/image19.png"/><Relationship Id="rId12" Type="http://schemas.openxmlformats.org/officeDocument/2006/relationships/image" Target="../media/image48.png"/><Relationship Id="rId2" Type="http://schemas.openxmlformats.org/officeDocument/2006/relationships/audio" Target="../media/audio1.wav"/><Relationship Id="rId1" Type="http://schemas.openxmlformats.org/officeDocument/2006/relationships/slideLayout" Target="../slideLayouts/slideLayout5.xml"/><Relationship Id="rId6" Type="http://schemas.microsoft.com/office/2007/relationships/hdphoto" Target="../media/hdphoto8.wdp"/><Relationship Id="rId11" Type="http://schemas.openxmlformats.org/officeDocument/2006/relationships/image" Target="../media/image47.svg"/><Relationship Id="rId5" Type="http://schemas.openxmlformats.org/officeDocument/2006/relationships/image" Target="../media/image45.png"/><Relationship Id="rId10" Type="http://schemas.openxmlformats.org/officeDocument/2006/relationships/image" Target="../media/image46.png"/><Relationship Id="rId4" Type="http://schemas.openxmlformats.org/officeDocument/2006/relationships/image" Target="../media/image44.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1.png"/><Relationship Id="rId18" Type="http://schemas.openxmlformats.org/officeDocument/2006/relationships/image" Target="../media/image22.png"/><Relationship Id="rId3" Type="http://schemas.microsoft.com/office/2007/relationships/hdphoto" Target="../media/hdphoto2.wdp"/><Relationship Id="rId7" Type="http://schemas.openxmlformats.org/officeDocument/2006/relationships/image" Target="../media/image18.png"/><Relationship Id="rId12" Type="http://schemas.microsoft.com/office/2007/relationships/hdphoto" Target="../media/hdphoto3.wdp"/><Relationship Id="rId17" Type="http://schemas.microsoft.com/office/2007/relationships/hdphoto" Target="../media/hdphoto10.wdp"/><Relationship Id="rId2" Type="http://schemas.openxmlformats.org/officeDocument/2006/relationships/image" Target="../media/image38.png"/><Relationship Id="rId16" Type="http://schemas.openxmlformats.org/officeDocument/2006/relationships/image" Target="../media/image50.png"/><Relationship Id="rId1" Type="http://schemas.openxmlformats.org/officeDocument/2006/relationships/slideLayout" Target="../slideLayouts/slideLayout5.xml"/><Relationship Id="rId6" Type="http://schemas.openxmlformats.org/officeDocument/2006/relationships/image" Target="../media/image20.png"/><Relationship Id="rId11" Type="http://schemas.openxmlformats.org/officeDocument/2006/relationships/image" Target="../media/image19.png"/><Relationship Id="rId5" Type="http://schemas.openxmlformats.org/officeDocument/2006/relationships/image" Target="../media/image30.png"/><Relationship Id="rId15" Type="http://schemas.microsoft.com/office/2007/relationships/hdphoto" Target="../media/hdphoto9.wdp"/><Relationship Id="rId10" Type="http://schemas.openxmlformats.org/officeDocument/2006/relationships/image" Target="../media/image41.png"/><Relationship Id="rId19" Type="http://schemas.openxmlformats.org/officeDocument/2006/relationships/image" Target="../media/image51.png"/><Relationship Id="rId4" Type="http://schemas.openxmlformats.org/officeDocument/2006/relationships/image" Target="../media/image39.png"/><Relationship Id="rId9" Type="http://schemas.openxmlformats.org/officeDocument/2006/relationships/image" Target="../media/image40.png"/><Relationship Id="rId14" Type="http://schemas.openxmlformats.org/officeDocument/2006/relationships/image" Target="../media/image49.png"/></Relationships>
</file>

<file path=ppt/slides/_rels/slide1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3.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microsoft.com/office/2007/relationships/hdphoto" Target="../media/hdphoto3.wdp"/><Relationship Id="rId5" Type="http://schemas.openxmlformats.org/officeDocument/2006/relationships/image" Target="../media/image21.png"/><Relationship Id="rId10" Type="http://schemas.openxmlformats.org/officeDocument/2006/relationships/image" Target="../media/image52.png"/><Relationship Id="rId4" Type="http://schemas.openxmlformats.org/officeDocument/2006/relationships/image" Target="../media/image44.png"/><Relationship Id="rId9" Type="http://schemas.microsoft.com/office/2007/relationships/hdphoto" Target="../media/hdphoto11.wdp"/></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1.png"/><Relationship Id="rId3" Type="http://schemas.microsoft.com/office/2007/relationships/hdphoto" Target="../media/hdphoto2.wdp"/><Relationship Id="rId7" Type="http://schemas.openxmlformats.org/officeDocument/2006/relationships/image" Target="../media/image18.png"/><Relationship Id="rId12" Type="http://schemas.microsoft.com/office/2007/relationships/hdphoto" Target="../media/hdphoto3.wdp"/><Relationship Id="rId2" Type="http://schemas.openxmlformats.org/officeDocument/2006/relationships/image" Target="../media/image38.png"/><Relationship Id="rId1" Type="http://schemas.openxmlformats.org/officeDocument/2006/relationships/slideLayout" Target="../slideLayouts/slideLayout5.xml"/><Relationship Id="rId6" Type="http://schemas.openxmlformats.org/officeDocument/2006/relationships/image" Target="../media/image20.png"/><Relationship Id="rId11" Type="http://schemas.openxmlformats.org/officeDocument/2006/relationships/image" Target="../media/image19.png"/><Relationship Id="rId5" Type="http://schemas.openxmlformats.org/officeDocument/2006/relationships/image" Target="../media/image30.png"/><Relationship Id="rId10" Type="http://schemas.openxmlformats.org/officeDocument/2006/relationships/image" Target="../media/image41.png"/><Relationship Id="rId4" Type="http://schemas.openxmlformats.org/officeDocument/2006/relationships/image" Target="../media/image39.png"/><Relationship Id="rId9" Type="http://schemas.openxmlformats.org/officeDocument/2006/relationships/image" Target="../media/image40.png"/><Relationship Id="rId1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1.png"/><Relationship Id="rId3" Type="http://schemas.microsoft.com/office/2007/relationships/hdphoto" Target="../media/hdphoto2.wdp"/><Relationship Id="rId7" Type="http://schemas.openxmlformats.org/officeDocument/2006/relationships/image" Target="../media/image18.png"/><Relationship Id="rId12" Type="http://schemas.microsoft.com/office/2007/relationships/hdphoto" Target="../media/hdphoto3.wdp"/><Relationship Id="rId2" Type="http://schemas.openxmlformats.org/officeDocument/2006/relationships/image" Target="../media/image38.png"/><Relationship Id="rId16" Type="http://schemas.openxmlformats.org/officeDocument/2006/relationships/image" Target="../media/image56.png"/><Relationship Id="rId1" Type="http://schemas.openxmlformats.org/officeDocument/2006/relationships/slideLayout" Target="../slideLayouts/slideLayout5.xml"/><Relationship Id="rId6" Type="http://schemas.openxmlformats.org/officeDocument/2006/relationships/image" Target="../media/image20.png"/><Relationship Id="rId11" Type="http://schemas.openxmlformats.org/officeDocument/2006/relationships/image" Target="../media/image19.png"/><Relationship Id="rId5" Type="http://schemas.openxmlformats.org/officeDocument/2006/relationships/image" Target="../media/image30.png"/><Relationship Id="rId15" Type="http://schemas.microsoft.com/office/2007/relationships/hdphoto" Target="../media/hdphoto12.wdp"/><Relationship Id="rId10" Type="http://schemas.openxmlformats.org/officeDocument/2006/relationships/image" Target="../media/image41.png"/><Relationship Id="rId4" Type="http://schemas.openxmlformats.org/officeDocument/2006/relationships/image" Target="../media/image39.png"/><Relationship Id="rId9" Type="http://schemas.openxmlformats.org/officeDocument/2006/relationships/image" Target="../media/image40.png"/><Relationship Id="rId14" Type="http://schemas.openxmlformats.org/officeDocument/2006/relationships/image" Target="../media/image55.png"/></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9.png"/><Relationship Id="rId3" Type="http://schemas.microsoft.com/office/2007/relationships/hdphoto" Target="../media/hdphoto13.wdp"/><Relationship Id="rId7" Type="http://schemas.openxmlformats.org/officeDocument/2006/relationships/image" Target="../media/image30.png"/><Relationship Id="rId12" Type="http://schemas.openxmlformats.org/officeDocument/2006/relationships/image" Target="../media/image41.png"/><Relationship Id="rId2" Type="http://schemas.openxmlformats.org/officeDocument/2006/relationships/image" Target="../media/image58.png"/><Relationship Id="rId1" Type="http://schemas.openxmlformats.org/officeDocument/2006/relationships/slideLayout" Target="../slideLayouts/slideLayout5.xml"/><Relationship Id="rId6" Type="http://schemas.openxmlformats.org/officeDocument/2006/relationships/image" Target="../media/image39.png"/><Relationship Id="rId11" Type="http://schemas.openxmlformats.org/officeDocument/2006/relationships/image" Target="../media/image40.png"/><Relationship Id="rId5" Type="http://schemas.microsoft.com/office/2007/relationships/hdphoto" Target="../media/hdphoto2.wdp"/><Relationship Id="rId15" Type="http://schemas.openxmlformats.org/officeDocument/2006/relationships/image" Target="../media/image21.png"/><Relationship Id="rId10" Type="http://schemas.openxmlformats.org/officeDocument/2006/relationships/image" Target="../media/image31.png"/><Relationship Id="rId4" Type="http://schemas.openxmlformats.org/officeDocument/2006/relationships/image" Target="../media/image38.png"/><Relationship Id="rId9" Type="http://schemas.openxmlformats.org/officeDocument/2006/relationships/image" Target="../media/image18.png"/><Relationship Id="rId14" Type="http://schemas.microsoft.com/office/2007/relationships/hdphoto" Target="../media/hdphoto3.wdp"/></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png"/><Relationship Id="rId18" Type="http://schemas.openxmlformats.org/officeDocument/2006/relationships/image" Target="../media/image20.png"/><Relationship Id="rId3" Type="http://schemas.openxmlformats.org/officeDocument/2006/relationships/slideLayout" Target="../slideLayouts/slideLayout1.xml"/><Relationship Id="rId21" Type="http://schemas.openxmlformats.org/officeDocument/2006/relationships/image" Target="../media/image25.png"/><Relationship Id="rId7" Type="http://schemas.microsoft.com/office/2007/relationships/hdphoto" Target="../media/hdphoto1.wdp"/><Relationship Id="rId12" Type="http://schemas.openxmlformats.org/officeDocument/2006/relationships/image" Target="../media/image2.png"/><Relationship Id="rId17" Type="http://schemas.microsoft.com/office/2007/relationships/hdphoto" Target="../media/hdphoto3.wdp"/><Relationship Id="rId2" Type="http://schemas.openxmlformats.org/officeDocument/2006/relationships/audio" Target="../media/media1.mp3"/><Relationship Id="rId16" Type="http://schemas.openxmlformats.org/officeDocument/2006/relationships/image" Target="../media/image19.png"/><Relationship Id="rId20" Type="http://schemas.openxmlformats.org/officeDocument/2006/relationships/image" Target="../media/image22.png"/><Relationship Id="rId1" Type="http://schemas.microsoft.com/office/2007/relationships/media" Target="../media/media1.mp3"/><Relationship Id="rId6" Type="http://schemas.openxmlformats.org/officeDocument/2006/relationships/image" Target="../media/image12.png"/><Relationship Id="rId11" Type="http://schemas.openxmlformats.org/officeDocument/2006/relationships/image" Target="../media/image24.svg"/><Relationship Id="rId5" Type="http://schemas.openxmlformats.org/officeDocument/2006/relationships/image" Target="../media/image11.png"/><Relationship Id="rId15" Type="http://schemas.microsoft.com/office/2007/relationships/hdphoto" Target="../media/hdphoto2.wdp"/><Relationship Id="rId23" Type="http://schemas.openxmlformats.org/officeDocument/2006/relationships/image" Target="../media/image26.png"/><Relationship Id="rId10" Type="http://schemas.openxmlformats.org/officeDocument/2006/relationships/image" Target="../media/image15.png"/><Relationship Id="rId19" Type="http://schemas.openxmlformats.org/officeDocument/2006/relationships/image" Target="../media/image21.png"/><Relationship Id="rId4" Type="http://schemas.openxmlformats.org/officeDocument/2006/relationships/notesSlide" Target="../notesSlides/notesSlide2.xml"/><Relationship Id="rId9" Type="http://schemas.openxmlformats.org/officeDocument/2006/relationships/image" Target="../media/image14.png"/><Relationship Id="rId14" Type="http://schemas.openxmlformats.org/officeDocument/2006/relationships/image" Target="../media/image18.png"/><Relationship Id="rId22" Type="http://schemas.microsoft.com/office/2007/relationships/hdphoto" Target="../media/hdphoto4.wdp"/></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microsoft.com/office/2007/relationships/hdphoto" Target="../media/hdphoto2.wdp"/><Relationship Id="rId18"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4.png"/><Relationship Id="rId12" Type="http://schemas.openxmlformats.org/officeDocument/2006/relationships/image" Target="../media/image18.png"/><Relationship Id="rId17" Type="http://schemas.microsoft.com/office/2007/relationships/hdphoto" Target="../media/hdphoto3.wdp"/><Relationship Id="rId2" Type="http://schemas.openxmlformats.org/officeDocument/2006/relationships/notesSlide" Target="../notesSlides/notesSlide3.xml"/><Relationship Id="rId16"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7.png"/><Relationship Id="rId5" Type="http://schemas.microsoft.com/office/2007/relationships/hdphoto" Target="../media/hdphoto1.wdp"/><Relationship Id="rId15" Type="http://schemas.openxmlformats.org/officeDocument/2006/relationships/image" Target="../media/image22.png"/><Relationship Id="rId10" Type="http://schemas.openxmlformats.org/officeDocument/2006/relationships/image" Target="../media/image2.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24.svg"/><Relationship Id="rId1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microsoft.com/office/2007/relationships/hdphoto" Target="../media/hdphoto2.wdp"/><Relationship Id="rId18"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4.png"/><Relationship Id="rId12" Type="http://schemas.openxmlformats.org/officeDocument/2006/relationships/image" Target="../media/image18.png"/><Relationship Id="rId17" Type="http://schemas.microsoft.com/office/2007/relationships/hdphoto" Target="../media/hdphoto3.wdp"/><Relationship Id="rId2" Type="http://schemas.openxmlformats.org/officeDocument/2006/relationships/notesSlide" Target="../notesSlides/notesSlide4.xml"/><Relationship Id="rId16"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7.png"/><Relationship Id="rId5" Type="http://schemas.microsoft.com/office/2007/relationships/hdphoto" Target="../media/hdphoto1.wdp"/><Relationship Id="rId15" Type="http://schemas.openxmlformats.org/officeDocument/2006/relationships/image" Target="../media/image22.png"/><Relationship Id="rId10" Type="http://schemas.openxmlformats.org/officeDocument/2006/relationships/image" Target="../media/image2.png"/><Relationship Id="rId19" Type="http://schemas.openxmlformats.org/officeDocument/2006/relationships/image" Target="../media/image29.png"/><Relationship Id="rId4" Type="http://schemas.openxmlformats.org/officeDocument/2006/relationships/image" Target="../media/image12.png"/><Relationship Id="rId9" Type="http://schemas.openxmlformats.org/officeDocument/2006/relationships/image" Target="../media/image24.svg"/><Relationship Id="rId1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5.png"/><Relationship Id="rId3" Type="http://schemas.microsoft.com/office/2007/relationships/hdphoto" Target="../media/hdphoto2.wdp"/><Relationship Id="rId7" Type="http://schemas.openxmlformats.org/officeDocument/2006/relationships/image" Target="../media/image32.png"/><Relationship Id="rId12" Type="http://schemas.microsoft.com/office/2007/relationships/hdphoto" Target="../media/hdphoto7.wdp"/><Relationship Id="rId2"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image" Target="../media/image31.png"/><Relationship Id="rId11" Type="http://schemas.openxmlformats.org/officeDocument/2006/relationships/image" Target="../media/image34.png"/><Relationship Id="rId5" Type="http://schemas.openxmlformats.org/officeDocument/2006/relationships/image" Target="../media/image18.png"/><Relationship Id="rId15" Type="http://schemas.openxmlformats.org/officeDocument/2006/relationships/image" Target="../media/image37.png"/><Relationship Id="rId10" Type="http://schemas.microsoft.com/office/2007/relationships/hdphoto" Target="../media/hdphoto6.wdp"/><Relationship Id="rId4" Type="http://schemas.openxmlformats.org/officeDocument/2006/relationships/image" Target="../media/image20.png"/><Relationship Id="rId9" Type="http://schemas.openxmlformats.org/officeDocument/2006/relationships/image" Target="../media/image33.png"/><Relationship Id="rId14" Type="http://schemas.openxmlformats.org/officeDocument/2006/relationships/image" Target="../media/image36.pn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1.png"/><Relationship Id="rId3" Type="http://schemas.microsoft.com/office/2007/relationships/hdphoto" Target="../media/hdphoto2.wdp"/><Relationship Id="rId7" Type="http://schemas.openxmlformats.org/officeDocument/2006/relationships/image" Target="../media/image18.png"/><Relationship Id="rId12" Type="http://schemas.microsoft.com/office/2007/relationships/hdphoto" Target="../media/hdphoto3.wdp"/><Relationship Id="rId2" Type="http://schemas.openxmlformats.org/officeDocument/2006/relationships/image" Target="../media/image38.png"/><Relationship Id="rId1" Type="http://schemas.openxmlformats.org/officeDocument/2006/relationships/slideLayout" Target="../slideLayouts/slideLayout5.xml"/><Relationship Id="rId6" Type="http://schemas.openxmlformats.org/officeDocument/2006/relationships/image" Target="../media/image20.png"/><Relationship Id="rId11" Type="http://schemas.openxmlformats.org/officeDocument/2006/relationships/image" Target="../media/image19.png"/><Relationship Id="rId5" Type="http://schemas.openxmlformats.org/officeDocument/2006/relationships/image" Target="../media/image30.png"/><Relationship Id="rId15" Type="http://schemas.openxmlformats.org/officeDocument/2006/relationships/image" Target="../media/image42.png"/><Relationship Id="rId10" Type="http://schemas.openxmlformats.org/officeDocument/2006/relationships/image" Target="../media/image41.png"/><Relationship Id="rId4" Type="http://schemas.openxmlformats.org/officeDocument/2006/relationships/image" Target="../media/image39.png"/><Relationship Id="rId9" Type="http://schemas.openxmlformats.org/officeDocument/2006/relationships/image" Target="../media/image40.png"/><Relationship Id="rId1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D9AFB722-57E8-42E6-854C-ED415A799147}"/>
              </a:ext>
            </a:extLst>
          </p:cNvPr>
          <p:cNvPicPr>
            <a:picLocks noChangeAspect="1"/>
          </p:cNvPicPr>
          <p:nvPr/>
        </p:nvPicPr>
        <p:blipFill rotWithShape="1">
          <a:blip r:embed="rId3">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1" name="图片 30">
            <a:extLst>
              <a:ext uri="{FF2B5EF4-FFF2-40B4-BE49-F238E27FC236}">
                <a16:creationId xmlns:a16="http://schemas.microsoft.com/office/drawing/2014/main" id="{1D27E1C9-B5A5-4C7A-8EF6-44CFA644B440}"/>
              </a:ext>
            </a:extLst>
          </p:cNvPr>
          <p:cNvPicPr>
            <a:picLocks noChangeAspect="1"/>
          </p:cNvPicPr>
          <p:nvPr/>
        </p:nvPicPr>
        <p:blipFill rotWithShape="1">
          <a:blip r:embed="rId3">
            <a:extLst>
              <a:ext uri="{28A0092B-C50C-407E-A947-70E740481C1C}">
                <a14:useLocalDpi xmlns:a14="http://schemas.microsoft.com/office/drawing/2010/main" val="0"/>
              </a:ext>
            </a:extLst>
          </a:blip>
          <a:srcRect r="83505"/>
          <a:stretch/>
        </p:blipFill>
        <p:spPr>
          <a:xfrm>
            <a:off x="127000" y="1280073"/>
            <a:ext cx="2011133" cy="3508489"/>
          </a:xfrm>
          <a:prstGeom prst="rect">
            <a:avLst/>
          </a:prstGeom>
        </p:spPr>
      </p:pic>
      <p:pic>
        <p:nvPicPr>
          <p:cNvPr id="23" name="图片 22">
            <a:extLst>
              <a:ext uri="{FF2B5EF4-FFF2-40B4-BE49-F238E27FC236}">
                <a16:creationId xmlns:a16="http://schemas.microsoft.com/office/drawing/2014/main" id="{61CA4345-DBDD-427C-B99F-B7A2D9BA6F4A}"/>
              </a:ext>
            </a:extLst>
          </p:cNvPr>
          <p:cNvPicPr>
            <a:picLocks noChangeAspect="1"/>
          </p:cNvPicPr>
          <p:nvPr/>
        </p:nvPicPr>
        <p:blipFill rotWithShape="1">
          <a:blip r:embed="rId4">
            <a:extLst>
              <a:ext uri="{28A0092B-C50C-407E-A947-70E740481C1C}">
                <a14:useLocalDpi xmlns:a14="http://schemas.microsoft.com/office/drawing/2010/main" val="0"/>
              </a:ext>
            </a:extLst>
          </a:blip>
          <a:srcRect r="83505" b="52819"/>
          <a:stretch/>
        </p:blipFill>
        <p:spPr>
          <a:xfrm>
            <a:off x="0" y="0"/>
            <a:ext cx="2011133" cy="1655355"/>
          </a:xfrm>
          <a:prstGeom prst="rect">
            <a:avLst/>
          </a:prstGeom>
        </p:spPr>
      </p:pic>
      <p:pic>
        <p:nvPicPr>
          <p:cNvPr id="24" name="图片 23">
            <a:extLst>
              <a:ext uri="{FF2B5EF4-FFF2-40B4-BE49-F238E27FC236}">
                <a16:creationId xmlns:a16="http://schemas.microsoft.com/office/drawing/2014/main" id="{2AAD189D-9D85-4FF4-9951-D61B7F2F58C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25" name="图片 24">
            <a:extLst>
              <a:ext uri="{FF2B5EF4-FFF2-40B4-BE49-F238E27FC236}">
                <a16:creationId xmlns:a16="http://schemas.microsoft.com/office/drawing/2014/main" id="{C0B9328E-3508-455F-A922-691DBAA362AC}"/>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26" name="图片 25">
            <a:extLst>
              <a:ext uri="{FF2B5EF4-FFF2-40B4-BE49-F238E27FC236}">
                <a16:creationId xmlns:a16="http://schemas.microsoft.com/office/drawing/2014/main" id="{92926630-2525-4165-BC82-0077E6C5BB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27" name="图形 26">
            <a:extLst>
              <a:ext uri="{FF2B5EF4-FFF2-40B4-BE49-F238E27FC236}">
                <a16:creationId xmlns:a16="http://schemas.microsoft.com/office/drawing/2014/main" id="{04B2D084-F196-4A01-943C-D78B3FD638B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19506" y="3967827"/>
            <a:ext cx="1002731" cy="567980"/>
          </a:xfrm>
          <a:prstGeom prst="rect">
            <a:avLst/>
          </a:prstGeom>
        </p:spPr>
      </p:pic>
      <p:pic>
        <p:nvPicPr>
          <p:cNvPr id="28" name="图形 27">
            <a:extLst>
              <a:ext uri="{FF2B5EF4-FFF2-40B4-BE49-F238E27FC236}">
                <a16:creationId xmlns:a16="http://schemas.microsoft.com/office/drawing/2014/main" id="{6660B46A-2EA1-4521-BD64-531BBA55592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267471" y="3385843"/>
            <a:ext cx="670529" cy="379810"/>
          </a:xfrm>
          <a:prstGeom prst="rect">
            <a:avLst/>
          </a:prstGeom>
        </p:spPr>
      </p:pic>
      <p:pic>
        <p:nvPicPr>
          <p:cNvPr id="33" name="图片 32">
            <a:extLst>
              <a:ext uri="{FF2B5EF4-FFF2-40B4-BE49-F238E27FC236}">
                <a16:creationId xmlns:a16="http://schemas.microsoft.com/office/drawing/2014/main" id="{552C8B75-21CB-4605-B635-F256B0842171}"/>
              </a:ext>
            </a:extLst>
          </p:cNvPr>
          <p:cNvPicPr>
            <a:picLocks noChangeAspect="1"/>
          </p:cNvPicPr>
          <p:nvPr/>
        </p:nvPicPr>
        <p:blipFill rotWithShape="1">
          <a:blip r:embed="rId4">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38" name="图片 37">
            <a:extLst>
              <a:ext uri="{FF2B5EF4-FFF2-40B4-BE49-F238E27FC236}">
                <a16:creationId xmlns:a16="http://schemas.microsoft.com/office/drawing/2014/main" id="{52A9A42F-87CD-415B-84F9-327A4EFE335C}"/>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517345" y="0"/>
            <a:ext cx="2011133" cy="1755509"/>
          </a:xfrm>
          <a:prstGeom prst="rect">
            <a:avLst/>
          </a:prstGeom>
        </p:spPr>
      </p:pic>
      <p:grpSp>
        <p:nvGrpSpPr>
          <p:cNvPr id="19" name="Group 18">
            <a:extLst>
              <a:ext uri="{FF2B5EF4-FFF2-40B4-BE49-F238E27FC236}">
                <a16:creationId xmlns:a16="http://schemas.microsoft.com/office/drawing/2014/main" id="{BBA81E4A-4F36-462F-B3CF-D080D60EB1F6}"/>
              </a:ext>
            </a:extLst>
          </p:cNvPr>
          <p:cNvGrpSpPr/>
          <p:nvPr/>
        </p:nvGrpSpPr>
        <p:grpSpPr>
          <a:xfrm>
            <a:off x="2613172" y="244839"/>
            <a:ext cx="6815925" cy="615553"/>
            <a:chOff x="3170156" y="170559"/>
            <a:chExt cx="6815925" cy="615553"/>
          </a:xfrm>
        </p:grpSpPr>
        <p:sp>
          <p:nvSpPr>
            <p:cNvPr id="20" name="Flowchart: Alternate Process 19">
              <a:extLst>
                <a:ext uri="{FF2B5EF4-FFF2-40B4-BE49-F238E27FC236}">
                  <a16:creationId xmlns:a16="http://schemas.microsoft.com/office/drawing/2014/main" id="{54E53DF4-92AA-4BE8-922A-639B037A5F9A}"/>
                </a:ext>
              </a:extLst>
            </p:cNvPr>
            <p:cNvSpPr/>
            <p:nvPr/>
          </p:nvSpPr>
          <p:spPr>
            <a:xfrm>
              <a:off x="3170156" y="195942"/>
              <a:ext cx="6806607" cy="557512"/>
            </a:xfrm>
            <a:prstGeom prst="flowChartAlternateProcess">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1" name="TextBox 20">
              <a:extLst>
                <a:ext uri="{FF2B5EF4-FFF2-40B4-BE49-F238E27FC236}">
                  <a16:creationId xmlns:a16="http://schemas.microsoft.com/office/drawing/2014/main" id="{E203D4CD-1FCE-4ACE-B4F2-5E872986AB6F}"/>
                </a:ext>
              </a:extLst>
            </p:cNvPr>
            <p:cNvSpPr txBox="1"/>
            <p:nvPr/>
          </p:nvSpPr>
          <p:spPr>
            <a:xfrm>
              <a:off x="3179474" y="170559"/>
              <a:ext cx="6806607"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Thứ ... ngày ... tháng ... năm .....</a:t>
              </a:r>
            </a:p>
          </p:txBody>
        </p:sp>
      </p:grpSp>
      <p:pic>
        <p:nvPicPr>
          <p:cNvPr id="54" name="Picture 53">
            <a:extLst>
              <a:ext uri="{FF2B5EF4-FFF2-40B4-BE49-F238E27FC236}">
                <a16:creationId xmlns:a16="http://schemas.microsoft.com/office/drawing/2014/main" id="{93BEE8C0-22C0-4812-B5E4-691E9F82F6E6}"/>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47"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A6028FAA-F360-4640-8141-325F2CB388A7}"/>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0" y="2606754"/>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a:extLst>
              <a:ext uri="{FF2B5EF4-FFF2-40B4-BE49-F238E27FC236}">
                <a16:creationId xmlns:a16="http://schemas.microsoft.com/office/drawing/2014/main" id="{9AF25756-27D5-4A29-AA66-FBF78F3463FB}"/>
              </a:ext>
            </a:extLst>
          </p:cNvPr>
          <p:cNvPicPr>
            <a:picLocks noChangeAspect="1"/>
          </p:cNvPicPr>
          <p:nvPr/>
        </p:nvPicPr>
        <p:blipFill rotWithShape="1">
          <a:blip r:embed="rId16">
            <a:extLst>
              <a:ext uri="{BEBA8EAE-BF5A-486C-A8C5-ECC9F3942E4B}">
                <a14:imgProps xmlns:a14="http://schemas.microsoft.com/office/drawing/2010/main">
                  <a14:imgLayer r:embed="rId1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pic>
        <p:nvPicPr>
          <p:cNvPr id="48"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24CEA36B-3274-4D9F-9513-C1748490C30D}"/>
              </a:ext>
            </a:extLst>
          </p:cNvPr>
          <p:cNvPicPr>
            <a:picLocks noChangeAspect="1" noChangeArrowheads="1"/>
          </p:cNvPicPr>
          <p:nvPr/>
        </p:nvPicPr>
        <p:blipFill rotWithShape="1">
          <a:blip r:embed="rId17">
            <a:extLst>
              <a:ext uri="{BEBA8EAE-BF5A-486C-A8C5-ECC9F3942E4B}">
                <a14:imgProps xmlns:a14="http://schemas.microsoft.com/office/drawing/2010/main">
                  <a14:imgLayer r:embed="rId15">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9483198" y="2837551"/>
            <a:ext cx="2981325" cy="3314700"/>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a:extLst>
              <a:ext uri="{FF2B5EF4-FFF2-40B4-BE49-F238E27FC236}">
                <a16:creationId xmlns:a16="http://schemas.microsoft.com/office/drawing/2014/main" id="{BE5D3A7C-C6FB-4EF3-885E-01FAB275C57F}"/>
              </a:ext>
            </a:extLst>
          </p:cNvPr>
          <p:cNvGrpSpPr/>
          <p:nvPr/>
        </p:nvGrpSpPr>
        <p:grpSpPr>
          <a:xfrm>
            <a:off x="-32040" y="4067323"/>
            <a:ext cx="12192000" cy="2780956"/>
            <a:chOff x="-29140" y="3368913"/>
            <a:chExt cx="13654110" cy="3545778"/>
          </a:xfrm>
        </p:grpSpPr>
        <p:pic>
          <p:nvPicPr>
            <p:cNvPr id="51" name="Picture 50">
              <a:extLst>
                <a:ext uri="{FF2B5EF4-FFF2-40B4-BE49-F238E27FC236}">
                  <a16:creationId xmlns:a16="http://schemas.microsoft.com/office/drawing/2014/main" id="{A6F666F4-15ED-4F64-9B1B-1761903203E7}"/>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52" name="Picture 51">
              <a:extLst>
                <a:ext uri="{FF2B5EF4-FFF2-40B4-BE49-F238E27FC236}">
                  <a16:creationId xmlns:a16="http://schemas.microsoft.com/office/drawing/2014/main" id="{9A729AC3-E299-4E93-AC81-BA754E9D9674}"/>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53" name="Picture 52">
              <a:extLst>
                <a:ext uri="{FF2B5EF4-FFF2-40B4-BE49-F238E27FC236}">
                  <a16:creationId xmlns:a16="http://schemas.microsoft.com/office/drawing/2014/main" id="{341A8574-F05F-4845-853F-27393E465A7A}"/>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grpSp>
        <p:nvGrpSpPr>
          <p:cNvPr id="22" name="Group 21">
            <a:extLst>
              <a:ext uri="{FF2B5EF4-FFF2-40B4-BE49-F238E27FC236}">
                <a16:creationId xmlns:a16="http://schemas.microsoft.com/office/drawing/2014/main" id="{BDB318E2-92F8-4327-9057-96F3A970C171}"/>
              </a:ext>
            </a:extLst>
          </p:cNvPr>
          <p:cNvGrpSpPr/>
          <p:nvPr/>
        </p:nvGrpSpPr>
        <p:grpSpPr>
          <a:xfrm>
            <a:off x="2627150" y="1258264"/>
            <a:ext cx="6937700" cy="3087501"/>
            <a:chOff x="2285109" y="980814"/>
            <a:chExt cx="6937700" cy="3087501"/>
          </a:xfrm>
        </p:grpSpPr>
        <p:sp>
          <p:nvSpPr>
            <p:cNvPr id="39" name="矩形: 圆角 6">
              <a:extLst>
                <a:ext uri="{FF2B5EF4-FFF2-40B4-BE49-F238E27FC236}">
                  <a16:creationId xmlns:a16="http://schemas.microsoft.com/office/drawing/2014/main" id="{72F68B97-2BEE-4F10-9DBA-D66DEADA9A60}"/>
                </a:ext>
              </a:extLst>
            </p:cNvPr>
            <p:cNvSpPr/>
            <p:nvPr/>
          </p:nvSpPr>
          <p:spPr>
            <a:xfrm>
              <a:off x="2285109" y="980814"/>
              <a:ext cx="6937700" cy="3087501"/>
            </a:xfrm>
            <a:prstGeom prst="roundRect">
              <a:avLst>
                <a:gd name="adj" fmla="val 19216"/>
              </a:avLst>
            </a:prstGeom>
            <a:solidFill>
              <a:srgbClr val="FFFFFF">
                <a:alpha val="92000"/>
              </a:srgbClr>
            </a:solidFill>
            <a:ln w="38100" cap="flat" cmpd="sng" algn="ctr">
              <a:solidFill>
                <a:srgbClr val="77448C">
                  <a:lumMod val="50000"/>
                </a:srgbClr>
              </a:solidFill>
              <a:prstDash val="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solidFill>
                    <a:srgbClr val="000000"/>
                  </a:solidFill>
                </a:ln>
                <a:solidFill>
                  <a:srgbClr val="FFFF00"/>
                </a:solidFill>
                <a:effectLst/>
                <a:uLnTx/>
                <a:uFillTx/>
                <a:latin typeface="字魂59号-创粗黑" panose="00000500000000000000" pitchFamily="2" charset="-122"/>
                <a:ea typeface="字魂59号-创粗黑" panose="00000500000000000000" pitchFamily="2" charset="-122"/>
                <a:cs typeface="+mn-ea"/>
                <a:sym typeface="+mn-lt"/>
              </a:endParaRPr>
            </a:p>
          </p:txBody>
        </p:sp>
        <p:grpSp>
          <p:nvGrpSpPr>
            <p:cNvPr id="43" name="Group 42">
              <a:extLst>
                <a:ext uri="{FF2B5EF4-FFF2-40B4-BE49-F238E27FC236}">
                  <a16:creationId xmlns:a16="http://schemas.microsoft.com/office/drawing/2014/main" id="{7C950B99-0B1A-46FE-8114-A5F1410C8AA0}"/>
                </a:ext>
              </a:extLst>
            </p:cNvPr>
            <p:cNvGrpSpPr/>
            <p:nvPr/>
          </p:nvGrpSpPr>
          <p:grpSpPr>
            <a:xfrm>
              <a:off x="4502100" y="1090460"/>
              <a:ext cx="2438402" cy="744415"/>
              <a:chOff x="2862941" y="1337836"/>
              <a:chExt cx="2438402" cy="744415"/>
            </a:xfrm>
          </p:grpSpPr>
          <p:sp>
            <p:nvSpPr>
              <p:cNvPr id="44" name="Rectangle: Rounded Corners 43">
                <a:extLst>
                  <a:ext uri="{FF2B5EF4-FFF2-40B4-BE49-F238E27FC236}">
                    <a16:creationId xmlns:a16="http://schemas.microsoft.com/office/drawing/2014/main" id="{89CC5E7F-DC8F-402E-9C52-0683F83EBB5A}"/>
                  </a:ext>
                </a:extLst>
              </p:cNvPr>
              <p:cNvSpPr/>
              <p:nvPr/>
            </p:nvSpPr>
            <p:spPr>
              <a:xfrm>
                <a:off x="2862941" y="1337836"/>
                <a:ext cx="2438402" cy="744415"/>
              </a:xfrm>
              <a:prstGeom prst="roundRect">
                <a:avLst>
                  <a:gd name="adj" fmla="val 50000"/>
                </a:avLst>
              </a:prstGeom>
              <a:solidFill>
                <a:srgbClr val="C65885"/>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45" name="TextBox 44">
                <a:extLst>
                  <a:ext uri="{FF2B5EF4-FFF2-40B4-BE49-F238E27FC236}">
                    <a16:creationId xmlns:a16="http://schemas.microsoft.com/office/drawing/2014/main" id="{32218F01-C499-46D2-84D6-C584474B59A1}"/>
                  </a:ext>
                </a:extLst>
              </p:cNvPr>
              <p:cNvSpPr txBox="1"/>
              <p:nvPr/>
            </p:nvSpPr>
            <p:spPr>
              <a:xfrm>
                <a:off x="3454406" y="1380837"/>
                <a:ext cx="1255472"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srgbClr val="FFFFFF"/>
                    </a:solidFill>
                    <a:effectLst/>
                    <a:uLnTx/>
                    <a:uFillTx/>
                    <a:latin typeface="iCiel Cadena" panose="02000503000000020004" pitchFamily="50" charset="0"/>
                    <a:ea typeface="+mn-ea"/>
                    <a:cs typeface="+mn-cs"/>
                  </a:rPr>
                  <a:t>TOÁN</a:t>
                </a:r>
              </a:p>
            </p:txBody>
          </p:sp>
        </p:grpSp>
      </p:grpSp>
      <p:pic>
        <p:nvPicPr>
          <p:cNvPr id="2" name="Picture 1">
            <a:extLst>
              <a:ext uri="{FF2B5EF4-FFF2-40B4-BE49-F238E27FC236}">
                <a16:creationId xmlns:a16="http://schemas.microsoft.com/office/drawing/2014/main" id="{7E4540D2-01E1-48D4-B80F-B8C632C3961C}"/>
              </a:ext>
            </a:extLst>
          </p:cNvPr>
          <p:cNvPicPr>
            <a:picLocks noChangeAspect="1"/>
          </p:cNvPicPr>
          <p:nvPr/>
        </p:nvPicPr>
        <p:blipFill>
          <a:blip r:embed="rId19"/>
          <a:stretch>
            <a:fillRect/>
          </a:stretch>
        </p:blipFill>
        <p:spPr>
          <a:xfrm>
            <a:off x="2652615" y="2157126"/>
            <a:ext cx="6639119" cy="2200847"/>
          </a:xfrm>
          <a:prstGeom prst="rect">
            <a:avLst/>
          </a:prstGeom>
        </p:spPr>
      </p:pic>
    </p:spTree>
    <p:extLst>
      <p:ext uri="{BB962C8B-B14F-4D97-AF65-F5344CB8AC3E}">
        <p14:creationId xmlns:p14="http://schemas.microsoft.com/office/powerpoint/2010/main" val="42174839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par>
                                <p:cTn id="20" presetID="53" presetClass="entr" presetSubtype="16"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transition="in" filter="fade">
                                      <p:cBhvr>
                                        <p:cTn id="29" dur="500"/>
                                        <p:tgtEl>
                                          <p:spTgt spid="26"/>
                                        </p:tgtEl>
                                      </p:cBhvr>
                                    </p:animEffect>
                                  </p:childTnLst>
                                </p:cTn>
                              </p:par>
                              <p:par>
                                <p:cTn id="30" presetID="53" presetClass="entr" presetSubtype="16"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p:cTn id="32" dur="500" fill="hold"/>
                                        <p:tgtEl>
                                          <p:spTgt spid="32"/>
                                        </p:tgtEl>
                                        <p:attrNameLst>
                                          <p:attrName>ppt_w</p:attrName>
                                        </p:attrNameLst>
                                      </p:cBhvr>
                                      <p:tavLst>
                                        <p:tav tm="0">
                                          <p:val>
                                            <p:fltVal val="0"/>
                                          </p:val>
                                        </p:tav>
                                        <p:tav tm="100000">
                                          <p:val>
                                            <p:strVal val="#ppt_w"/>
                                          </p:val>
                                        </p:tav>
                                      </p:tavLst>
                                    </p:anim>
                                    <p:anim calcmode="lin" valueType="num">
                                      <p:cBhvr>
                                        <p:cTn id="33" dur="500" fill="hold"/>
                                        <p:tgtEl>
                                          <p:spTgt spid="32"/>
                                        </p:tgtEl>
                                        <p:attrNameLst>
                                          <p:attrName>ppt_h</p:attrName>
                                        </p:attrNameLst>
                                      </p:cBhvr>
                                      <p:tavLst>
                                        <p:tav tm="0">
                                          <p:val>
                                            <p:fltVal val="0"/>
                                          </p:val>
                                        </p:tav>
                                        <p:tav tm="100000">
                                          <p:val>
                                            <p:strVal val="#ppt_h"/>
                                          </p:val>
                                        </p:tav>
                                      </p:tavLst>
                                    </p:anim>
                                    <p:animEffect transition="in" filter="fade">
                                      <p:cBhvr>
                                        <p:cTn id="34" dur="500"/>
                                        <p:tgtEl>
                                          <p:spTgt spid="32"/>
                                        </p:tgtEl>
                                      </p:cBhvr>
                                    </p:animEffect>
                                  </p:childTnLst>
                                </p:cTn>
                              </p:par>
                              <p:par>
                                <p:cTn id="35" presetID="53" presetClass="entr" presetSubtype="16"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par>
                                <p:cTn id="40" presetID="53" presetClass="entr" presetSubtype="16"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animEffect transition="in" filter="fade">
                                      <p:cBhvr>
                                        <p:cTn id="44" dur="500"/>
                                        <p:tgtEl>
                                          <p:spTgt spid="24"/>
                                        </p:tgtEl>
                                      </p:cBhvr>
                                    </p:animEffect>
                                  </p:childTnLst>
                                </p:cTn>
                              </p:par>
                              <p:par>
                                <p:cTn id="45" presetID="53" presetClass="entr" presetSubtype="16"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par>
                                <p:cTn id="50" presetID="53" presetClass="entr" presetSubtype="16"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p:cTn id="52" dur="500" fill="hold"/>
                                        <p:tgtEl>
                                          <p:spTgt spid="27"/>
                                        </p:tgtEl>
                                        <p:attrNameLst>
                                          <p:attrName>ppt_w</p:attrName>
                                        </p:attrNameLst>
                                      </p:cBhvr>
                                      <p:tavLst>
                                        <p:tav tm="0">
                                          <p:val>
                                            <p:fltVal val="0"/>
                                          </p:val>
                                        </p:tav>
                                        <p:tav tm="100000">
                                          <p:val>
                                            <p:strVal val="#ppt_w"/>
                                          </p:val>
                                        </p:tav>
                                      </p:tavLst>
                                    </p:anim>
                                    <p:anim calcmode="lin" valueType="num">
                                      <p:cBhvr>
                                        <p:cTn id="53" dur="500" fill="hold"/>
                                        <p:tgtEl>
                                          <p:spTgt spid="27"/>
                                        </p:tgtEl>
                                        <p:attrNameLst>
                                          <p:attrName>ppt_h</p:attrName>
                                        </p:attrNameLst>
                                      </p:cBhvr>
                                      <p:tavLst>
                                        <p:tav tm="0">
                                          <p:val>
                                            <p:fltVal val="0"/>
                                          </p:val>
                                        </p:tav>
                                        <p:tav tm="100000">
                                          <p:val>
                                            <p:strVal val="#ppt_h"/>
                                          </p:val>
                                        </p:tav>
                                      </p:tavLst>
                                    </p:anim>
                                    <p:animEffect transition="in" filter="fade">
                                      <p:cBhvr>
                                        <p:cTn id="54" dur="500"/>
                                        <p:tgtEl>
                                          <p:spTgt spid="27"/>
                                        </p:tgtEl>
                                      </p:cBhvr>
                                    </p:animEffect>
                                  </p:childTnLst>
                                </p:cTn>
                              </p:par>
                              <p:par>
                                <p:cTn id="55" presetID="16" presetClass="entr" presetSubtype="21"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arn(inVertical)">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2"/>
                                        </p:tgtEl>
                                        <p:attrNameLst>
                                          <p:attrName>style.visibility</p:attrName>
                                        </p:attrNameLst>
                                      </p:cBhvr>
                                      <p:to>
                                        <p:strVal val="visible"/>
                                      </p:to>
                                    </p:set>
                                    <p:anim calcmode="lin" valueType="num">
                                      <p:cBhvr>
                                        <p:cTn id="62" dur="500" fill="hold"/>
                                        <p:tgtEl>
                                          <p:spTgt spid="2"/>
                                        </p:tgtEl>
                                        <p:attrNameLst>
                                          <p:attrName>ppt_w</p:attrName>
                                        </p:attrNameLst>
                                      </p:cBhvr>
                                      <p:tavLst>
                                        <p:tav tm="0">
                                          <p:val>
                                            <p:fltVal val="0"/>
                                          </p:val>
                                        </p:tav>
                                        <p:tav tm="100000">
                                          <p:val>
                                            <p:strVal val="#ppt_w"/>
                                          </p:val>
                                        </p:tav>
                                      </p:tavLst>
                                    </p:anim>
                                    <p:anim calcmode="lin" valueType="num">
                                      <p:cBhvr>
                                        <p:cTn id="63" dur="500" fill="hold"/>
                                        <p:tgtEl>
                                          <p:spTgt spid="2"/>
                                        </p:tgtEl>
                                        <p:attrNameLst>
                                          <p:attrName>ppt_h</p:attrName>
                                        </p:attrNameLst>
                                      </p:cBhvr>
                                      <p:tavLst>
                                        <p:tav tm="0">
                                          <p:val>
                                            <p:fltVal val="0"/>
                                          </p:val>
                                        </p:tav>
                                        <p:tav tm="100000">
                                          <p:val>
                                            <p:strVal val="#ppt_h"/>
                                          </p:val>
                                        </p:tav>
                                      </p:tavLst>
                                    </p:anim>
                                    <p:animEffect transition="in" filter="fade">
                                      <p:cBhvr>
                                        <p:cTn id="6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E392A5-0CA2-48C5-BCB9-0E62D9A4B3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61100"/>
            <a:ext cx="12192000" cy="4858466"/>
          </a:xfrm>
          <a:prstGeom prst="rect">
            <a:avLst/>
          </a:prstGeom>
        </p:spPr>
      </p:pic>
      <p:pic>
        <p:nvPicPr>
          <p:cNvPr id="59" name="Picture 58">
            <a:extLst>
              <a:ext uri="{FF2B5EF4-FFF2-40B4-BE49-F238E27FC236}">
                <a16:creationId xmlns:a16="http://schemas.microsoft.com/office/drawing/2014/main" id="{5543E659-A23E-4BE0-8A17-B1B650197429}"/>
              </a:ext>
            </a:extLst>
          </p:cNvPr>
          <p:cNvPicPr>
            <a:picLocks noChangeAspect="1"/>
          </p:cNvPicPr>
          <p:nvPr/>
        </p:nvPicPr>
        <p:blipFill>
          <a:blip r:embed="rId4"/>
          <a:stretch>
            <a:fillRect/>
          </a:stretch>
        </p:blipFill>
        <p:spPr>
          <a:xfrm>
            <a:off x="2649470" y="4312669"/>
            <a:ext cx="1018120" cy="1438781"/>
          </a:xfrm>
          <a:prstGeom prst="rect">
            <a:avLst/>
          </a:prstGeom>
        </p:spPr>
      </p:pic>
      <p:pic>
        <p:nvPicPr>
          <p:cNvPr id="61" name="Picture 60">
            <a:extLst>
              <a:ext uri="{FF2B5EF4-FFF2-40B4-BE49-F238E27FC236}">
                <a16:creationId xmlns:a16="http://schemas.microsoft.com/office/drawing/2014/main" id="{90F1C5A1-138C-4E7E-98A9-0D25D959CD0F}"/>
              </a:ext>
            </a:extLst>
          </p:cNvPr>
          <p:cNvPicPr>
            <a:picLocks noChangeAspect="1"/>
          </p:cNvPicPr>
          <p:nvPr/>
        </p:nvPicPr>
        <p:blipFill>
          <a:blip r:embed="rId4"/>
          <a:stretch>
            <a:fillRect/>
          </a:stretch>
        </p:blipFill>
        <p:spPr>
          <a:xfrm>
            <a:off x="4098685" y="4379829"/>
            <a:ext cx="1018120" cy="1438781"/>
          </a:xfrm>
          <a:prstGeom prst="rect">
            <a:avLst/>
          </a:prstGeom>
        </p:spPr>
      </p:pic>
      <p:pic>
        <p:nvPicPr>
          <p:cNvPr id="63" name="Picture 62">
            <a:extLst>
              <a:ext uri="{FF2B5EF4-FFF2-40B4-BE49-F238E27FC236}">
                <a16:creationId xmlns:a16="http://schemas.microsoft.com/office/drawing/2014/main" id="{0472FC72-2232-4B55-90BB-41B104867B74}"/>
              </a:ext>
            </a:extLst>
          </p:cNvPr>
          <p:cNvPicPr>
            <a:picLocks noChangeAspect="1"/>
          </p:cNvPicPr>
          <p:nvPr/>
        </p:nvPicPr>
        <p:blipFill>
          <a:blip r:embed="rId4"/>
          <a:stretch>
            <a:fillRect/>
          </a:stretch>
        </p:blipFill>
        <p:spPr>
          <a:xfrm>
            <a:off x="5392508" y="4378759"/>
            <a:ext cx="1018120" cy="1438781"/>
          </a:xfrm>
          <a:prstGeom prst="rect">
            <a:avLst/>
          </a:prstGeom>
        </p:spPr>
      </p:pic>
      <p:pic>
        <p:nvPicPr>
          <p:cNvPr id="65" name="Picture 64">
            <a:extLst>
              <a:ext uri="{FF2B5EF4-FFF2-40B4-BE49-F238E27FC236}">
                <a16:creationId xmlns:a16="http://schemas.microsoft.com/office/drawing/2014/main" id="{B7D18898-EF6B-433F-868A-0C13A0856571}"/>
              </a:ext>
            </a:extLst>
          </p:cNvPr>
          <p:cNvPicPr>
            <a:picLocks noChangeAspect="1"/>
          </p:cNvPicPr>
          <p:nvPr/>
        </p:nvPicPr>
        <p:blipFill>
          <a:blip r:embed="rId4"/>
          <a:stretch>
            <a:fillRect/>
          </a:stretch>
        </p:blipFill>
        <p:spPr>
          <a:xfrm>
            <a:off x="6762261" y="4395263"/>
            <a:ext cx="1018120" cy="1438781"/>
          </a:xfrm>
          <a:prstGeom prst="rect">
            <a:avLst/>
          </a:prstGeom>
        </p:spPr>
      </p:pic>
      <p:pic>
        <p:nvPicPr>
          <p:cNvPr id="48" name="Picture 4" descr="Wheat Cartoon Character Images, Stock Photos &amp;amp; Vectors | Shutterstock">
            <a:extLst>
              <a:ext uri="{FF2B5EF4-FFF2-40B4-BE49-F238E27FC236}">
                <a16:creationId xmlns:a16="http://schemas.microsoft.com/office/drawing/2014/main" id="{8E391803-F24C-404E-B84C-456010328918}"/>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40000" b="86429" l="39093" r="60691">
                        <a14:foregroundMark x1="39093" y1="51786" x2="41685" y2="55714"/>
                        <a14:foregroundMark x1="41685" y1="55714" x2="42981" y2="56786"/>
                        <a14:foregroundMark x1="46004" y1="51071" x2="50324" y2="52143"/>
                        <a14:foregroundMark x1="50324" y1="52143" x2="50972" y2="52143"/>
                        <a14:foregroundMark x1="59395" y1="52857" x2="59395" y2="52143"/>
                        <a14:foregroundMark x1="42981" y1="85000" x2="43413" y2="85357"/>
                        <a14:foregroundMark x1="56371" y1="85357" x2="55292" y2="86429"/>
                      </a14:backgroundRemoval>
                    </a14:imgEffect>
                    <a14:imgEffect>
                      <a14:brightnessContrast bright="-20000" contrast="53000"/>
                    </a14:imgEffect>
                  </a14:imgLayer>
                </a14:imgProps>
              </a:ext>
              <a:ext uri="{28A0092B-C50C-407E-A947-70E740481C1C}">
                <a14:useLocalDpi xmlns:a14="http://schemas.microsoft.com/office/drawing/2010/main" val="0"/>
              </a:ext>
            </a:extLst>
          </a:blip>
          <a:srcRect l="38012" t="34963" r="36070" b="11149"/>
          <a:stretch/>
        </p:blipFill>
        <p:spPr bwMode="auto">
          <a:xfrm>
            <a:off x="5655389" y="4968112"/>
            <a:ext cx="532789" cy="693682"/>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0" name="Picture 4" descr="Wheat Cartoon Character Images, Stock Photos &amp;amp; Vectors | Shutterstock">
            <a:extLst>
              <a:ext uri="{FF2B5EF4-FFF2-40B4-BE49-F238E27FC236}">
                <a16:creationId xmlns:a16="http://schemas.microsoft.com/office/drawing/2014/main" id="{AC7FD426-AB00-45B2-87F1-B6CD3878BAFF}"/>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40000" b="86429" l="39093" r="60691">
                        <a14:foregroundMark x1="39093" y1="51786" x2="41685" y2="55714"/>
                        <a14:foregroundMark x1="41685" y1="55714" x2="42981" y2="56786"/>
                        <a14:foregroundMark x1="46004" y1="51071" x2="50324" y2="52143"/>
                        <a14:foregroundMark x1="50324" y1="52143" x2="50972" y2="52143"/>
                        <a14:foregroundMark x1="59395" y1="52857" x2="59395" y2="52143"/>
                        <a14:foregroundMark x1="42981" y1="85000" x2="43413" y2="85357"/>
                        <a14:foregroundMark x1="56371" y1="85357" x2="55292" y2="86429"/>
                      </a14:backgroundRemoval>
                    </a14:imgEffect>
                    <a14:imgEffect>
                      <a14:brightnessContrast bright="-20000" contrast="53000"/>
                    </a14:imgEffect>
                  </a14:imgLayer>
                </a14:imgProps>
              </a:ext>
              <a:ext uri="{28A0092B-C50C-407E-A947-70E740481C1C}">
                <a14:useLocalDpi xmlns:a14="http://schemas.microsoft.com/office/drawing/2010/main" val="0"/>
              </a:ext>
            </a:extLst>
          </a:blip>
          <a:srcRect l="38012" t="34963" r="36070" b="11149"/>
          <a:stretch/>
        </p:blipFill>
        <p:spPr bwMode="auto">
          <a:xfrm>
            <a:off x="7010987" y="4860567"/>
            <a:ext cx="532789" cy="693682"/>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5" name="Picture 4" descr="Wheat Cartoon Character Images, Stock Photos &amp;amp; Vectors | Shutterstock">
            <a:extLst>
              <a:ext uri="{FF2B5EF4-FFF2-40B4-BE49-F238E27FC236}">
                <a16:creationId xmlns:a16="http://schemas.microsoft.com/office/drawing/2014/main" id="{D283EDFD-AE0D-4C27-9FAA-B5492C71B482}"/>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40000" b="86429" l="39093" r="60691">
                        <a14:foregroundMark x1="39093" y1="51786" x2="41685" y2="55714"/>
                        <a14:foregroundMark x1="41685" y1="55714" x2="42981" y2="56786"/>
                        <a14:foregroundMark x1="46004" y1="51071" x2="50324" y2="52143"/>
                        <a14:foregroundMark x1="50324" y1="52143" x2="50972" y2="52143"/>
                        <a14:foregroundMark x1="59395" y1="52857" x2="59395" y2="52143"/>
                        <a14:foregroundMark x1="42981" y1="85000" x2="43413" y2="85357"/>
                        <a14:foregroundMark x1="56371" y1="85357" x2="55292" y2="86429"/>
                      </a14:backgroundRemoval>
                    </a14:imgEffect>
                    <a14:imgEffect>
                      <a14:brightnessContrast bright="-20000" contrast="53000"/>
                    </a14:imgEffect>
                  </a14:imgLayer>
                </a14:imgProps>
              </a:ext>
              <a:ext uri="{28A0092B-C50C-407E-A947-70E740481C1C}">
                <a14:useLocalDpi xmlns:a14="http://schemas.microsoft.com/office/drawing/2010/main" val="0"/>
              </a:ext>
            </a:extLst>
          </a:blip>
          <a:srcRect l="38012" t="34963" r="36070" b="11149"/>
          <a:stretch/>
        </p:blipFill>
        <p:spPr bwMode="auto">
          <a:xfrm>
            <a:off x="2942457" y="4972117"/>
            <a:ext cx="532789" cy="693682"/>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6" name="Picture 4" descr="Wheat Cartoon Character Images, Stock Photos &amp;amp; Vectors | Shutterstock">
            <a:extLst>
              <a:ext uri="{FF2B5EF4-FFF2-40B4-BE49-F238E27FC236}">
                <a16:creationId xmlns:a16="http://schemas.microsoft.com/office/drawing/2014/main" id="{78B9330C-765F-49E5-8C06-35B6D7116656}"/>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40000" b="86429" l="39093" r="60691">
                        <a14:foregroundMark x1="39093" y1="51786" x2="41685" y2="55714"/>
                        <a14:foregroundMark x1="41685" y1="55714" x2="42981" y2="56786"/>
                        <a14:foregroundMark x1="46004" y1="51071" x2="50324" y2="52143"/>
                        <a14:foregroundMark x1="50324" y1="52143" x2="50972" y2="52143"/>
                        <a14:foregroundMark x1="59395" y1="52857" x2="59395" y2="52143"/>
                        <a14:foregroundMark x1="42981" y1="85000" x2="43413" y2="85357"/>
                        <a14:foregroundMark x1="56371" y1="85357" x2="55292" y2="86429"/>
                      </a14:backgroundRemoval>
                    </a14:imgEffect>
                    <a14:imgEffect>
                      <a14:brightnessContrast bright="-20000" contrast="53000"/>
                    </a14:imgEffect>
                  </a14:imgLayer>
                </a14:imgProps>
              </a:ext>
              <a:ext uri="{28A0092B-C50C-407E-A947-70E740481C1C}">
                <a14:useLocalDpi xmlns:a14="http://schemas.microsoft.com/office/drawing/2010/main" val="0"/>
              </a:ext>
            </a:extLst>
          </a:blip>
          <a:srcRect l="38012" t="34963" r="36070" b="11149"/>
          <a:stretch/>
        </p:blipFill>
        <p:spPr bwMode="auto">
          <a:xfrm>
            <a:off x="4442556" y="4937243"/>
            <a:ext cx="532789" cy="693682"/>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A7FE85B-A4CA-4350-97D7-AF008206A3A0}"/>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212055" y="2007219"/>
            <a:ext cx="2660733" cy="28402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AED32263-5070-47CF-9805-2FD98238F62F}"/>
              </a:ext>
            </a:extLst>
          </p:cNvPr>
          <p:cNvPicPr>
            <a:picLocks noChangeAspect="1" noChangeArrowheads="1"/>
          </p:cNvPicPr>
          <p:nvPr/>
        </p:nvPicPr>
        <p:blipFill rotWithShape="1">
          <a:blip r:embed="rId9">
            <a:extLst>
              <a:ext uri="{BEBA8EAE-BF5A-486C-A8C5-ECC9F3942E4B}">
                <a14:imgProps xmlns:a14="http://schemas.microsoft.com/office/drawing/2010/main">
                  <a14:imgLayer r:embed="rId8">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9296166" y="2401348"/>
            <a:ext cx="3377482" cy="3755156"/>
          </a:xfrm>
          <a:prstGeom prst="rect">
            <a:avLst/>
          </a:prstGeom>
          <a:noFill/>
          <a:extLst>
            <a:ext uri="{909E8E84-426E-40DD-AFC4-6F175D3DCCD1}">
              <a14:hiddenFill xmlns:a14="http://schemas.microsoft.com/office/drawing/2010/main">
                <a:solidFill>
                  <a:srgbClr val="FFFFFF"/>
                </a:solidFill>
              </a14:hiddenFill>
            </a:ext>
          </a:extLst>
        </p:spPr>
      </p:pic>
      <p:sp>
        <p:nvSpPr>
          <p:cNvPr id="2" name="Isosceles Triangle 1">
            <a:extLst>
              <a:ext uri="{FF2B5EF4-FFF2-40B4-BE49-F238E27FC236}">
                <a16:creationId xmlns:a16="http://schemas.microsoft.com/office/drawing/2014/main" id="{5D49A286-E2E2-451F-AE1F-1FA7DE93944D}"/>
              </a:ext>
            </a:extLst>
          </p:cNvPr>
          <p:cNvSpPr/>
          <p:nvPr/>
        </p:nvSpPr>
        <p:spPr>
          <a:xfrm>
            <a:off x="1219409" y="0"/>
            <a:ext cx="762694" cy="65749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A4C1C44-BCB1-423D-85BF-52CDC15C0F01}"/>
              </a:ext>
            </a:extLst>
          </p:cNvPr>
          <p:cNvSpPr txBox="1"/>
          <p:nvPr/>
        </p:nvSpPr>
        <p:spPr>
          <a:xfrm>
            <a:off x="1522412" y="212097"/>
            <a:ext cx="415842"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rPr>
              <a:t>1</a:t>
            </a:r>
          </a:p>
        </p:txBody>
      </p:sp>
      <p:sp>
        <p:nvSpPr>
          <p:cNvPr id="52" name="TextBox 51">
            <a:extLst>
              <a:ext uri="{FF2B5EF4-FFF2-40B4-BE49-F238E27FC236}">
                <a16:creationId xmlns:a16="http://schemas.microsoft.com/office/drawing/2014/main" id="{34FBFC77-9FA6-4BE6-8BD5-D36E5E9672CE}"/>
              </a:ext>
            </a:extLst>
          </p:cNvPr>
          <p:cNvSpPr txBox="1"/>
          <p:nvPr/>
        </p:nvSpPr>
        <p:spPr>
          <a:xfrm>
            <a:off x="2042538" y="173875"/>
            <a:ext cx="6120155"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Mỗi đồng hồ chỉ mấy giờ?</a:t>
            </a:r>
            <a:endParaRPr kumimoji="0" lang="en-US" sz="3600" b="1"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pic>
        <p:nvPicPr>
          <p:cNvPr id="58" name="Graphic 57">
            <a:extLst>
              <a:ext uri="{FF2B5EF4-FFF2-40B4-BE49-F238E27FC236}">
                <a16:creationId xmlns:a16="http://schemas.microsoft.com/office/drawing/2014/main" id="{B6E74715-3A7F-4665-91EF-12C9EE2A411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0862390">
            <a:off x="-46985918" y="23736932"/>
            <a:ext cx="421124" cy="401121"/>
          </a:xfrm>
          <a:prstGeom prst="rect">
            <a:avLst/>
          </a:prstGeom>
        </p:spPr>
      </p:pic>
      <p:pic>
        <p:nvPicPr>
          <p:cNvPr id="60" name="Graphic 59">
            <a:extLst>
              <a:ext uri="{FF2B5EF4-FFF2-40B4-BE49-F238E27FC236}">
                <a16:creationId xmlns:a16="http://schemas.microsoft.com/office/drawing/2014/main" id="{61B041B6-3E43-4DAC-BC13-4742E35F2B3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0862390">
            <a:off x="-46985917" y="23335695"/>
            <a:ext cx="421124" cy="401121"/>
          </a:xfrm>
          <a:prstGeom prst="rect">
            <a:avLst/>
          </a:prstGeom>
        </p:spPr>
      </p:pic>
      <p:pic>
        <p:nvPicPr>
          <p:cNvPr id="62" name="Graphic 61">
            <a:extLst>
              <a:ext uri="{FF2B5EF4-FFF2-40B4-BE49-F238E27FC236}">
                <a16:creationId xmlns:a16="http://schemas.microsoft.com/office/drawing/2014/main" id="{889E675B-8DE4-4590-B012-BA4E5B42DD6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0862390">
            <a:off x="-46967002" y="22914636"/>
            <a:ext cx="421124" cy="401121"/>
          </a:xfrm>
          <a:prstGeom prst="rect">
            <a:avLst/>
          </a:prstGeom>
        </p:spPr>
      </p:pic>
      <p:pic>
        <p:nvPicPr>
          <p:cNvPr id="64" name="Graphic 63">
            <a:extLst>
              <a:ext uri="{FF2B5EF4-FFF2-40B4-BE49-F238E27FC236}">
                <a16:creationId xmlns:a16="http://schemas.microsoft.com/office/drawing/2014/main" id="{2DEDEF60-6598-442D-AB2A-41B1D49503E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0862390">
            <a:off x="-46929028" y="22419298"/>
            <a:ext cx="421124" cy="401121"/>
          </a:xfrm>
          <a:prstGeom prst="rect">
            <a:avLst/>
          </a:prstGeom>
        </p:spPr>
      </p:pic>
      <p:pic>
        <p:nvPicPr>
          <p:cNvPr id="8" name="Picture 7">
            <a:extLst>
              <a:ext uri="{FF2B5EF4-FFF2-40B4-BE49-F238E27FC236}">
                <a16:creationId xmlns:a16="http://schemas.microsoft.com/office/drawing/2014/main" id="{B9BDAE08-A718-4301-8F1E-D0C958369150}"/>
              </a:ext>
            </a:extLst>
          </p:cNvPr>
          <p:cNvPicPr>
            <a:picLocks noChangeAspect="1"/>
          </p:cNvPicPr>
          <p:nvPr/>
        </p:nvPicPr>
        <p:blipFill>
          <a:blip r:embed="rId12"/>
          <a:stretch>
            <a:fillRect/>
          </a:stretch>
        </p:blipFill>
        <p:spPr>
          <a:xfrm>
            <a:off x="1994674" y="924389"/>
            <a:ext cx="8975460" cy="2131045"/>
          </a:xfrm>
          <a:prstGeom prst="rect">
            <a:avLst/>
          </a:prstGeom>
        </p:spPr>
      </p:pic>
      <p:sp>
        <p:nvSpPr>
          <p:cNvPr id="71" name="Rounded Rectangle 6">
            <a:extLst>
              <a:ext uri="{FF2B5EF4-FFF2-40B4-BE49-F238E27FC236}">
                <a16:creationId xmlns:a16="http://schemas.microsoft.com/office/drawing/2014/main" id="{8D574BE6-E95B-43A8-8E66-9A1356889885}"/>
              </a:ext>
            </a:extLst>
          </p:cNvPr>
          <p:cNvSpPr/>
          <p:nvPr/>
        </p:nvSpPr>
        <p:spPr>
          <a:xfrm>
            <a:off x="2255214" y="3071954"/>
            <a:ext cx="1380084" cy="649912"/>
          </a:xfrm>
          <a:prstGeom prst="roundRect">
            <a:avLst/>
          </a:prstGeom>
          <a:solidFill>
            <a:srgbClr val="FFC000"/>
          </a:solidFill>
          <a:ln w="2857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1 giờ</a:t>
            </a:r>
            <a:endParaRPr kumimoji="0" lang="en-US"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72" name="Rounded Rectangle 6">
            <a:extLst>
              <a:ext uri="{FF2B5EF4-FFF2-40B4-BE49-F238E27FC236}">
                <a16:creationId xmlns:a16="http://schemas.microsoft.com/office/drawing/2014/main" id="{912930F8-376D-45DF-B42C-155876A1C4DB}"/>
              </a:ext>
            </a:extLst>
          </p:cNvPr>
          <p:cNvSpPr/>
          <p:nvPr/>
        </p:nvSpPr>
        <p:spPr>
          <a:xfrm>
            <a:off x="4596971" y="3049652"/>
            <a:ext cx="1380084" cy="649912"/>
          </a:xfrm>
          <a:prstGeom prst="roundRect">
            <a:avLst/>
          </a:prstGeom>
          <a:solidFill>
            <a:srgbClr val="FFC000"/>
          </a:solidFill>
          <a:ln w="2857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3733" dirty="0">
                <a:solidFill>
                  <a:srgbClr val="000000"/>
                </a:solidFill>
                <a:latin typeface="Calibri" panose="020F0502020204030204" pitchFamily="34" charset="0"/>
                <a:cs typeface="Calibri" panose="020F0502020204030204" pitchFamily="34" charset="0"/>
                <a:sym typeface="Arial"/>
              </a:rPr>
              <a:t>5</a:t>
            </a:r>
            <a:r>
              <a:rPr kumimoji="0" lang="vi-VN"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giờ</a:t>
            </a:r>
            <a:endParaRPr kumimoji="0" lang="en-US"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73" name="Rounded Rectangle 6">
            <a:extLst>
              <a:ext uri="{FF2B5EF4-FFF2-40B4-BE49-F238E27FC236}">
                <a16:creationId xmlns:a16="http://schemas.microsoft.com/office/drawing/2014/main" id="{90483739-0BB4-40D8-B815-CE6F116E60F0}"/>
              </a:ext>
            </a:extLst>
          </p:cNvPr>
          <p:cNvSpPr/>
          <p:nvPr/>
        </p:nvSpPr>
        <p:spPr>
          <a:xfrm>
            <a:off x="7061391" y="3016198"/>
            <a:ext cx="1380084" cy="649912"/>
          </a:xfrm>
          <a:prstGeom prst="roundRect">
            <a:avLst/>
          </a:prstGeom>
          <a:solidFill>
            <a:srgbClr val="FFC000"/>
          </a:solidFill>
          <a:ln w="2857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3733" dirty="0">
                <a:solidFill>
                  <a:srgbClr val="000000"/>
                </a:solidFill>
                <a:latin typeface="Calibri" panose="020F0502020204030204" pitchFamily="34" charset="0"/>
                <a:cs typeface="Calibri" panose="020F0502020204030204" pitchFamily="34" charset="0"/>
                <a:sym typeface="Arial"/>
              </a:rPr>
              <a:t>9</a:t>
            </a:r>
            <a:r>
              <a:rPr kumimoji="0" lang="vi-VN"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giờ</a:t>
            </a:r>
            <a:endParaRPr kumimoji="0" lang="en-US"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74" name="Rounded Rectangle 6">
            <a:extLst>
              <a:ext uri="{FF2B5EF4-FFF2-40B4-BE49-F238E27FC236}">
                <a16:creationId xmlns:a16="http://schemas.microsoft.com/office/drawing/2014/main" id="{C09673E2-EBD1-47F0-BA8A-26D2510E2172}"/>
              </a:ext>
            </a:extLst>
          </p:cNvPr>
          <p:cNvSpPr/>
          <p:nvPr/>
        </p:nvSpPr>
        <p:spPr>
          <a:xfrm>
            <a:off x="9425450" y="2971593"/>
            <a:ext cx="1525048" cy="649912"/>
          </a:xfrm>
          <a:prstGeom prst="roundRect">
            <a:avLst/>
          </a:prstGeom>
          <a:solidFill>
            <a:srgbClr val="FFC000"/>
          </a:solidFill>
          <a:ln w="2857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3733" dirty="0">
                <a:solidFill>
                  <a:srgbClr val="000000"/>
                </a:solidFill>
                <a:latin typeface="Calibri" panose="020F0502020204030204" pitchFamily="34" charset="0"/>
                <a:cs typeface="Calibri" panose="020F0502020204030204" pitchFamily="34" charset="0"/>
                <a:sym typeface="Arial"/>
              </a:rPr>
              <a:t>10</a:t>
            </a:r>
            <a:r>
              <a:rPr kumimoji="0" lang="vi-VN"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giờ</a:t>
            </a:r>
            <a:endParaRPr kumimoji="0" lang="en-US"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288041537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45"/>
                                        </p:tgtEl>
                                      </p:cBhvr>
                                    </p:animEffect>
                                    <p:set>
                                      <p:cBhvr>
                                        <p:cTn id="14" dur="1" fill="hold">
                                          <p:stCondLst>
                                            <p:cond delay="499"/>
                                          </p:stCondLst>
                                        </p:cTn>
                                        <p:tgtEl>
                                          <p:spTgt spid="45"/>
                                        </p:tgtEl>
                                        <p:attrNameLst>
                                          <p:attrName>style.visibility</p:attrName>
                                        </p:attrNameLst>
                                      </p:cBhvr>
                                      <p:to>
                                        <p:strVal val="hidden"/>
                                      </p:to>
                                    </p:set>
                                  </p:childTnLst>
                                </p:cTn>
                              </p:par>
                              <p:par>
                                <p:cTn id="15" presetID="53" presetClass="entr" presetSubtype="16" fill="hold" nodeType="with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500" fill="hold"/>
                                        <p:tgtEl>
                                          <p:spTgt spid="59"/>
                                        </p:tgtEl>
                                        <p:attrNameLst>
                                          <p:attrName>ppt_w</p:attrName>
                                        </p:attrNameLst>
                                      </p:cBhvr>
                                      <p:tavLst>
                                        <p:tav tm="0">
                                          <p:val>
                                            <p:fltVal val="0"/>
                                          </p:val>
                                        </p:tav>
                                        <p:tav tm="100000">
                                          <p:val>
                                            <p:strVal val="#ppt_w"/>
                                          </p:val>
                                        </p:tav>
                                      </p:tavLst>
                                    </p:anim>
                                    <p:anim calcmode="lin" valueType="num">
                                      <p:cBhvr>
                                        <p:cTn id="18" dur="500" fill="hold"/>
                                        <p:tgtEl>
                                          <p:spTgt spid="59"/>
                                        </p:tgtEl>
                                        <p:attrNameLst>
                                          <p:attrName>ppt_h</p:attrName>
                                        </p:attrNameLst>
                                      </p:cBhvr>
                                      <p:tavLst>
                                        <p:tav tm="0">
                                          <p:val>
                                            <p:fltVal val="0"/>
                                          </p:val>
                                        </p:tav>
                                        <p:tav tm="100000">
                                          <p:val>
                                            <p:strVal val="#ppt_h"/>
                                          </p:val>
                                        </p:tav>
                                      </p:tavLst>
                                    </p:anim>
                                    <p:animEffect transition="in" filter="fade">
                                      <p:cBhvr>
                                        <p:cTn id="19" dur="500"/>
                                        <p:tgtEl>
                                          <p:spTgt spid="59"/>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1000"/>
                                        <p:tgtEl>
                                          <p:spTgt spid="72"/>
                                        </p:tgtEl>
                                      </p:cBhvr>
                                    </p:animEffect>
                                    <p:anim calcmode="lin" valueType="num">
                                      <p:cBhvr>
                                        <p:cTn id="25" dur="1000" fill="hold"/>
                                        <p:tgtEl>
                                          <p:spTgt spid="72"/>
                                        </p:tgtEl>
                                        <p:attrNameLst>
                                          <p:attrName>ppt_x</p:attrName>
                                        </p:attrNameLst>
                                      </p:cBhvr>
                                      <p:tavLst>
                                        <p:tav tm="0">
                                          <p:val>
                                            <p:strVal val="#ppt_x"/>
                                          </p:val>
                                        </p:tav>
                                        <p:tav tm="100000">
                                          <p:val>
                                            <p:strVal val="#ppt_x"/>
                                          </p:val>
                                        </p:tav>
                                      </p:tavLst>
                                    </p:anim>
                                    <p:anim calcmode="lin" valueType="num">
                                      <p:cBhvr>
                                        <p:cTn id="26"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46"/>
                                        </p:tgtEl>
                                      </p:cBhvr>
                                    </p:animEffect>
                                    <p:set>
                                      <p:cBhvr>
                                        <p:cTn id="31" dur="1" fill="hold">
                                          <p:stCondLst>
                                            <p:cond delay="499"/>
                                          </p:stCondLst>
                                        </p:cTn>
                                        <p:tgtEl>
                                          <p:spTgt spid="46"/>
                                        </p:tgtEl>
                                        <p:attrNameLst>
                                          <p:attrName>style.visibility</p:attrName>
                                        </p:attrNameLst>
                                      </p:cBhvr>
                                      <p:to>
                                        <p:strVal val="hidden"/>
                                      </p:to>
                                    </p:set>
                                  </p:childTnLst>
                                </p:cTn>
                              </p:par>
                              <p:par>
                                <p:cTn id="32" presetID="53" presetClass="entr" presetSubtype="16" fill="hold" nodeType="withEffect">
                                  <p:stCondLst>
                                    <p:cond delay="0"/>
                                  </p:stCondLst>
                                  <p:childTnLst>
                                    <p:set>
                                      <p:cBhvr>
                                        <p:cTn id="33" dur="1" fill="hold">
                                          <p:stCondLst>
                                            <p:cond delay="0"/>
                                          </p:stCondLst>
                                        </p:cTn>
                                        <p:tgtEl>
                                          <p:spTgt spid="61"/>
                                        </p:tgtEl>
                                        <p:attrNameLst>
                                          <p:attrName>style.visibility</p:attrName>
                                        </p:attrNameLst>
                                      </p:cBhvr>
                                      <p:to>
                                        <p:strVal val="visible"/>
                                      </p:to>
                                    </p:set>
                                    <p:anim calcmode="lin" valueType="num">
                                      <p:cBhvr>
                                        <p:cTn id="34" dur="500" fill="hold"/>
                                        <p:tgtEl>
                                          <p:spTgt spid="61"/>
                                        </p:tgtEl>
                                        <p:attrNameLst>
                                          <p:attrName>ppt_w</p:attrName>
                                        </p:attrNameLst>
                                      </p:cBhvr>
                                      <p:tavLst>
                                        <p:tav tm="0">
                                          <p:val>
                                            <p:fltVal val="0"/>
                                          </p:val>
                                        </p:tav>
                                        <p:tav tm="100000">
                                          <p:val>
                                            <p:strVal val="#ppt_w"/>
                                          </p:val>
                                        </p:tav>
                                      </p:tavLst>
                                    </p:anim>
                                    <p:anim calcmode="lin" valueType="num">
                                      <p:cBhvr>
                                        <p:cTn id="35" dur="500" fill="hold"/>
                                        <p:tgtEl>
                                          <p:spTgt spid="61"/>
                                        </p:tgtEl>
                                        <p:attrNameLst>
                                          <p:attrName>ppt_h</p:attrName>
                                        </p:attrNameLst>
                                      </p:cBhvr>
                                      <p:tavLst>
                                        <p:tav tm="0">
                                          <p:val>
                                            <p:fltVal val="0"/>
                                          </p:val>
                                        </p:tav>
                                        <p:tav tm="100000">
                                          <p:val>
                                            <p:strVal val="#ppt_h"/>
                                          </p:val>
                                        </p:tav>
                                      </p:tavLst>
                                    </p:anim>
                                    <p:animEffect transition="in" filter="fade">
                                      <p:cBhvr>
                                        <p:cTn id="36" dur="500"/>
                                        <p:tgtEl>
                                          <p:spTgt spid="61"/>
                                        </p:tgtEl>
                                      </p:cBhvr>
                                    </p:animEffect>
                                  </p:childTnLst>
                                  <p:subTnLst>
                                    <p:audio>
                                      <p:cMediaNode>
                                        <p:cTn display="0" masterRel="sameClick">
                                          <p:stCondLst>
                                            <p:cond evt="begin" delay="0">
                                              <p:tn val="32"/>
                                            </p:cond>
                                          </p:stCondLst>
                                          <p:endCondLst>
                                            <p:cond evt="onStopAudio" delay="0">
                                              <p:tgtEl>
                                                <p:sldTgt/>
                                              </p:tgtEl>
                                            </p:cond>
                                          </p:endCondLst>
                                        </p:cTn>
                                        <p:tgtEl>
                                          <p:sndTgt r:embed="rId2" name="chimes.wav"/>
                                        </p:tgtEl>
                                      </p:cMediaNode>
                                    </p:audio>
                                  </p:sub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fade">
                                      <p:cBhvr>
                                        <p:cTn id="41" dur="1000"/>
                                        <p:tgtEl>
                                          <p:spTgt spid="73"/>
                                        </p:tgtEl>
                                      </p:cBhvr>
                                    </p:animEffect>
                                    <p:anim calcmode="lin" valueType="num">
                                      <p:cBhvr>
                                        <p:cTn id="42" dur="1000" fill="hold"/>
                                        <p:tgtEl>
                                          <p:spTgt spid="73"/>
                                        </p:tgtEl>
                                        <p:attrNameLst>
                                          <p:attrName>ppt_x</p:attrName>
                                        </p:attrNameLst>
                                      </p:cBhvr>
                                      <p:tavLst>
                                        <p:tav tm="0">
                                          <p:val>
                                            <p:strVal val="#ppt_x"/>
                                          </p:val>
                                        </p:tav>
                                        <p:tav tm="100000">
                                          <p:val>
                                            <p:strVal val="#ppt_x"/>
                                          </p:val>
                                        </p:tav>
                                      </p:tavLst>
                                    </p:anim>
                                    <p:anim calcmode="lin" valueType="num">
                                      <p:cBhvr>
                                        <p:cTn id="43"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48"/>
                                        </p:tgtEl>
                                      </p:cBhvr>
                                    </p:animEffect>
                                    <p:set>
                                      <p:cBhvr>
                                        <p:cTn id="48" dur="1" fill="hold">
                                          <p:stCondLst>
                                            <p:cond delay="499"/>
                                          </p:stCondLst>
                                        </p:cTn>
                                        <p:tgtEl>
                                          <p:spTgt spid="48"/>
                                        </p:tgtEl>
                                        <p:attrNameLst>
                                          <p:attrName>style.visibility</p:attrName>
                                        </p:attrNameLst>
                                      </p:cBhvr>
                                      <p:to>
                                        <p:strVal val="hidden"/>
                                      </p:to>
                                    </p:set>
                                  </p:childTnLst>
                                </p:cTn>
                              </p:par>
                              <p:par>
                                <p:cTn id="49" presetID="53" presetClass="entr" presetSubtype="16"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anim calcmode="lin" valueType="num">
                                      <p:cBhvr>
                                        <p:cTn id="51" dur="500" fill="hold"/>
                                        <p:tgtEl>
                                          <p:spTgt spid="63"/>
                                        </p:tgtEl>
                                        <p:attrNameLst>
                                          <p:attrName>ppt_w</p:attrName>
                                        </p:attrNameLst>
                                      </p:cBhvr>
                                      <p:tavLst>
                                        <p:tav tm="0">
                                          <p:val>
                                            <p:fltVal val="0"/>
                                          </p:val>
                                        </p:tav>
                                        <p:tav tm="100000">
                                          <p:val>
                                            <p:strVal val="#ppt_w"/>
                                          </p:val>
                                        </p:tav>
                                      </p:tavLst>
                                    </p:anim>
                                    <p:anim calcmode="lin" valueType="num">
                                      <p:cBhvr>
                                        <p:cTn id="52" dur="500" fill="hold"/>
                                        <p:tgtEl>
                                          <p:spTgt spid="63"/>
                                        </p:tgtEl>
                                        <p:attrNameLst>
                                          <p:attrName>ppt_h</p:attrName>
                                        </p:attrNameLst>
                                      </p:cBhvr>
                                      <p:tavLst>
                                        <p:tav tm="0">
                                          <p:val>
                                            <p:fltVal val="0"/>
                                          </p:val>
                                        </p:tav>
                                        <p:tav tm="100000">
                                          <p:val>
                                            <p:strVal val="#ppt_h"/>
                                          </p:val>
                                        </p:tav>
                                      </p:tavLst>
                                    </p:anim>
                                    <p:animEffect transition="in" filter="fade">
                                      <p:cBhvr>
                                        <p:cTn id="53" dur="500"/>
                                        <p:tgtEl>
                                          <p:spTgt spid="63"/>
                                        </p:tgtEl>
                                      </p:cBhvr>
                                    </p:animEffect>
                                  </p:childTnLst>
                                  <p:subTnLst>
                                    <p:audio>
                                      <p:cMediaNode>
                                        <p:cTn display="0" masterRel="sameClick">
                                          <p:stCondLst>
                                            <p:cond evt="begin" delay="0">
                                              <p:tn val="49"/>
                                            </p:cond>
                                          </p:stCondLst>
                                          <p:endCondLst>
                                            <p:cond evt="onStopAudio" delay="0">
                                              <p:tgtEl>
                                                <p:sldTgt/>
                                              </p:tgtEl>
                                            </p:cond>
                                          </p:endCondLst>
                                        </p:cTn>
                                        <p:tgtEl>
                                          <p:sndTgt r:embed="rId2" name="chimes.wav"/>
                                        </p:tgtEl>
                                      </p:cMediaNode>
                                    </p:audio>
                                  </p:sub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74"/>
                                        </p:tgtEl>
                                        <p:attrNameLst>
                                          <p:attrName>style.visibility</p:attrName>
                                        </p:attrNameLst>
                                      </p:cBhvr>
                                      <p:to>
                                        <p:strVal val="visible"/>
                                      </p:to>
                                    </p:set>
                                    <p:animEffect transition="in" filter="fade">
                                      <p:cBhvr>
                                        <p:cTn id="58" dur="1000"/>
                                        <p:tgtEl>
                                          <p:spTgt spid="74"/>
                                        </p:tgtEl>
                                      </p:cBhvr>
                                    </p:animEffect>
                                    <p:anim calcmode="lin" valueType="num">
                                      <p:cBhvr>
                                        <p:cTn id="59" dur="1000" fill="hold"/>
                                        <p:tgtEl>
                                          <p:spTgt spid="74"/>
                                        </p:tgtEl>
                                        <p:attrNameLst>
                                          <p:attrName>ppt_x</p:attrName>
                                        </p:attrNameLst>
                                      </p:cBhvr>
                                      <p:tavLst>
                                        <p:tav tm="0">
                                          <p:val>
                                            <p:strVal val="#ppt_x"/>
                                          </p:val>
                                        </p:tav>
                                        <p:tav tm="100000">
                                          <p:val>
                                            <p:strVal val="#ppt_x"/>
                                          </p:val>
                                        </p:tav>
                                      </p:tavLst>
                                    </p:anim>
                                    <p:anim calcmode="lin" valueType="num">
                                      <p:cBhvr>
                                        <p:cTn id="60"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50"/>
                                        </p:tgtEl>
                                      </p:cBhvr>
                                    </p:animEffect>
                                    <p:set>
                                      <p:cBhvr>
                                        <p:cTn id="65" dur="1" fill="hold">
                                          <p:stCondLst>
                                            <p:cond delay="499"/>
                                          </p:stCondLst>
                                        </p:cTn>
                                        <p:tgtEl>
                                          <p:spTgt spid="50"/>
                                        </p:tgtEl>
                                        <p:attrNameLst>
                                          <p:attrName>style.visibility</p:attrName>
                                        </p:attrNameLst>
                                      </p:cBhvr>
                                      <p:to>
                                        <p:strVal val="hidden"/>
                                      </p:to>
                                    </p:set>
                                  </p:childTnLst>
                                </p:cTn>
                              </p:par>
                              <p:par>
                                <p:cTn id="66" presetID="53" presetClass="entr" presetSubtype="16" fill="hold" nodeType="withEffect">
                                  <p:stCondLst>
                                    <p:cond delay="0"/>
                                  </p:stCondLst>
                                  <p:childTnLst>
                                    <p:set>
                                      <p:cBhvr>
                                        <p:cTn id="67" dur="1" fill="hold">
                                          <p:stCondLst>
                                            <p:cond delay="0"/>
                                          </p:stCondLst>
                                        </p:cTn>
                                        <p:tgtEl>
                                          <p:spTgt spid="65"/>
                                        </p:tgtEl>
                                        <p:attrNameLst>
                                          <p:attrName>style.visibility</p:attrName>
                                        </p:attrNameLst>
                                      </p:cBhvr>
                                      <p:to>
                                        <p:strVal val="visible"/>
                                      </p:to>
                                    </p:set>
                                    <p:anim calcmode="lin" valueType="num">
                                      <p:cBhvr>
                                        <p:cTn id="68" dur="500" fill="hold"/>
                                        <p:tgtEl>
                                          <p:spTgt spid="65"/>
                                        </p:tgtEl>
                                        <p:attrNameLst>
                                          <p:attrName>ppt_w</p:attrName>
                                        </p:attrNameLst>
                                      </p:cBhvr>
                                      <p:tavLst>
                                        <p:tav tm="0">
                                          <p:val>
                                            <p:fltVal val="0"/>
                                          </p:val>
                                        </p:tav>
                                        <p:tav tm="100000">
                                          <p:val>
                                            <p:strVal val="#ppt_w"/>
                                          </p:val>
                                        </p:tav>
                                      </p:tavLst>
                                    </p:anim>
                                    <p:anim calcmode="lin" valueType="num">
                                      <p:cBhvr>
                                        <p:cTn id="69" dur="500" fill="hold"/>
                                        <p:tgtEl>
                                          <p:spTgt spid="65"/>
                                        </p:tgtEl>
                                        <p:attrNameLst>
                                          <p:attrName>ppt_h</p:attrName>
                                        </p:attrNameLst>
                                      </p:cBhvr>
                                      <p:tavLst>
                                        <p:tav tm="0">
                                          <p:val>
                                            <p:fltVal val="0"/>
                                          </p:val>
                                        </p:tav>
                                        <p:tav tm="100000">
                                          <p:val>
                                            <p:strVal val="#ppt_h"/>
                                          </p:val>
                                        </p:tav>
                                      </p:tavLst>
                                    </p:anim>
                                    <p:animEffect transition="in" filter="fade">
                                      <p:cBhvr>
                                        <p:cTn id="70" dur="500"/>
                                        <p:tgtEl>
                                          <p:spTgt spid="65"/>
                                        </p:tgtEl>
                                      </p:cBhvr>
                                    </p:animEffect>
                                  </p:childTnLst>
                                  <p:subTnLst>
                                    <p:audio>
                                      <p:cMediaNode>
                                        <p:cTn display="0" masterRel="sameClick">
                                          <p:stCondLst>
                                            <p:cond evt="begin" delay="0">
                                              <p:tn val="6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animBg="1"/>
      <p:bldP spid="73" grpId="0" animBg="1"/>
      <p:bldP spid="7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B13FEC-AA05-4608-80C2-11D3A122378D}"/>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Google Shape;2319;p69">
            <a:extLst>
              <a:ext uri="{FF2B5EF4-FFF2-40B4-BE49-F238E27FC236}">
                <a16:creationId xmlns:a16="http://schemas.microsoft.com/office/drawing/2014/main" id="{6FB9A3C5-61A3-42B1-B402-0EE17D893030}"/>
              </a:ext>
            </a:extLst>
          </p:cNvPr>
          <p:cNvSpPr/>
          <p:nvPr/>
        </p:nvSpPr>
        <p:spPr>
          <a:xfrm>
            <a:off x="281248" y="297526"/>
            <a:ext cx="1409921" cy="76631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 name="Google Shape;2319;p69">
            <a:extLst>
              <a:ext uri="{FF2B5EF4-FFF2-40B4-BE49-F238E27FC236}">
                <a16:creationId xmlns:a16="http://schemas.microsoft.com/office/drawing/2014/main" id="{532DA17A-D8D9-4F30-9730-227189DA04E5}"/>
              </a:ext>
            </a:extLst>
          </p:cNvPr>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 name="Google Shape;2319;p69">
            <a:extLst>
              <a:ext uri="{FF2B5EF4-FFF2-40B4-BE49-F238E27FC236}">
                <a16:creationId xmlns:a16="http://schemas.microsoft.com/office/drawing/2014/main" id="{AEADBA1E-B7CC-4752-AB1A-0040468992C7}"/>
              </a:ext>
            </a:extLst>
          </p:cNvPr>
          <p:cNvSpPr/>
          <p:nvPr/>
        </p:nvSpPr>
        <p:spPr>
          <a:xfrm>
            <a:off x="3193422" y="766780"/>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6" name="Google Shape;2319;p69">
            <a:extLst>
              <a:ext uri="{FF2B5EF4-FFF2-40B4-BE49-F238E27FC236}">
                <a16:creationId xmlns:a16="http://schemas.microsoft.com/office/drawing/2014/main" id="{E30DA691-CC2E-4016-B4B0-71E38F16B752}"/>
              </a:ext>
            </a:extLst>
          </p:cNvPr>
          <p:cNvSpPr/>
          <p:nvPr/>
        </p:nvSpPr>
        <p:spPr>
          <a:xfrm>
            <a:off x="6148818" y="3525845"/>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7" name="Oval 16">
            <a:extLst>
              <a:ext uri="{FF2B5EF4-FFF2-40B4-BE49-F238E27FC236}">
                <a16:creationId xmlns:a16="http://schemas.microsoft.com/office/drawing/2014/main" id="{DF991080-76BD-448E-AD8C-B50D2E984642}"/>
              </a:ext>
            </a:extLst>
          </p:cNvPr>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Oval 22">
            <a:extLst>
              <a:ext uri="{FF2B5EF4-FFF2-40B4-BE49-F238E27FC236}">
                <a16:creationId xmlns:a16="http://schemas.microsoft.com/office/drawing/2014/main" id="{213D1644-64AA-4680-819C-186137064647}"/>
              </a:ext>
            </a:extLst>
          </p:cNvPr>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24" name="Picture 23">
            <a:extLst>
              <a:ext uri="{FF2B5EF4-FFF2-40B4-BE49-F238E27FC236}">
                <a16:creationId xmlns:a16="http://schemas.microsoft.com/office/drawing/2014/main" id="{7F7B6B2E-B264-4AB2-AAF3-579F0DFA2F8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15000" t="51841" r="58689" b="21402"/>
          <a:stretch/>
        </p:blipFill>
        <p:spPr>
          <a:xfrm>
            <a:off x="-149268" y="3008349"/>
            <a:ext cx="4396450" cy="2524867"/>
          </a:xfrm>
          <a:prstGeom prst="rect">
            <a:avLst/>
          </a:prstGeom>
          <a:effectLst>
            <a:glow>
              <a:schemeClr val="accent1"/>
            </a:glow>
          </a:effectLst>
        </p:spPr>
      </p:pic>
      <p:pic>
        <p:nvPicPr>
          <p:cNvPr id="25" name="Picture 24">
            <a:extLst>
              <a:ext uri="{FF2B5EF4-FFF2-40B4-BE49-F238E27FC236}">
                <a16:creationId xmlns:a16="http://schemas.microsoft.com/office/drawing/2014/main" id="{AB93590C-E190-4413-88D5-546130CE1BE2}"/>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40414" t="51841" r="38029" b="21402"/>
          <a:stretch/>
        </p:blipFill>
        <p:spPr>
          <a:xfrm>
            <a:off x="4008474" y="3000795"/>
            <a:ext cx="3601985" cy="2524867"/>
          </a:xfrm>
          <a:prstGeom prst="rect">
            <a:avLst/>
          </a:prstGeom>
          <a:effectLst>
            <a:glow>
              <a:schemeClr val="accent1"/>
            </a:glow>
          </a:effectLst>
        </p:spPr>
      </p:pic>
      <p:pic>
        <p:nvPicPr>
          <p:cNvPr id="26" name="Picture 25">
            <a:extLst>
              <a:ext uri="{FF2B5EF4-FFF2-40B4-BE49-F238E27FC236}">
                <a16:creationId xmlns:a16="http://schemas.microsoft.com/office/drawing/2014/main" id="{71AE3B76-547B-4F5B-8D03-38F7F157706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64102" t="51841" r="7500" b="21402"/>
          <a:stretch/>
        </p:blipFill>
        <p:spPr>
          <a:xfrm>
            <a:off x="7446854" y="3625021"/>
            <a:ext cx="4745146" cy="2524867"/>
          </a:xfrm>
          <a:prstGeom prst="rect">
            <a:avLst/>
          </a:prstGeom>
          <a:effectLst>
            <a:glow>
              <a:schemeClr val="accent1"/>
            </a:glow>
          </a:effectLst>
        </p:spPr>
      </p:pic>
      <p:pic>
        <p:nvPicPr>
          <p:cNvPr id="27" name="Picture 26">
            <a:extLst>
              <a:ext uri="{FF2B5EF4-FFF2-40B4-BE49-F238E27FC236}">
                <a16:creationId xmlns:a16="http://schemas.microsoft.com/office/drawing/2014/main" id="{50FCC122-4E59-446C-80D9-A80C5B48969F}"/>
              </a:ext>
            </a:extLst>
          </p:cNvPr>
          <p:cNvPicPr>
            <a:picLocks noChangeAspect="1"/>
          </p:cNvPicPr>
          <p:nvPr/>
        </p:nvPicPr>
        <p:blipFill rotWithShape="1">
          <a:blip r:embed="rId5">
            <a:extLst>
              <a:ext uri="{BEBA8EAE-BF5A-486C-A8C5-ECC9F3942E4B}">
                <a14:imgProps xmlns:a14="http://schemas.microsoft.com/office/drawing/2010/main">
                  <a14:imgLayer r:embed="rId3">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p:blipFill>
        <p:spPr>
          <a:xfrm>
            <a:off x="160130" y="2905012"/>
            <a:ext cx="979642" cy="1804381"/>
          </a:xfrm>
          <a:prstGeom prst="rect">
            <a:avLst/>
          </a:prstGeom>
          <a:effectLst>
            <a:glow>
              <a:schemeClr val="accent1"/>
            </a:glow>
          </a:effectLst>
        </p:spPr>
      </p:pic>
      <p:pic>
        <p:nvPicPr>
          <p:cNvPr id="28" name="Picture 27">
            <a:extLst>
              <a:ext uri="{FF2B5EF4-FFF2-40B4-BE49-F238E27FC236}">
                <a16:creationId xmlns:a16="http://schemas.microsoft.com/office/drawing/2014/main" id="{05C983FD-EB97-4FA9-923A-33B74BE69BC9}"/>
              </a:ext>
            </a:extLst>
          </p:cNvPr>
          <p:cNvPicPr>
            <a:picLocks noChangeAspect="1"/>
          </p:cNvPicPr>
          <p:nvPr/>
        </p:nvPicPr>
        <p:blipFill rotWithShape="1">
          <a:blip r:embed="rId6">
            <a:extLst>
              <a:ext uri="{BEBA8EAE-BF5A-486C-A8C5-ECC9F3942E4B}">
                <a14:imgProps xmlns:a14="http://schemas.microsoft.com/office/drawing/2010/main">
                  <a14:imgLayer r:embed="rId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694395" y="4559103"/>
            <a:ext cx="5497605" cy="2352685"/>
          </a:xfrm>
          <a:prstGeom prst="rect">
            <a:avLst/>
          </a:prstGeom>
          <a:effectLst>
            <a:glow>
              <a:schemeClr val="accent1"/>
            </a:glow>
          </a:effectLst>
        </p:spPr>
      </p:pic>
      <p:pic>
        <p:nvPicPr>
          <p:cNvPr id="29" name="Picture 28">
            <a:extLst>
              <a:ext uri="{FF2B5EF4-FFF2-40B4-BE49-F238E27FC236}">
                <a16:creationId xmlns:a16="http://schemas.microsoft.com/office/drawing/2014/main" id="{368B007D-B3E8-4F0D-98BF-FF9795653D24}"/>
              </a:ext>
            </a:extLst>
          </p:cNvPr>
          <p:cNvPicPr>
            <a:picLocks noChangeAspect="1"/>
          </p:cNvPicPr>
          <p:nvPr/>
        </p:nvPicPr>
        <p:blipFill rotWithShape="1">
          <a:blip r:embed="rId7">
            <a:extLst>
              <a:ext uri="{BEBA8EAE-BF5A-486C-A8C5-ECC9F3942E4B}">
                <a14:imgProps xmlns:a14="http://schemas.microsoft.com/office/drawing/2010/main">
                  <a14:imgLayer r:embed="rId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0" y="4529129"/>
            <a:ext cx="8980582" cy="2343979"/>
          </a:xfrm>
          <a:prstGeom prst="rect">
            <a:avLst/>
          </a:prstGeom>
          <a:effectLst>
            <a:glow>
              <a:schemeClr val="accent1"/>
            </a:glow>
          </a:effectLst>
        </p:spPr>
      </p:pic>
      <p:pic>
        <p:nvPicPr>
          <p:cNvPr id="30" name="Picture 29">
            <a:extLst>
              <a:ext uri="{FF2B5EF4-FFF2-40B4-BE49-F238E27FC236}">
                <a16:creationId xmlns:a16="http://schemas.microsoft.com/office/drawing/2014/main" id="{69EF83CC-713C-44A4-AF24-C5EAF372AAD5}"/>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p:blipFill>
        <p:spPr>
          <a:xfrm>
            <a:off x="8327244" y="3824044"/>
            <a:ext cx="3806580" cy="1875120"/>
          </a:xfrm>
          <a:prstGeom prst="rect">
            <a:avLst/>
          </a:prstGeom>
          <a:effectLst>
            <a:glow>
              <a:schemeClr val="accent1"/>
            </a:glow>
          </a:effectLst>
        </p:spPr>
      </p:pic>
      <p:pic>
        <p:nvPicPr>
          <p:cNvPr id="31" name="Picture 30">
            <a:extLst>
              <a:ext uri="{FF2B5EF4-FFF2-40B4-BE49-F238E27FC236}">
                <a16:creationId xmlns:a16="http://schemas.microsoft.com/office/drawing/2014/main" id="{155DD4F3-594F-4DAD-B0C3-C806E34F6734}"/>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58533" t="55251" r="31397" b="19294"/>
          <a:stretch/>
        </p:blipFill>
        <p:spPr>
          <a:xfrm>
            <a:off x="7066016" y="3785364"/>
            <a:ext cx="1261228" cy="1800435"/>
          </a:xfrm>
          <a:prstGeom prst="rect">
            <a:avLst/>
          </a:prstGeom>
          <a:effectLst>
            <a:glow>
              <a:schemeClr val="accent1"/>
            </a:glow>
          </a:effectLst>
        </p:spPr>
      </p:pic>
      <p:sp>
        <p:nvSpPr>
          <p:cNvPr id="34" name="Oval 33">
            <a:extLst>
              <a:ext uri="{FF2B5EF4-FFF2-40B4-BE49-F238E27FC236}">
                <a16:creationId xmlns:a16="http://schemas.microsoft.com/office/drawing/2014/main" id="{BF0AF0F9-FC1F-4BE8-992E-DF405D310E47}"/>
              </a:ext>
            </a:extLst>
          </p:cNvPr>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2" name="Picture 41">
            <a:extLst>
              <a:ext uri="{FF2B5EF4-FFF2-40B4-BE49-F238E27FC236}">
                <a16:creationId xmlns:a16="http://schemas.microsoft.com/office/drawing/2014/main" id="{D868F716-390E-46C6-86CF-6640DF0978D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5184" t="55184" r="22473" b="-1014"/>
          <a:stretch/>
        </p:blipFill>
        <p:spPr>
          <a:xfrm>
            <a:off x="7146961" y="46671"/>
            <a:ext cx="1343719" cy="1454336"/>
          </a:xfrm>
          <a:prstGeom prst="rect">
            <a:avLst/>
          </a:prstGeom>
        </p:spPr>
      </p:pic>
      <p:pic>
        <p:nvPicPr>
          <p:cNvPr id="43" name="Picture 42">
            <a:extLst>
              <a:ext uri="{FF2B5EF4-FFF2-40B4-BE49-F238E27FC236}">
                <a16:creationId xmlns:a16="http://schemas.microsoft.com/office/drawing/2014/main" id="{3671FE27-C098-4737-8DC8-EA045CBEB25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57657" b="54170"/>
          <a:stretch/>
        </p:blipFill>
        <p:spPr>
          <a:xfrm rot="6872548">
            <a:off x="7480640" y="3526826"/>
            <a:ext cx="1343719" cy="1454336"/>
          </a:xfrm>
          <a:prstGeom prst="rect">
            <a:avLst/>
          </a:prstGeom>
        </p:spPr>
      </p:pic>
      <p:pic>
        <p:nvPicPr>
          <p:cNvPr id="44" name="Picture 43">
            <a:extLst>
              <a:ext uri="{FF2B5EF4-FFF2-40B4-BE49-F238E27FC236}">
                <a16:creationId xmlns:a16="http://schemas.microsoft.com/office/drawing/2014/main" id="{CCF8404B-4600-4ACF-BF0F-E8A6B8AD8CA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57657" b="54170"/>
          <a:stretch/>
        </p:blipFill>
        <p:spPr>
          <a:xfrm rot="3908138" flipH="1">
            <a:off x="-71920" y="489722"/>
            <a:ext cx="1443745" cy="1562596"/>
          </a:xfrm>
          <a:prstGeom prst="rect">
            <a:avLst/>
          </a:prstGeom>
        </p:spPr>
      </p:pic>
      <p:grpSp>
        <p:nvGrpSpPr>
          <p:cNvPr id="50" name="Group 49">
            <a:extLst>
              <a:ext uri="{FF2B5EF4-FFF2-40B4-BE49-F238E27FC236}">
                <a16:creationId xmlns:a16="http://schemas.microsoft.com/office/drawing/2014/main" id="{59BF743B-9CA5-4110-8FBD-FADE748174F6}"/>
              </a:ext>
            </a:extLst>
          </p:cNvPr>
          <p:cNvGrpSpPr/>
          <p:nvPr/>
        </p:nvGrpSpPr>
        <p:grpSpPr>
          <a:xfrm>
            <a:off x="269718" y="287548"/>
            <a:ext cx="4040748" cy="861638"/>
            <a:chOff x="387313" y="473408"/>
            <a:chExt cx="6435833" cy="1563726"/>
          </a:xfrm>
        </p:grpSpPr>
        <p:sp>
          <p:nvSpPr>
            <p:cNvPr id="51" name="Rectangle: Rounded Corners 50">
              <a:extLst>
                <a:ext uri="{FF2B5EF4-FFF2-40B4-BE49-F238E27FC236}">
                  <a16:creationId xmlns:a16="http://schemas.microsoft.com/office/drawing/2014/main" id="{8DB7F839-5E8B-4BFC-B74F-F4C2D5B77696}"/>
                </a:ext>
              </a:extLst>
            </p:cNvPr>
            <p:cNvSpPr/>
            <p:nvPr/>
          </p:nvSpPr>
          <p:spPr>
            <a:xfrm>
              <a:off x="508714" y="623105"/>
              <a:ext cx="6314432" cy="14140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2" name="Rectangle: Rounded Corners 51">
              <a:extLst>
                <a:ext uri="{FF2B5EF4-FFF2-40B4-BE49-F238E27FC236}">
                  <a16:creationId xmlns:a16="http://schemas.microsoft.com/office/drawing/2014/main" id="{90BDC6C3-A469-4189-A696-61ED86B195E5}"/>
                </a:ext>
              </a:extLst>
            </p:cNvPr>
            <p:cNvSpPr/>
            <p:nvPr/>
          </p:nvSpPr>
          <p:spPr>
            <a:xfrm>
              <a:off x="387313" y="473408"/>
              <a:ext cx="6314432" cy="1414029"/>
            </a:xfrm>
            <a:custGeom>
              <a:avLst/>
              <a:gdLst>
                <a:gd name="connsiteX0" fmla="*/ 0 w 6314432"/>
                <a:gd name="connsiteY0" fmla="*/ 235676 h 1414029"/>
                <a:gd name="connsiteX1" fmla="*/ 235676 w 6314432"/>
                <a:gd name="connsiteY1" fmla="*/ 0 h 1414029"/>
                <a:gd name="connsiteX2" fmla="*/ 1001769 w 6314432"/>
                <a:gd name="connsiteY2" fmla="*/ 0 h 1414029"/>
                <a:gd name="connsiteX3" fmla="*/ 1592569 w 6314432"/>
                <a:gd name="connsiteY3" fmla="*/ 0 h 1414029"/>
                <a:gd name="connsiteX4" fmla="*/ 2124939 w 6314432"/>
                <a:gd name="connsiteY4" fmla="*/ 0 h 1414029"/>
                <a:gd name="connsiteX5" fmla="*/ 2832600 w 6314432"/>
                <a:gd name="connsiteY5" fmla="*/ 0 h 1414029"/>
                <a:gd name="connsiteX6" fmla="*/ 3423401 w 6314432"/>
                <a:gd name="connsiteY6" fmla="*/ 0 h 1414029"/>
                <a:gd name="connsiteX7" fmla="*/ 4189493 w 6314432"/>
                <a:gd name="connsiteY7" fmla="*/ 0 h 1414029"/>
                <a:gd name="connsiteX8" fmla="*/ 4721863 w 6314432"/>
                <a:gd name="connsiteY8" fmla="*/ 0 h 1414029"/>
                <a:gd name="connsiteX9" fmla="*/ 5487956 w 6314432"/>
                <a:gd name="connsiteY9" fmla="*/ 0 h 1414029"/>
                <a:gd name="connsiteX10" fmla="*/ 6078756 w 6314432"/>
                <a:gd name="connsiteY10" fmla="*/ 0 h 1414029"/>
                <a:gd name="connsiteX11" fmla="*/ 6314432 w 6314432"/>
                <a:gd name="connsiteY11" fmla="*/ 235676 h 1414029"/>
                <a:gd name="connsiteX12" fmla="*/ 6314432 w 6314432"/>
                <a:gd name="connsiteY12" fmla="*/ 716441 h 1414029"/>
                <a:gd name="connsiteX13" fmla="*/ 6314432 w 6314432"/>
                <a:gd name="connsiteY13" fmla="*/ 1178353 h 1414029"/>
                <a:gd name="connsiteX14" fmla="*/ 6078756 w 6314432"/>
                <a:gd name="connsiteY14" fmla="*/ 1414029 h 1414029"/>
                <a:gd name="connsiteX15" fmla="*/ 5429525 w 6314432"/>
                <a:gd name="connsiteY15" fmla="*/ 1414029 h 1414029"/>
                <a:gd name="connsiteX16" fmla="*/ 4663432 w 6314432"/>
                <a:gd name="connsiteY16" fmla="*/ 1414029 h 1414029"/>
                <a:gd name="connsiteX17" fmla="*/ 4014201 w 6314432"/>
                <a:gd name="connsiteY17" fmla="*/ 1414029 h 1414029"/>
                <a:gd name="connsiteX18" fmla="*/ 3540262 w 6314432"/>
                <a:gd name="connsiteY18" fmla="*/ 1414029 h 1414029"/>
                <a:gd name="connsiteX19" fmla="*/ 3007893 w 6314432"/>
                <a:gd name="connsiteY19" fmla="*/ 1414029 h 1414029"/>
                <a:gd name="connsiteX20" fmla="*/ 2241800 w 6314432"/>
                <a:gd name="connsiteY20" fmla="*/ 1414029 h 1414029"/>
                <a:gd name="connsiteX21" fmla="*/ 1592569 w 6314432"/>
                <a:gd name="connsiteY21" fmla="*/ 1414029 h 1414029"/>
                <a:gd name="connsiteX22" fmla="*/ 1060200 w 6314432"/>
                <a:gd name="connsiteY22" fmla="*/ 1414029 h 1414029"/>
                <a:gd name="connsiteX23" fmla="*/ 235676 w 6314432"/>
                <a:gd name="connsiteY23" fmla="*/ 1414029 h 1414029"/>
                <a:gd name="connsiteX24" fmla="*/ 0 w 6314432"/>
                <a:gd name="connsiteY24" fmla="*/ 1178353 h 1414029"/>
                <a:gd name="connsiteX25" fmla="*/ 0 w 6314432"/>
                <a:gd name="connsiteY25" fmla="*/ 707015 h 1414029"/>
                <a:gd name="connsiteX26" fmla="*/ 0 w 6314432"/>
                <a:gd name="connsiteY26" fmla="*/ 235676 h 14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4432" h="1414029" extrusionOk="0">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w="38100">
              <a:solidFill>
                <a:schemeClr val="accent2">
                  <a:lumMod val="50000"/>
                </a:schemeClr>
              </a:solidFill>
              <a:prstDash val="dash"/>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F1F35A9-9FF1-4415-AFD9-40A9B1B4AACD}"/>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604143" y="2407090"/>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4CC5729F-B4A2-4D61-8CC3-F5144C174830}"/>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2">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8644883" y="2184510"/>
            <a:ext cx="3377482" cy="375515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DB805AAF-636D-43F7-9CFA-F4C0A6F819EF}"/>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3369" b="35106" l="3901" r="37057">
                        <a14:foregroundMark x1="13652" y1="33333" x2="13652" y2="33333"/>
                        <a14:foregroundMark x1="37234" y1="22518" x2="37234" y2="22518"/>
                        <a14:foregroundMark x1="30674" y1="34574" x2="30674" y2="34574"/>
                        <a14:foregroundMark x1="13475" y1="35106" x2="13475" y2="35106"/>
                      </a14:backgroundRemoval>
                    </a14:imgEffect>
                  </a14:imgLayer>
                </a14:imgProps>
              </a:ext>
              <a:ext uri="{28A0092B-C50C-407E-A947-70E740481C1C}">
                <a14:useLocalDpi xmlns:a14="http://schemas.microsoft.com/office/drawing/2010/main" val="0"/>
              </a:ext>
            </a:extLst>
          </a:blip>
          <a:srcRect r="59077" b="63386"/>
          <a:stretch/>
        </p:blipFill>
        <p:spPr bwMode="auto">
          <a:xfrm>
            <a:off x="3817133" y="2545285"/>
            <a:ext cx="3019323" cy="270141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ADBD204F-10A9-4A1D-9BF0-C7E746E5E46A}"/>
              </a:ext>
            </a:extLst>
          </p:cNvPr>
          <p:cNvPicPr>
            <a:picLocks noChangeAspect="1"/>
          </p:cNvPicPr>
          <p:nvPr/>
        </p:nvPicPr>
        <p:blipFill rotWithShape="1">
          <a:blip r:embed="rId16" cstate="print">
            <a:extLst>
              <a:ext uri="{BEBA8EAE-BF5A-486C-A8C5-ECC9F3942E4B}">
                <a14:imgProps xmlns:a14="http://schemas.microsoft.com/office/drawing/2010/main">
                  <a14:imgLayer r:embed="rId17">
                    <a14:imgEffect>
                      <a14:backgroundRemoval t="19861" b="36939" l="77779" r="97531"/>
                    </a14:imgEffect>
                  </a14:imgLayer>
                </a14:imgProps>
              </a:ext>
              <a:ext uri="{28A0092B-C50C-407E-A947-70E740481C1C}">
                <a14:useLocalDpi xmlns:a14="http://schemas.microsoft.com/office/drawing/2010/main" val="0"/>
              </a:ext>
            </a:extLst>
          </a:blip>
          <a:srcRect l="75310" t="17726" b="60926"/>
          <a:stretch/>
        </p:blipFill>
        <p:spPr>
          <a:xfrm>
            <a:off x="2730112" y="4264902"/>
            <a:ext cx="1348947" cy="1166314"/>
          </a:xfrm>
          <a:prstGeom prst="rect">
            <a:avLst/>
          </a:prstGeom>
          <a:effectLst>
            <a:outerShdw blurRad="50800" dist="38100" dir="5400000" algn="t" rotWithShape="0">
              <a:prstClr val="black">
                <a:alpha val="40000"/>
              </a:prstClr>
            </a:outerShdw>
          </a:effectLst>
        </p:spPr>
      </p:pic>
      <p:grpSp>
        <p:nvGrpSpPr>
          <p:cNvPr id="37" name="Group 36">
            <a:extLst>
              <a:ext uri="{FF2B5EF4-FFF2-40B4-BE49-F238E27FC236}">
                <a16:creationId xmlns:a16="http://schemas.microsoft.com/office/drawing/2014/main" id="{A80D125A-1704-429A-8E66-6FEB3D29D420}"/>
              </a:ext>
            </a:extLst>
          </p:cNvPr>
          <p:cNvGrpSpPr/>
          <p:nvPr/>
        </p:nvGrpSpPr>
        <p:grpSpPr>
          <a:xfrm>
            <a:off x="-2444" y="3436872"/>
            <a:ext cx="13654110" cy="3408355"/>
            <a:chOff x="-29140" y="3368913"/>
            <a:chExt cx="13654110" cy="3545778"/>
          </a:xfrm>
        </p:grpSpPr>
        <p:pic>
          <p:nvPicPr>
            <p:cNvPr id="38" name="Picture 37">
              <a:extLst>
                <a:ext uri="{FF2B5EF4-FFF2-40B4-BE49-F238E27FC236}">
                  <a16:creationId xmlns:a16="http://schemas.microsoft.com/office/drawing/2014/main" id="{FFF6E77D-730F-4B13-A514-A0EC38CB08EE}"/>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39" name="Picture 38">
              <a:extLst>
                <a:ext uri="{FF2B5EF4-FFF2-40B4-BE49-F238E27FC236}">
                  <a16:creationId xmlns:a16="http://schemas.microsoft.com/office/drawing/2014/main" id="{C2AF2117-8535-42C9-ACB8-9384B14D7FD5}"/>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40" name="Picture 39">
              <a:extLst>
                <a:ext uri="{FF2B5EF4-FFF2-40B4-BE49-F238E27FC236}">
                  <a16:creationId xmlns:a16="http://schemas.microsoft.com/office/drawing/2014/main" id="{B1142EC9-87CF-4859-A6F6-003017F8D347}"/>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2" name="Picture 1">
            <a:extLst>
              <a:ext uri="{FF2B5EF4-FFF2-40B4-BE49-F238E27FC236}">
                <a16:creationId xmlns:a16="http://schemas.microsoft.com/office/drawing/2014/main" id="{9A6CA4DA-CB69-41D2-BBAD-F06B7CC731F7}"/>
              </a:ext>
            </a:extLst>
          </p:cNvPr>
          <p:cNvPicPr>
            <a:picLocks noChangeAspect="1"/>
          </p:cNvPicPr>
          <p:nvPr/>
        </p:nvPicPr>
        <p:blipFill>
          <a:blip r:embed="rId19"/>
          <a:stretch>
            <a:fillRect/>
          </a:stretch>
        </p:blipFill>
        <p:spPr>
          <a:xfrm>
            <a:off x="142009" y="433290"/>
            <a:ext cx="4237087" cy="859611"/>
          </a:xfrm>
          <a:prstGeom prst="rect">
            <a:avLst/>
          </a:prstGeom>
        </p:spPr>
      </p:pic>
    </p:spTree>
    <p:extLst>
      <p:ext uri="{BB962C8B-B14F-4D97-AF65-F5344CB8AC3E}">
        <p14:creationId xmlns:p14="http://schemas.microsoft.com/office/powerpoint/2010/main" val="2748506317"/>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A7ED9FD2-C2BD-43C7-903C-BE74F50D5974}"/>
              </a:ext>
            </a:extLst>
          </p:cNvPr>
          <p:cNvSpPr/>
          <p:nvPr/>
        </p:nvSpPr>
        <p:spPr>
          <a:xfrm>
            <a:off x="1050004" y="616342"/>
            <a:ext cx="762694" cy="657495"/>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837DB20-B1CE-46CB-B719-9DC4CBB381AE}"/>
              </a:ext>
            </a:extLst>
          </p:cNvPr>
          <p:cNvSpPr txBox="1"/>
          <p:nvPr/>
        </p:nvSpPr>
        <p:spPr>
          <a:xfrm>
            <a:off x="1297252" y="809925"/>
            <a:ext cx="415842"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rPr>
              <a:t>2</a:t>
            </a:r>
          </a:p>
        </p:txBody>
      </p:sp>
      <p:sp>
        <p:nvSpPr>
          <p:cNvPr id="4" name="TextBox 3">
            <a:extLst>
              <a:ext uri="{FF2B5EF4-FFF2-40B4-BE49-F238E27FC236}">
                <a16:creationId xmlns:a16="http://schemas.microsoft.com/office/drawing/2014/main" id="{10BD72E1-7FC9-4C72-9F04-E5A19A6F6259}"/>
              </a:ext>
            </a:extLst>
          </p:cNvPr>
          <p:cNvSpPr txBox="1"/>
          <p:nvPr/>
        </p:nvSpPr>
        <p:spPr>
          <a:xfrm>
            <a:off x="1850831" y="794005"/>
            <a:ext cx="8932872"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Chọn cặp số và số La Mã thích hợp</a:t>
            </a:r>
            <a:endParaRPr kumimoji="0" lang="en-US" sz="3600" b="1"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DAD6DE76-D90B-41EA-AA3C-9CFD6CCE4CAC}"/>
              </a:ext>
            </a:extLst>
          </p:cNvPr>
          <p:cNvPicPr>
            <a:picLocks noChangeAspect="1"/>
          </p:cNvPicPr>
          <p:nvPr/>
        </p:nvPicPr>
        <p:blipFill>
          <a:blip r:embed="rId2"/>
          <a:stretch>
            <a:fillRect/>
          </a:stretch>
        </p:blipFill>
        <p:spPr>
          <a:xfrm>
            <a:off x="3742660" y="1433340"/>
            <a:ext cx="5706140" cy="4838872"/>
          </a:xfrm>
          <a:prstGeom prst="rect">
            <a:avLst/>
          </a:prstGeom>
        </p:spPr>
      </p:pic>
    </p:spTree>
    <p:extLst>
      <p:ext uri="{BB962C8B-B14F-4D97-AF65-F5344CB8AC3E}">
        <p14:creationId xmlns:p14="http://schemas.microsoft.com/office/powerpoint/2010/main" val="399334457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3CA3FC-0E77-414A-85E9-BE34421B4F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4" y="2080199"/>
            <a:ext cx="12192000" cy="4777801"/>
          </a:xfrm>
          <a:prstGeom prst="rect">
            <a:avLst/>
          </a:prstGeom>
        </p:spPr>
      </p:pic>
      <p:pic>
        <p:nvPicPr>
          <p:cNvPr id="61" name="Picture 60">
            <a:extLst>
              <a:ext uri="{FF2B5EF4-FFF2-40B4-BE49-F238E27FC236}">
                <a16:creationId xmlns:a16="http://schemas.microsoft.com/office/drawing/2014/main" id="{90F1C5A1-138C-4E7E-98A9-0D25D959CD0F}"/>
              </a:ext>
            </a:extLst>
          </p:cNvPr>
          <p:cNvPicPr>
            <a:picLocks noChangeAspect="1"/>
          </p:cNvPicPr>
          <p:nvPr/>
        </p:nvPicPr>
        <p:blipFill>
          <a:blip r:embed="rId4"/>
          <a:stretch>
            <a:fillRect/>
          </a:stretch>
        </p:blipFill>
        <p:spPr>
          <a:xfrm>
            <a:off x="4698941" y="6307306"/>
            <a:ext cx="243906" cy="344681"/>
          </a:xfrm>
          <a:prstGeom prst="rect">
            <a:avLst/>
          </a:prstGeom>
        </p:spPr>
      </p:pic>
      <p:pic>
        <p:nvPicPr>
          <p:cNvPr id="55" name="Picture 54">
            <a:extLst>
              <a:ext uri="{FF2B5EF4-FFF2-40B4-BE49-F238E27FC236}">
                <a16:creationId xmlns:a16="http://schemas.microsoft.com/office/drawing/2014/main" id="{ABB2688D-6F0C-499F-9671-98083E11ED56}"/>
              </a:ext>
            </a:extLst>
          </p:cNvPr>
          <p:cNvPicPr>
            <a:picLocks noChangeAspect="1"/>
          </p:cNvPicPr>
          <p:nvPr/>
        </p:nvPicPr>
        <p:blipFill>
          <a:blip r:embed="rId4"/>
          <a:stretch>
            <a:fillRect/>
          </a:stretch>
        </p:blipFill>
        <p:spPr>
          <a:xfrm>
            <a:off x="3790840" y="6307306"/>
            <a:ext cx="243906" cy="344681"/>
          </a:xfrm>
          <a:prstGeom prst="rect">
            <a:avLst/>
          </a:prstGeom>
        </p:spPr>
      </p:pic>
      <p:pic>
        <p:nvPicPr>
          <p:cNvPr id="94" name="Picture 93">
            <a:extLst>
              <a:ext uri="{FF2B5EF4-FFF2-40B4-BE49-F238E27FC236}">
                <a16:creationId xmlns:a16="http://schemas.microsoft.com/office/drawing/2014/main" id="{9DD0F579-CEEE-463B-8EFC-72C93034AE5D}"/>
              </a:ext>
            </a:extLst>
          </p:cNvPr>
          <p:cNvPicPr>
            <a:picLocks noChangeAspect="1"/>
          </p:cNvPicPr>
          <p:nvPr/>
        </p:nvPicPr>
        <p:blipFill>
          <a:blip r:embed="rId4"/>
          <a:stretch>
            <a:fillRect/>
          </a:stretch>
        </p:blipFill>
        <p:spPr>
          <a:xfrm>
            <a:off x="4669527" y="5660554"/>
            <a:ext cx="243906" cy="344681"/>
          </a:xfrm>
          <a:prstGeom prst="rect">
            <a:avLst/>
          </a:prstGeom>
        </p:spPr>
      </p:pic>
      <p:pic>
        <p:nvPicPr>
          <p:cNvPr id="95" name="Picture 94">
            <a:extLst>
              <a:ext uri="{FF2B5EF4-FFF2-40B4-BE49-F238E27FC236}">
                <a16:creationId xmlns:a16="http://schemas.microsoft.com/office/drawing/2014/main" id="{1E9B1840-DE73-484B-A10D-39DE7A9AF7CC}"/>
              </a:ext>
            </a:extLst>
          </p:cNvPr>
          <p:cNvPicPr>
            <a:picLocks noChangeAspect="1"/>
          </p:cNvPicPr>
          <p:nvPr/>
        </p:nvPicPr>
        <p:blipFill>
          <a:blip r:embed="rId4"/>
          <a:stretch>
            <a:fillRect/>
          </a:stretch>
        </p:blipFill>
        <p:spPr>
          <a:xfrm>
            <a:off x="3761426" y="5660554"/>
            <a:ext cx="243906" cy="344681"/>
          </a:xfrm>
          <a:prstGeom prst="rect">
            <a:avLst/>
          </a:prstGeom>
        </p:spPr>
      </p:pic>
      <p:pic>
        <p:nvPicPr>
          <p:cNvPr id="102" name="Picture 101">
            <a:extLst>
              <a:ext uri="{FF2B5EF4-FFF2-40B4-BE49-F238E27FC236}">
                <a16:creationId xmlns:a16="http://schemas.microsoft.com/office/drawing/2014/main" id="{F70F36B0-D8F8-4107-B9D4-92925E8AD960}"/>
              </a:ext>
            </a:extLst>
          </p:cNvPr>
          <p:cNvPicPr>
            <a:picLocks noChangeAspect="1"/>
          </p:cNvPicPr>
          <p:nvPr/>
        </p:nvPicPr>
        <p:blipFill>
          <a:blip r:embed="rId4"/>
          <a:stretch>
            <a:fillRect/>
          </a:stretch>
        </p:blipFill>
        <p:spPr>
          <a:xfrm>
            <a:off x="4669527" y="5072600"/>
            <a:ext cx="243906" cy="344681"/>
          </a:xfrm>
          <a:prstGeom prst="rect">
            <a:avLst/>
          </a:prstGeom>
        </p:spPr>
      </p:pic>
      <p:pic>
        <p:nvPicPr>
          <p:cNvPr id="103" name="Picture 102">
            <a:extLst>
              <a:ext uri="{FF2B5EF4-FFF2-40B4-BE49-F238E27FC236}">
                <a16:creationId xmlns:a16="http://schemas.microsoft.com/office/drawing/2014/main" id="{AEBA27B3-0AC3-4534-BF00-C828EFCAB9E4}"/>
              </a:ext>
            </a:extLst>
          </p:cNvPr>
          <p:cNvPicPr>
            <a:picLocks noChangeAspect="1"/>
          </p:cNvPicPr>
          <p:nvPr/>
        </p:nvPicPr>
        <p:blipFill>
          <a:blip r:embed="rId4"/>
          <a:stretch>
            <a:fillRect/>
          </a:stretch>
        </p:blipFill>
        <p:spPr>
          <a:xfrm>
            <a:off x="3761426" y="5072600"/>
            <a:ext cx="243906" cy="344681"/>
          </a:xfrm>
          <a:prstGeom prst="rect">
            <a:avLst/>
          </a:prstGeom>
        </p:spPr>
      </p:pic>
      <p:pic>
        <p:nvPicPr>
          <p:cNvPr id="52" name="Picture 51">
            <a:extLst>
              <a:ext uri="{FF2B5EF4-FFF2-40B4-BE49-F238E27FC236}">
                <a16:creationId xmlns:a16="http://schemas.microsoft.com/office/drawing/2014/main" id="{0979EC7B-8ECF-46E2-BB0F-602504287FFF}"/>
              </a:ext>
            </a:extLst>
          </p:cNvPr>
          <p:cNvPicPr>
            <a:picLocks noChangeAspect="1"/>
          </p:cNvPicPr>
          <p:nvPr/>
        </p:nvPicPr>
        <p:blipFill>
          <a:blip r:embed="rId4"/>
          <a:stretch>
            <a:fillRect/>
          </a:stretch>
        </p:blipFill>
        <p:spPr>
          <a:xfrm>
            <a:off x="5051287" y="4203447"/>
            <a:ext cx="243906" cy="344681"/>
          </a:xfrm>
          <a:prstGeom prst="rect">
            <a:avLst/>
          </a:prstGeom>
        </p:spPr>
      </p:pic>
      <p:pic>
        <p:nvPicPr>
          <p:cNvPr id="57" name="Picture 56">
            <a:extLst>
              <a:ext uri="{FF2B5EF4-FFF2-40B4-BE49-F238E27FC236}">
                <a16:creationId xmlns:a16="http://schemas.microsoft.com/office/drawing/2014/main" id="{4E2844AE-901A-45DF-82DF-E9235A7CB8A5}"/>
              </a:ext>
            </a:extLst>
          </p:cNvPr>
          <p:cNvPicPr>
            <a:picLocks noChangeAspect="1"/>
          </p:cNvPicPr>
          <p:nvPr/>
        </p:nvPicPr>
        <p:blipFill>
          <a:blip r:embed="rId4"/>
          <a:stretch>
            <a:fillRect/>
          </a:stretch>
        </p:blipFill>
        <p:spPr>
          <a:xfrm>
            <a:off x="4213126" y="4251317"/>
            <a:ext cx="243906" cy="344681"/>
          </a:xfrm>
          <a:prstGeom prst="rect">
            <a:avLst/>
          </a:prstGeom>
        </p:spPr>
      </p:pic>
      <p:pic>
        <p:nvPicPr>
          <p:cNvPr id="64" name="Picture 63">
            <a:extLst>
              <a:ext uri="{FF2B5EF4-FFF2-40B4-BE49-F238E27FC236}">
                <a16:creationId xmlns:a16="http://schemas.microsoft.com/office/drawing/2014/main" id="{48CE1E67-0E46-4556-A866-F174DAD107AE}"/>
              </a:ext>
            </a:extLst>
          </p:cNvPr>
          <p:cNvPicPr>
            <a:picLocks noChangeAspect="1"/>
          </p:cNvPicPr>
          <p:nvPr/>
        </p:nvPicPr>
        <p:blipFill>
          <a:blip r:embed="rId4"/>
          <a:stretch>
            <a:fillRect/>
          </a:stretch>
        </p:blipFill>
        <p:spPr>
          <a:xfrm>
            <a:off x="4365501" y="3840921"/>
            <a:ext cx="243906" cy="344681"/>
          </a:xfrm>
          <a:prstGeom prst="rect">
            <a:avLst/>
          </a:prstGeom>
        </p:spPr>
      </p:pic>
      <p:pic>
        <p:nvPicPr>
          <p:cNvPr id="65" name="Picture 64">
            <a:extLst>
              <a:ext uri="{FF2B5EF4-FFF2-40B4-BE49-F238E27FC236}">
                <a16:creationId xmlns:a16="http://schemas.microsoft.com/office/drawing/2014/main" id="{8A2804B0-A79C-4A44-84B3-33D8A944833A}"/>
              </a:ext>
            </a:extLst>
          </p:cNvPr>
          <p:cNvPicPr>
            <a:picLocks noChangeAspect="1"/>
          </p:cNvPicPr>
          <p:nvPr/>
        </p:nvPicPr>
        <p:blipFill>
          <a:blip r:embed="rId4"/>
          <a:stretch>
            <a:fillRect/>
          </a:stretch>
        </p:blipFill>
        <p:spPr>
          <a:xfrm>
            <a:off x="3668887" y="3840922"/>
            <a:ext cx="243906" cy="344681"/>
          </a:xfrm>
          <a:prstGeom prst="rect">
            <a:avLst/>
          </a:prstGeom>
        </p:spPr>
      </p:pic>
      <p:pic>
        <p:nvPicPr>
          <p:cNvPr id="69" name="Picture 68">
            <a:extLst>
              <a:ext uri="{FF2B5EF4-FFF2-40B4-BE49-F238E27FC236}">
                <a16:creationId xmlns:a16="http://schemas.microsoft.com/office/drawing/2014/main" id="{D0F187D2-DDFC-46E8-A4E0-662113122F48}"/>
              </a:ext>
            </a:extLst>
          </p:cNvPr>
          <p:cNvPicPr>
            <a:picLocks noChangeAspect="1"/>
          </p:cNvPicPr>
          <p:nvPr/>
        </p:nvPicPr>
        <p:blipFill>
          <a:blip r:embed="rId4"/>
          <a:stretch>
            <a:fillRect/>
          </a:stretch>
        </p:blipFill>
        <p:spPr>
          <a:xfrm>
            <a:off x="5049300" y="3765693"/>
            <a:ext cx="243906" cy="344681"/>
          </a:xfrm>
          <a:prstGeom prst="rect">
            <a:avLst/>
          </a:prstGeom>
        </p:spPr>
      </p:pic>
      <p:pic>
        <p:nvPicPr>
          <p:cNvPr id="72" name="Picture 71">
            <a:extLst>
              <a:ext uri="{FF2B5EF4-FFF2-40B4-BE49-F238E27FC236}">
                <a16:creationId xmlns:a16="http://schemas.microsoft.com/office/drawing/2014/main" id="{55C81E91-4146-47FC-BEC4-F537DB7C89E3}"/>
              </a:ext>
            </a:extLst>
          </p:cNvPr>
          <p:cNvPicPr>
            <a:picLocks noChangeAspect="1"/>
          </p:cNvPicPr>
          <p:nvPr/>
        </p:nvPicPr>
        <p:blipFill>
          <a:blip r:embed="rId4"/>
          <a:stretch>
            <a:fillRect/>
          </a:stretch>
        </p:blipFill>
        <p:spPr>
          <a:xfrm>
            <a:off x="5012408" y="2947168"/>
            <a:ext cx="243906" cy="344681"/>
          </a:xfrm>
          <a:prstGeom prst="rect">
            <a:avLst/>
          </a:prstGeom>
        </p:spPr>
      </p:pic>
      <p:pic>
        <p:nvPicPr>
          <p:cNvPr id="73" name="Picture 72">
            <a:extLst>
              <a:ext uri="{FF2B5EF4-FFF2-40B4-BE49-F238E27FC236}">
                <a16:creationId xmlns:a16="http://schemas.microsoft.com/office/drawing/2014/main" id="{24C426B9-38B5-459E-9703-57A446B19B2D}"/>
              </a:ext>
            </a:extLst>
          </p:cNvPr>
          <p:cNvPicPr>
            <a:picLocks noChangeAspect="1"/>
          </p:cNvPicPr>
          <p:nvPr/>
        </p:nvPicPr>
        <p:blipFill>
          <a:blip r:embed="rId4"/>
          <a:stretch>
            <a:fillRect/>
          </a:stretch>
        </p:blipFill>
        <p:spPr>
          <a:xfrm>
            <a:off x="4104307" y="2947168"/>
            <a:ext cx="243906" cy="344681"/>
          </a:xfrm>
          <a:prstGeom prst="rect">
            <a:avLst/>
          </a:prstGeom>
        </p:spPr>
      </p:pic>
      <p:pic>
        <p:nvPicPr>
          <p:cNvPr id="78" name="Picture 77">
            <a:extLst>
              <a:ext uri="{FF2B5EF4-FFF2-40B4-BE49-F238E27FC236}">
                <a16:creationId xmlns:a16="http://schemas.microsoft.com/office/drawing/2014/main" id="{16F80498-0A45-4461-8F91-C9D903BC1DCE}"/>
              </a:ext>
            </a:extLst>
          </p:cNvPr>
          <p:cNvPicPr>
            <a:picLocks noChangeAspect="1"/>
          </p:cNvPicPr>
          <p:nvPr/>
        </p:nvPicPr>
        <p:blipFill>
          <a:blip r:embed="rId4"/>
          <a:stretch>
            <a:fillRect/>
          </a:stretch>
        </p:blipFill>
        <p:spPr>
          <a:xfrm>
            <a:off x="5375779" y="3084319"/>
            <a:ext cx="243906" cy="344681"/>
          </a:xfrm>
          <a:prstGeom prst="rect">
            <a:avLst/>
          </a:prstGeom>
        </p:spPr>
      </p:pic>
      <p:pic>
        <p:nvPicPr>
          <p:cNvPr id="79" name="Picture 78">
            <a:extLst>
              <a:ext uri="{FF2B5EF4-FFF2-40B4-BE49-F238E27FC236}">
                <a16:creationId xmlns:a16="http://schemas.microsoft.com/office/drawing/2014/main" id="{5D57B0E4-D34A-4AD2-AD9E-312B3FD3AC68}"/>
              </a:ext>
            </a:extLst>
          </p:cNvPr>
          <p:cNvPicPr>
            <a:picLocks noChangeAspect="1"/>
          </p:cNvPicPr>
          <p:nvPr/>
        </p:nvPicPr>
        <p:blipFill>
          <a:blip r:embed="rId4"/>
          <a:stretch>
            <a:fillRect/>
          </a:stretch>
        </p:blipFill>
        <p:spPr>
          <a:xfrm>
            <a:off x="4523155" y="3194169"/>
            <a:ext cx="243906" cy="344681"/>
          </a:xfrm>
          <a:prstGeom prst="rect">
            <a:avLst/>
          </a:prstGeom>
        </p:spPr>
      </p:pic>
      <p:pic>
        <p:nvPicPr>
          <p:cNvPr id="80" name="Picture 79">
            <a:extLst>
              <a:ext uri="{FF2B5EF4-FFF2-40B4-BE49-F238E27FC236}">
                <a16:creationId xmlns:a16="http://schemas.microsoft.com/office/drawing/2014/main" id="{34CEDE22-4015-4829-9DC5-0924A6D782AF}"/>
              </a:ext>
            </a:extLst>
          </p:cNvPr>
          <p:cNvPicPr>
            <a:picLocks noChangeAspect="1"/>
          </p:cNvPicPr>
          <p:nvPr/>
        </p:nvPicPr>
        <p:blipFill>
          <a:blip r:embed="rId4"/>
          <a:stretch>
            <a:fillRect/>
          </a:stretch>
        </p:blipFill>
        <p:spPr>
          <a:xfrm>
            <a:off x="3778784" y="3072197"/>
            <a:ext cx="243906" cy="344681"/>
          </a:xfrm>
          <a:prstGeom prst="rect">
            <a:avLst/>
          </a:prstGeom>
        </p:spPr>
      </p:pic>
      <p:pic>
        <p:nvPicPr>
          <p:cNvPr id="112" name="Picture 111">
            <a:extLst>
              <a:ext uri="{FF2B5EF4-FFF2-40B4-BE49-F238E27FC236}">
                <a16:creationId xmlns:a16="http://schemas.microsoft.com/office/drawing/2014/main" id="{08A163CE-5017-4B1F-8716-2DD841A32574}"/>
              </a:ext>
            </a:extLst>
          </p:cNvPr>
          <p:cNvPicPr>
            <a:picLocks noChangeAspect="1"/>
          </p:cNvPicPr>
          <p:nvPr/>
        </p:nvPicPr>
        <p:blipFill>
          <a:blip r:embed="rId4"/>
          <a:stretch>
            <a:fillRect/>
          </a:stretch>
        </p:blipFill>
        <p:spPr>
          <a:xfrm>
            <a:off x="4192572" y="2603579"/>
            <a:ext cx="243906" cy="344681"/>
          </a:xfrm>
          <a:prstGeom prst="rect">
            <a:avLst/>
          </a:prstGeom>
        </p:spPr>
      </p:pic>
      <p:pic>
        <p:nvPicPr>
          <p:cNvPr id="113" name="Picture 112">
            <a:extLst>
              <a:ext uri="{FF2B5EF4-FFF2-40B4-BE49-F238E27FC236}">
                <a16:creationId xmlns:a16="http://schemas.microsoft.com/office/drawing/2014/main" id="{0E58989D-95F5-40E0-BE93-88FEDCD4AE0A}"/>
              </a:ext>
            </a:extLst>
          </p:cNvPr>
          <p:cNvPicPr>
            <a:picLocks noChangeAspect="1"/>
          </p:cNvPicPr>
          <p:nvPr/>
        </p:nvPicPr>
        <p:blipFill>
          <a:blip r:embed="rId4"/>
          <a:stretch>
            <a:fillRect/>
          </a:stretch>
        </p:blipFill>
        <p:spPr>
          <a:xfrm>
            <a:off x="4649988" y="2624311"/>
            <a:ext cx="243906" cy="344681"/>
          </a:xfrm>
          <a:prstGeom prst="rect">
            <a:avLst/>
          </a:prstGeom>
        </p:spPr>
      </p:pic>
      <p:pic>
        <p:nvPicPr>
          <p:cNvPr id="40" name="Picture 39">
            <a:extLst>
              <a:ext uri="{FF2B5EF4-FFF2-40B4-BE49-F238E27FC236}">
                <a16:creationId xmlns:a16="http://schemas.microsoft.com/office/drawing/2014/main" id="{C44940E4-F227-4E08-8AB0-E235B12B0BDD}"/>
              </a:ext>
            </a:extLst>
          </p:cNvPr>
          <p:cNvPicPr>
            <a:picLocks noChangeAspect="1"/>
          </p:cNvPicPr>
          <p:nvPr/>
        </p:nvPicPr>
        <p:blipFill>
          <a:blip r:embed="rId4"/>
          <a:stretch>
            <a:fillRect/>
          </a:stretch>
        </p:blipFill>
        <p:spPr>
          <a:xfrm>
            <a:off x="5746144" y="6307306"/>
            <a:ext cx="243906" cy="344681"/>
          </a:xfrm>
          <a:prstGeom prst="rect">
            <a:avLst/>
          </a:prstGeom>
        </p:spPr>
      </p:pic>
      <p:pic>
        <p:nvPicPr>
          <p:cNvPr id="41" name="Picture 40">
            <a:extLst>
              <a:ext uri="{FF2B5EF4-FFF2-40B4-BE49-F238E27FC236}">
                <a16:creationId xmlns:a16="http://schemas.microsoft.com/office/drawing/2014/main" id="{9DFDC698-5A81-41EC-B3BC-1C67AA53D03F}"/>
              </a:ext>
            </a:extLst>
          </p:cNvPr>
          <p:cNvPicPr>
            <a:picLocks noChangeAspect="1"/>
          </p:cNvPicPr>
          <p:nvPr/>
        </p:nvPicPr>
        <p:blipFill>
          <a:blip r:embed="rId4"/>
          <a:stretch>
            <a:fillRect/>
          </a:stretch>
        </p:blipFill>
        <p:spPr>
          <a:xfrm>
            <a:off x="6584310" y="6296259"/>
            <a:ext cx="243906" cy="344681"/>
          </a:xfrm>
          <a:prstGeom prst="rect">
            <a:avLst/>
          </a:prstGeom>
        </p:spPr>
      </p:pic>
      <p:pic>
        <p:nvPicPr>
          <p:cNvPr id="99" name="Picture 98">
            <a:extLst>
              <a:ext uri="{FF2B5EF4-FFF2-40B4-BE49-F238E27FC236}">
                <a16:creationId xmlns:a16="http://schemas.microsoft.com/office/drawing/2014/main" id="{A3A32C95-F4FB-428A-9997-CB07424E8825}"/>
              </a:ext>
            </a:extLst>
          </p:cNvPr>
          <p:cNvPicPr>
            <a:picLocks noChangeAspect="1"/>
          </p:cNvPicPr>
          <p:nvPr/>
        </p:nvPicPr>
        <p:blipFill>
          <a:blip r:embed="rId4"/>
          <a:stretch>
            <a:fillRect/>
          </a:stretch>
        </p:blipFill>
        <p:spPr>
          <a:xfrm>
            <a:off x="5716730" y="5660554"/>
            <a:ext cx="243906" cy="344681"/>
          </a:xfrm>
          <a:prstGeom prst="rect">
            <a:avLst/>
          </a:prstGeom>
        </p:spPr>
      </p:pic>
      <p:pic>
        <p:nvPicPr>
          <p:cNvPr id="100" name="Picture 99">
            <a:extLst>
              <a:ext uri="{FF2B5EF4-FFF2-40B4-BE49-F238E27FC236}">
                <a16:creationId xmlns:a16="http://schemas.microsoft.com/office/drawing/2014/main" id="{01594DCF-89A7-4826-9CBC-CADAC3F17B77}"/>
              </a:ext>
            </a:extLst>
          </p:cNvPr>
          <p:cNvPicPr>
            <a:picLocks noChangeAspect="1"/>
          </p:cNvPicPr>
          <p:nvPr/>
        </p:nvPicPr>
        <p:blipFill>
          <a:blip r:embed="rId4"/>
          <a:stretch>
            <a:fillRect/>
          </a:stretch>
        </p:blipFill>
        <p:spPr>
          <a:xfrm>
            <a:off x="6554896" y="5649507"/>
            <a:ext cx="243906" cy="344681"/>
          </a:xfrm>
          <a:prstGeom prst="rect">
            <a:avLst/>
          </a:prstGeom>
        </p:spPr>
      </p:pic>
      <p:pic>
        <p:nvPicPr>
          <p:cNvPr id="7"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AED32263-5070-47CF-9805-2FD98238F62F}"/>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6824985" y="2455334"/>
            <a:ext cx="2698926" cy="30007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A7FE85B-A4CA-4350-97D7-AF008206A3A0}"/>
              </a:ext>
            </a:extLst>
          </p:cNvPr>
          <p:cNvPicPr>
            <a:picLocks noChangeAspect="1" noChangeArrowheads="1"/>
          </p:cNvPicPr>
          <p:nvPr/>
        </p:nvPicPr>
        <p:blipFill rotWithShape="1">
          <a:blip r:embed="rId7">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flipH="1">
            <a:off x="6910714" y="3965000"/>
            <a:ext cx="2226904" cy="2377186"/>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1">
            <a:extLst>
              <a:ext uri="{FF2B5EF4-FFF2-40B4-BE49-F238E27FC236}">
                <a16:creationId xmlns:a16="http://schemas.microsoft.com/office/drawing/2014/main" id="{8EA3E75A-DB1A-41DA-BC2B-E969A699748A}"/>
              </a:ext>
            </a:extLst>
          </p:cNvPr>
          <p:cNvGrpSpPr/>
          <p:nvPr/>
        </p:nvGrpSpPr>
        <p:grpSpPr>
          <a:xfrm>
            <a:off x="1584251" y="223347"/>
            <a:ext cx="10251073" cy="1939276"/>
            <a:chOff x="5028304" y="1471680"/>
            <a:chExt cx="4442114" cy="1268275"/>
          </a:xfrm>
        </p:grpSpPr>
        <p:sp>
          <p:nvSpPr>
            <p:cNvPr id="43" name="Speech Bubble: Rectangle with Corners Rounded 42">
              <a:extLst>
                <a:ext uri="{FF2B5EF4-FFF2-40B4-BE49-F238E27FC236}">
                  <a16:creationId xmlns:a16="http://schemas.microsoft.com/office/drawing/2014/main" id="{DBDFECE8-1964-4C7A-8C2E-DD71026E472E}"/>
                </a:ext>
              </a:extLst>
            </p:cNvPr>
            <p:cNvSpPr/>
            <p:nvPr/>
          </p:nvSpPr>
          <p:spPr>
            <a:xfrm>
              <a:off x="5028304" y="1471680"/>
              <a:ext cx="4442114" cy="1268275"/>
            </a:xfrm>
            <a:prstGeom prst="wedgeRoundRectCallout">
              <a:avLst>
                <a:gd name="adj1" fmla="val -8941"/>
                <a:gd name="adj2" fmla="val 77521"/>
                <a:gd name="adj3" fmla="val 16667"/>
              </a:avLst>
            </a:prstGeom>
            <a:solidFill>
              <a:srgbClr val="FFFF7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44" name="TextBox 43">
              <a:extLst>
                <a:ext uri="{FF2B5EF4-FFF2-40B4-BE49-F238E27FC236}">
                  <a16:creationId xmlns:a16="http://schemas.microsoft.com/office/drawing/2014/main" id="{E1015058-67C0-4B20-A70B-CD5619DC8666}"/>
                </a:ext>
              </a:extLst>
            </p:cNvPr>
            <p:cNvSpPr txBox="1"/>
            <p:nvPr/>
          </p:nvSpPr>
          <p:spPr>
            <a:xfrm>
              <a:off x="5143490" y="1511491"/>
              <a:ext cx="4119577" cy="1155161"/>
            </a:xfrm>
            <a:prstGeom prst="rect">
              <a:avLst/>
            </a:prstGeom>
            <a:noFill/>
          </p:spPr>
          <p:txBody>
            <a:bodyPr wrap="square" rtlCol="0">
              <a:spAutoFit/>
            </a:bodyPr>
            <a:lstStyle/>
            <a:p>
              <a:pPr marL="0" marR="0" algn="ctr">
                <a:lnSpc>
                  <a:spcPct val="115000"/>
                </a:lnSpc>
                <a:spcBef>
                  <a:spcPts val="0"/>
                </a:spcBef>
                <a:spcAft>
                  <a:spcPts val="0"/>
                </a:spcAft>
              </a:pPr>
              <a:r>
                <a:rPr lang="vi-VN"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a:t>
              </a:r>
              <a:r>
                <a:rPr lang="vi-VN" sz="24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ò chơi</a:t>
              </a:r>
              <a:r>
                <a:rPr lang="nl-NL"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Ai nhanh Ai đúng?</a:t>
              </a:r>
              <a:endPar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just">
                <a:lnSpc>
                  <a:spcPct val="115000"/>
                </a:lnSpc>
                <a:spcBef>
                  <a:spcPts val="0"/>
                </a:spcBef>
                <a:spcAft>
                  <a:spcPts val="0"/>
                </a:spcAft>
              </a:pPr>
              <a:r>
                <a:rPr lang="nl-NL" sz="2400" b="1" dirty="0">
                  <a:effectLst/>
                  <a:latin typeface="Calibri" panose="020F0502020204030204" pitchFamily="34" charset="0"/>
                  <a:ea typeface="Times New Roman" panose="02020603050405020304" pitchFamily="18" charset="0"/>
                  <a:cs typeface="Calibri" panose="020F0502020204030204" pitchFamily="34" charset="0"/>
                </a:rPr>
                <a:t>Chia lớp thành 2 đội. Mỗi đội chọn 3 HS lên bảng. Lần lượt các bạn đó sẽ gắn thẻ ghi số La Mã với những thẻ ghi số thông thường. Đội nào làm nhanh và đúng hơn, đội đó giành chiến th</a:t>
              </a:r>
              <a:r>
                <a:rPr lang="vi-VN" sz="2400" b="1" dirty="0">
                  <a:effectLst/>
                  <a:latin typeface="Calibri" panose="020F0502020204030204" pitchFamily="34" charset="0"/>
                  <a:ea typeface="Times New Roman" panose="02020603050405020304" pitchFamily="18" charset="0"/>
                  <a:cs typeface="Calibri" panose="020F0502020204030204" pitchFamily="34" charset="0"/>
                </a:rPr>
                <a:t>ắ</a:t>
              </a:r>
              <a:r>
                <a:rPr lang="nl-NL" sz="2400" b="1" dirty="0">
                  <a:effectLst/>
                  <a:latin typeface="Calibri" panose="020F0502020204030204" pitchFamily="34" charset="0"/>
                  <a:ea typeface="Times New Roman" panose="02020603050405020304" pitchFamily="18" charset="0"/>
                  <a:cs typeface="Calibri" panose="020F0502020204030204" pitchFamily="34" charset="0"/>
                </a:rPr>
                <a:t>ng</a:t>
              </a:r>
              <a:r>
                <a:rPr lang="vi-VN" sz="2400" b="1" dirty="0">
                  <a:effectLst/>
                  <a:latin typeface="Calibri" panose="020F0502020204030204" pitchFamily="34" charset="0"/>
                  <a:ea typeface="Times New Roman" panose="02020603050405020304" pitchFamily="18" charset="0"/>
                  <a:cs typeface="Calibri" panose="020F0502020204030204" pitchFamily="34" charset="0"/>
                </a:rPr>
                <a:t>.</a:t>
              </a:r>
              <a:endParaRPr lang="en-US" sz="2400" b="1" dirty="0">
                <a:effectLst/>
                <a:latin typeface="Calibri" panose="020F0502020204030204" pitchFamily="34" charset="0"/>
                <a:ea typeface="Times New Roman" panose="02020603050405020304" pitchFamily="18" charset="0"/>
                <a:cs typeface="Calibri" panose="020F0502020204030204" pitchFamily="34" charset="0"/>
              </a:endParaRPr>
            </a:p>
          </p:txBody>
        </p:sp>
      </p:grpSp>
      <p:pic>
        <p:nvPicPr>
          <p:cNvPr id="107" name="Picture 106">
            <a:extLst>
              <a:ext uri="{FF2B5EF4-FFF2-40B4-BE49-F238E27FC236}">
                <a16:creationId xmlns:a16="http://schemas.microsoft.com/office/drawing/2014/main" id="{B0723323-EAAB-4AFE-9CAD-75419748A761}"/>
              </a:ext>
            </a:extLst>
          </p:cNvPr>
          <p:cNvPicPr>
            <a:picLocks noChangeAspect="1"/>
          </p:cNvPicPr>
          <p:nvPr/>
        </p:nvPicPr>
        <p:blipFill>
          <a:blip r:embed="rId4"/>
          <a:stretch>
            <a:fillRect/>
          </a:stretch>
        </p:blipFill>
        <p:spPr>
          <a:xfrm>
            <a:off x="5716730" y="5072600"/>
            <a:ext cx="243906" cy="344681"/>
          </a:xfrm>
          <a:prstGeom prst="rect">
            <a:avLst/>
          </a:prstGeom>
        </p:spPr>
      </p:pic>
      <p:pic>
        <p:nvPicPr>
          <p:cNvPr id="108" name="Picture 107">
            <a:extLst>
              <a:ext uri="{FF2B5EF4-FFF2-40B4-BE49-F238E27FC236}">
                <a16:creationId xmlns:a16="http://schemas.microsoft.com/office/drawing/2014/main" id="{02563A47-20AE-4FB6-8BF6-2C6D75B95D34}"/>
              </a:ext>
            </a:extLst>
          </p:cNvPr>
          <p:cNvPicPr>
            <a:picLocks noChangeAspect="1"/>
          </p:cNvPicPr>
          <p:nvPr/>
        </p:nvPicPr>
        <p:blipFill>
          <a:blip r:embed="rId4"/>
          <a:stretch>
            <a:fillRect/>
          </a:stretch>
        </p:blipFill>
        <p:spPr>
          <a:xfrm>
            <a:off x="6554896" y="5061553"/>
            <a:ext cx="243906" cy="344681"/>
          </a:xfrm>
          <a:prstGeom prst="rect">
            <a:avLst/>
          </a:prstGeom>
        </p:spPr>
      </p:pic>
      <p:pic>
        <p:nvPicPr>
          <p:cNvPr id="51" name="Picture 50">
            <a:extLst>
              <a:ext uri="{FF2B5EF4-FFF2-40B4-BE49-F238E27FC236}">
                <a16:creationId xmlns:a16="http://schemas.microsoft.com/office/drawing/2014/main" id="{C2A58803-F3FC-4569-8FA1-B32612C7CFCF}"/>
              </a:ext>
            </a:extLst>
          </p:cNvPr>
          <p:cNvPicPr>
            <a:picLocks noChangeAspect="1"/>
          </p:cNvPicPr>
          <p:nvPr/>
        </p:nvPicPr>
        <p:blipFill>
          <a:blip r:embed="rId4"/>
          <a:stretch>
            <a:fillRect/>
          </a:stretch>
        </p:blipFill>
        <p:spPr>
          <a:xfrm>
            <a:off x="5959388" y="4203447"/>
            <a:ext cx="243906" cy="344681"/>
          </a:xfrm>
          <a:prstGeom prst="rect">
            <a:avLst/>
          </a:prstGeom>
        </p:spPr>
      </p:pic>
      <p:pic>
        <p:nvPicPr>
          <p:cNvPr id="60" name="Picture 59">
            <a:extLst>
              <a:ext uri="{FF2B5EF4-FFF2-40B4-BE49-F238E27FC236}">
                <a16:creationId xmlns:a16="http://schemas.microsoft.com/office/drawing/2014/main" id="{8F7E649B-EB1B-45D8-BA63-B57043A65618}"/>
              </a:ext>
            </a:extLst>
          </p:cNvPr>
          <p:cNvPicPr>
            <a:picLocks noChangeAspect="1"/>
          </p:cNvPicPr>
          <p:nvPr/>
        </p:nvPicPr>
        <p:blipFill>
          <a:blip r:embed="rId4"/>
          <a:stretch>
            <a:fillRect/>
          </a:stretch>
        </p:blipFill>
        <p:spPr>
          <a:xfrm>
            <a:off x="6415806" y="4244019"/>
            <a:ext cx="243906" cy="344681"/>
          </a:xfrm>
          <a:prstGeom prst="rect">
            <a:avLst/>
          </a:prstGeom>
        </p:spPr>
      </p:pic>
      <p:pic>
        <p:nvPicPr>
          <p:cNvPr id="62" name="Picture 61">
            <a:extLst>
              <a:ext uri="{FF2B5EF4-FFF2-40B4-BE49-F238E27FC236}">
                <a16:creationId xmlns:a16="http://schemas.microsoft.com/office/drawing/2014/main" id="{D27D8C56-2DE1-4D7A-8D9F-1C29FC26E642}"/>
              </a:ext>
            </a:extLst>
          </p:cNvPr>
          <p:cNvPicPr>
            <a:picLocks noChangeAspect="1"/>
          </p:cNvPicPr>
          <p:nvPr/>
        </p:nvPicPr>
        <p:blipFill>
          <a:blip r:embed="rId4"/>
          <a:stretch>
            <a:fillRect/>
          </a:stretch>
        </p:blipFill>
        <p:spPr>
          <a:xfrm>
            <a:off x="6927191" y="4170827"/>
            <a:ext cx="243906" cy="344681"/>
          </a:xfrm>
          <a:prstGeom prst="rect">
            <a:avLst/>
          </a:prstGeom>
        </p:spPr>
      </p:pic>
      <p:pic>
        <p:nvPicPr>
          <p:cNvPr id="70" name="Picture 69">
            <a:extLst>
              <a:ext uri="{FF2B5EF4-FFF2-40B4-BE49-F238E27FC236}">
                <a16:creationId xmlns:a16="http://schemas.microsoft.com/office/drawing/2014/main" id="{65386335-2F6C-4650-BDAE-F8F92D30D787}"/>
              </a:ext>
            </a:extLst>
          </p:cNvPr>
          <p:cNvPicPr>
            <a:picLocks noChangeAspect="1"/>
          </p:cNvPicPr>
          <p:nvPr/>
        </p:nvPicPr>
        <p:blipFill>
          <a:blip r:embed="rId4"/>
          <a:stretch>
            <a:fillRect/>
          </a:stretch>
        </p:blipFill>
        <p:spPr>
          <a:xfrm>
            <a:off x="5792944" y="3829948"/>
            <a:ext cx="243906" cy="344681"/>
          </a:xfrm>
          <a:prstGeom prst="rect">
            <a:avLst/>
          </a:prstGeom>
        </p:spPr>
      </p:pic>
      <p:pic>
        <p:nvPicPr>
          <p:cNvPr id="75" name="Picture 74">
            <a:extLst>
              <a:ext uri="{FF2B5EF4-FFF2-40B4-BE49-F238E27FC236}">
                <a16:creationId xmlns:a16="http://schemas.microsoft.com/office/drawing/2014/main" id="{8BAA9DA9-A63C-4FDB-9335-17C9CDEC6ACE}"/>
              </a:ext>
            </a:extLst>
          </p:cNvPr>
          <p:cNvPicPr>
            <a:picLocks noChangeAspect="1"/>
          </p:cNvPicPr>
          <p:nvPr/>
        </p:nvPicPr>
        <p:blipFill>
          <a:blip r:embed="rId4"/>
          <a:stretch>
            <a:fillRect/>
          </a:stretch>
        </p:blipFill>
        <p:spPr>
          <a:xfrm>
            <a:off x="6059611" y="2947168"/>
            <a:ext cx="243906" cy="344681"/>
          </a:xfrm>
          <a:prstGeom prst="rect">
            <a:avLst/>
          </a:prstGeom>
        </p:spPr>
      </p:pic>
      <p:pic>
        <p:nvPicPr>
          <p:cNvPr id="76" name="Picture 75">
            <a:extLst>
              <a:ext uri="{FF2B5EF4-FFF2-40B4-BE49-F238E27FC236}">
                <a16:creationId xmlns:a16="http://schemas.microsoft.com/office/drawing/2014/main" id="{3817AEAD-1978-458B-805D-AFFC95E99D59}"/>
              </a:ext>
            </a:extLst>
          </p:cNvPr>
          <p:cNvPicPr>
            <a:picLocks noChangeAspect="1"/>
          </p:cNvPicPr>
          <p:nvPr/>
        </p:nvPicPr>
        <p:blipFill>
          <a:blip r:embed="rId4"/>
          <a:stretch>
            <a:fillRect/>
          </a:stretch>
        </p:blipFill>
        <p:spPr>
          <a:xfrm>
            <a:off x="6897777" y="2936121"/>
            <a:ext cx="243906" cy="344681"/>
          </a:xfrm>
          <a:prstGeom prst="rect">
            <a:avLst/>
          </a:prstGeom>
        </p:spPr>
      </p:pic>
      <p:pic>
        <p:nvPicPr>
          <p:cNvPr id="77" name="Picture 76">
            <a:extLst>
              <a:ext uri="{FF2B5EF4-FFF2-40B4-BE49-F238E27FC236}">
                <a16:creationId xmlns:a16="http://schemas.microsoft.com/office/drawing/2014/main" id="{A3D3BC2C-BD32-47AE-8650-9BADFD0BA777}"/>
              </a:ext>
            </a:extLst>
          </p:cNvPr>
          <p:cNvPicPr>
            <a:picLocks noChangeAspect="1"/>
          </p:cNvPicPr>
          <p:nvPr/>
        </p:nvPicPr>
        <p:blipFill>
          <a:blip r:embed="rId4"/>
          <a:stretch>
            <a:fillRect/>
          </a:stretch>
        </p:blipFill>
        <p:spPr>
          <a:xfrm>
            <a:off x="6389565" y="3773358"/>
            <a:ext cx="243906" cy="344681"/>
          </a:xfrm>
          <a:prstGeom prst="rect">
            <a:avLst/>
          </a:prstGeom>
        </p:spPr>
      </p:pic>
      <p:pic>
        <p:nvPicPr>
          <p:cNvPr id="114" name="Picture 113">
            <a:extLst>
              <a:ext uri="{FF2B5EF4-FFF2-40B4-BE49-F238E27FC236}">
                <a16:creationId xmlns:a16="http://schemas.microsoft.com/office/drawing/2014/main" id="{F13B4E96-83C7-4619-B166-B306CE921043}"/>
              </a:ext>
            </a:extLst>
          </p:cNvPr>
          <p:cNvPicPr>
            <a:picLocks noChangeAspect="1"/>
          </p:cNvPicPr>
          <p:nvPr/>
        </p:nvPicPr>
        <p:blipFill>
          <a:blip r:embed="rId4"/>
          <a:stretch>
            <a:fillRect/>
          </a:stretch>
        </p:blipFill>
        <p:spPr>
          <a:xfrm>
            <a:off x="9686509" y="3309746"/>
            <a:ext cx="243906" cy="344681"/>
          </a:xfrm>
          <a:prstGeom prst="rect">
            <a:avLst/>
          </a:prstGeom>
        </p:spPr>
      </p:pic>
      <p:pic>
        <p:nvPicPr>
          <p:cNvPr id="115" name="Picture 114">
            <a:extLst>
              <a:ext uri="{FF2B5EF4-FFF2-40B4-BE49-F238E27FC236}">
                <a16:creationId xmlns:a16="http://schemas.microsoft.com/office/drawing/2014/main" id="{36AB82AE-318A-45C4-8B53-0F22D87C7E47}"/>
              </a:ext>
            </a:extLst>
          </p:cNvPr>
          <p:cNvPicPr>
            <a:picLocks noChangeAspect="1"/>
          </p:cNvPicPr>
          <p:nvPr/>
        </p:nvPicPr>
        <p:blipFill>
          <a:blip r:embed="rId4"/>
          <a:stretch>
            <a:fillRect/>
          </a:stretch>
        </p:blipFill>
        <p:spPr>
          <a:xfrm>
            <a:off x="10068140" y="3291849"/>
            <a:ext cx="243906" cy="344681"/>
          </a:xfrm>
          <a:prstGeom prst="rect">
            <a:avLst/>
          </a:prstGeom>
        </p:spPr>
      </p:pic>
      <p:pic>
        <p:nvPicPr>
          <p:cNvPr id="116" name="Picture 115">
            <a:extLst>
              <a:ext uri="{FF2B5EF4-FFF2-40B4-BE49-F238E27FC236}">
                <a16:creationId xmlns:a16="http://schemas.microsoft.com/office/drawing/2014/main" id="{9413AC8A-4B5B-4CE5-BF61-1021893122A2}"/>
              </a:ext>
            </a:extLst>
          </p:cNvPr>
          <p:cNvPicPr>
            <a:picLocks noChangeAspect="1"/>
          </p:cNvPicPr>
          <p:nvPr/>
        </p:nvPicPr>
        <p:blipFill>
          <a:blip r:embed="rId4"/>
          <a:stretch>
            <a:fillRect/>
          </a:stretch>
        </p:blipFill>
        <p:spPr>
          <a:xfrm>
            <a:off x="10471119" y="2965065"/>
            <a:ext cx="243906" cy="344681"/>
          </a:xfrm>
          <a:prstGeom prst="rect">
            <a:avLst/>
          </a:prstGeom>
        </p:spPr>
      </p:pic>
      <p:pic>
        <p:nvPicPr>
          <p:cNvPr id="117" name="Picture 116">
            <a:extLst>
              <a:ext uri="{FF2B5EF4-FFF2-40B4-BE49-F238E27FC236}">
                <a16:creationId xmlns:a16="http://schemas.microsoft.com/office/drawing/2014/main" id="{62679F4C-F32F-4BFF-A571-23CA0AD16405}"/>
              </a:ext>
            </a:extLst>
          </p:cNvPr>
          <p:cNvPicPr>
            <a:picLocks noChangeAspect="1"/>
          </p:cNvPicPr>
          <p:nvPr/>
        </p:nvPicPr>
        <p:blipFill>
          <a:blip r:embed="rId4"/>
          <a:stretch>
            <a:fillRect/>
          </a:stretch>
        </p:blipFill>
        <p:spPr>
          <a:xfrm>
            <a:off x="10830483" y="2875847"/>
            <a:ext cx="243906" cy="344681"/>
          </a:xfrm>
          <a:prstGeom prst="rect">
            <a:avLst/>
          </a:prstGeom>
        </p:spPr>
      </p:pic>
      <p:pic>
        <p:nvPicPr>
          <p:cNvPr id="118" name="Picture 117">
            <a:extLst>
              <a:ext uri="{FF2B5EF4-FFF2-40B4-BE49-F238E27FC236}">
                <a16:creationId xmlns:a16="http://schemas.microsoft.com/office/drawing/2014/main" id="{B8D75658-7A1B-44E3-BC43-B28469BD3E6D}"/>
              </a:ext>
            </a:extLst>
          </p:cNvPr>
          <p:cNvPicPr>
            <a:picLocks noChangeAspect="1"/>
          </p:cNvPicPr>
          <p:nvPr/>
        </p:nvPicPr>
        <p:blipFill>
          <a:blip r:embed="rId4"/>
          <a:stretch>
            <a:fillRect/>
          </a:stretch>
        </p:blipFill>
        <p:spPr>
          <a:xfrm>
            <a:off x="11123398" y="2816488"/>
            <a:ext cx="243906" cy="344681"/>
          </a:xfrm>
          <a:prstGeom prst="rect">
            <a:avLst/>
          </a:prstGeom>
        </p:spPr>
      </p:pic>
      <p:pic>
        <p:nvPicPr>
          <p:cNvPr id="119" name="Picture 118">
            <a:extLst>
              <a:ext uri="{FF2B5EF4-FFF2-40B4-BE49-F238E27FC236}">
                <a16:creationId xmlns:a16="http://schemas.microsoft.com/office/drawing/2014/main" id="{A2A8D573-C44A-4413-8268-9CDD10C069C8}"/>
              </a:ext>
            </a:extLst>
          </p:cNvPr>
          <p:cNvPicPr>
            <a:picLocks noChangeAspect="1"/>
          </p:cNvPicPr>
          <p:nvPr/>
        </p:nvPicPr>
        <p:blipFill>
          <a:blip r:embed="rId4"/>
          <a:stretch>
            <a:fillRect/>
          </a:stretch>
        </p:blipFill>
        <p:spPr>
          <a:xfrm>
            <a:off x="11865130" y="3066343"/>
            <a:ext cx="243906" cy="344681"/>
          </a:xfrm>
          <a:prstGeom prst="rect">
            <a:avLst/>
          </a:prstGeom>
        </p:spPr>
      </p:pic>
      <p:pic>
        <p:nvPicPr>
          <p:cNvPr id="120" name="Picture 119">
            <a:extLst>
              <a:ext uri="{FF2B5EF4-FFF2-40B4-BE49-F238E27FC236}">
                <a16:creationId xmlns:a16="http://schemas.microsoft.com/office/drawing/2014/main" id="{0D2F8F9C-9C8F-4230-9932-6BF1D9973681}"/>
              </a:ext>
            </a:extLst>
          </p:cNvPr>
          <p:cNvPicPr>
            <a:picLocks noChangeAspect="1"/>
          </p:cNvPicPr>
          <p:nvPr/>
        </p:nvPicPr>
        <p:blipFill>
          <a:blip r:embed="rId4"/>
          <a:stretch>
            <a:fillRect/>
          </a:stretch>
        </p:blipFill>
        <p:spPr>
          <a:xfrm>
            <a:off x="11421609" y="3084319"/>
            <a:ext cx="243906" cy="344681"/>
          </a:xfrm>
          <a:prstGeom prst="rect">
            <a:avLst/>
          </a:prstGeom>
        </p:spPr>
      </p:pic>
      <p:pic>
        <p:nvPicPr>
          <p:cNvPr id="121" name="Picture 120">
            <a:extLst>
              <a:ext uri="{FF2B5EF4-FFF2-40B4-BE49-F238E27FC236}">
                <a16:creationId xmlns:a16="http://schemas.microsoft.com/office/drawing/2014/main" id="{92E3CC00-FC24-4D89-8DB2-0A4FF5E3C9B4}"/>
              </a:ext>
            </a:extLst>
          </p:cNvPr>
          <p:cNvPicPr>
            <a:picLocks noChangeAspect="1"/>
          </p:cNvPicPr>
          <p:nvPr/>
        </p:nvPicPr>
        <p:blipFill>
          <a:blip r:embed="rId4"/>
          <a:stretch>
            <a:fillRect/>
          </a:stretch>
        </p:blipFill>
        <p:spPr>
          <a:xfrm>
            <a:off x="10127406" y="2718078"/>
            <a:ext cx="243906" cy="344681"/>
          </a:xfrm>
          <a:prstGeom prst="rect">
            <a:avLst/>
          </a:prstGeom>
        </p:spPr>
      </p:pic>
      <p:pic>
        <p:nvPicPr>
          <p:cNvPr id="122" name="Picture 121">
            <a:extLst>
              <a:ext uri="{FF2B5EF4-FFF2-40B4-BE49-F238E27FC236}">
                <a16:creationId xmlns:a16="http://schemas.microsoft.com/office/drawing/2014/main" id="{911CABEA-FD2D-4F2F-8349-00BAC0CE1DE7}"/>
              </a:ext>
            </a:extLst>
          </p:cNvPr>
          <p:cNvPicPr>
            <a:picLocks noChangeAspect="1"/>
          </p:cNvPicPr>
          <p:nvPr/>
        </p:nvPicPr>
        <p:blipFill>
          <a:blip r:embed="rId4"/>
          <a:stretch>
            <a:fillRect/>
          </a:stretch>
        </p:blipFill>
        <p:spPr>
          <a:xfrm>
            <a:off x="9284625" y="2620384"/>
            <a:ext cx="243906" cy="344681"/>
          </a:xfrm>
          <a:prstGeom prst="rect">
            <a:avLst/>
          </a:prstGeom>
        </p:spPr>
      </p:pic>
      <p:pic>
        <p:nvPicPr>
          <p:cNvPr id="123" name="Picture 122">
            <a:extLst>
              <a:ext uri="{FF2B5EF4-FFF2-40B4-BE49-F238E27FC236}">
                <a16:creationId xmlns:a16="http://schemas.microsoft.com/office/drawing/2014/main" id="{4D21232D-E9DC-4552-9223-74BCC9E4EF7D}"/>
              </a:ext>
            </a:extLst>
          </p:cNvPr>
          <p:cNvPicPr>
            <a:picLocks noChangeAspect="1"/>
          </p:cNvPicPr>
          <p:nvPr/>
        </p:nvPicPr>
        <p:blipFill>
          <a:blip r:embed="rId4"/>
          <a:stretch>
            <a:fillRect/>
          </a:stretch>
        </p:blipFill>
        <p:spPr>
          <a:xfrm>
            <a:off x="8729874" y="2601795"/>
            <a:ext cx="243906" cy="344681"/>
          </a:xfrm>
          <a:prstGeom prst="rect">
            <a:avLst/>
          </a:prstGeom>
        </p:spPr>
      </p:pic>
      <p:pic>
        <p:nvPicPr>
          <p:cNvPr id="1026" name="Picture 2" descr="Hình ảnh Phân Bón PNG, Vector, PSD, và biểu tượng để tải về miễn phí |  pngtree">
            <a:extLst>
              <a:ext uri="{FF2B5EF4-FFF2-40B4-BE49-F238E27FC236}">
                <a16:creationId xmlns:a16="http://schemas.microsoft.com/office/drawing/2014/main" id="{FF71D07D-E208-4AAC-9BF1-A204273053DF}"/>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foregroundMark x1="29444" y1="23333" x2="67778" y2="23889"/>
                      </a14:backgroundRemoval>
                    </a14:imgEffect>
                  </a14:imgLayer>
                </a14:imgProps>
              </a:ext>
              <a:ext uri="{28A0092B-C50C-407E-A947-70E740481C1C}">
                <a14:useLocalDpi xmlns:a14="http://schemas.microsoft.com/office/drawing/2010/main" val="0"/>
              </a:ext>
            </a:extLst>
          </a:blip>
          <a:srcRect/>
          <a:stretch>
            <a:fillRect/>
          </a:stretch>
        </p:blipFill>
        <p:spPr bwMode="auto">
          <a:xfrm>
            <a:off x="7553308" y="5602518"/>
            <a:ext cx="1227581" cy="1227581"/>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2" descr="Hình ảnh Phân Bón PNG, Vector, PSD, và biểu tượng để tải về miễn phí |  pngtree">
            <a:extLst>
              <a:ext uri="{FF2B5EF4-FFF2-40B4-BE49-F238E27FC236}">
                <a16:creationId xmlns:a16="http://schemas.microsoft.com/office/drawing/2014/main" id="{553FD059-E138-46D0-9C9B-2E0EA465002B}"/>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foregroundMark x1="29444" y1="23333" x2="67778" y2="23889"/>
                      </a14:backgroundRemoval>
                    </a14:imgEffect>
                  </a14:imgLayer>
                </a14:imgProps>
              </a:ext>
              <a:ext uri="{28A0092B-C50C-407E-A947-70E740481C1C}">
                <a14:useLocalDpi xmlns:a14="http://schemas.microsoft.com/office/drawing/2010/main" val="0"/>
              </a:ext>
            </a:extLst>
          </a:blip>
          <a:srcRect/>
          <a:stretch>
            <a:fillRect/>
          </a:stretch>
        </p:blipFill>
        <p:spPr bwMode="auto">
          <a:xfrm>
            <a:off x="7536950" y="5616468"/>
            <a:ext cx="1227581" cy="1227581"/>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123">
            <a:extLst>
              <a:ext uri="{FF2B5EF4-FFF2-40B4-BE49-F238E27FC236}">
                <a16:creationId xmlns:a16="http://schemas.microsoft.com/office/drawing/2014/main" id="{9BB86247-3214-4799-B308-D3601ABFD9F9}"/>
              </a:ext>
            </a:extLst>
          </p:cNvPr>
          <p:cNvPicPr>
            <a:picLocks noChangeAspect="1"/>
          </p:cNvPicPr>
          <p:nvPr/>
        </p:nvPicPr>
        <p:blipFill>
          <a:blip r:embed="rId10"/>
          <a:stretch>
            <a:fillRect/>
          </a:stretch>
        </p:blipFill>
        <p:spPr>
          <a:xfrm>
            <a:off x="0" y="2750740"/>
            <a:ext cx="4606703" cy="3906537"/>
          </a:xfrm>
          <a:prstGeom prst="rect">
            <a:avLst/>
          </a:prstGeom>
        </p:spPr>
      </p:pic>
      <p:cxnSp>
        <p:nvCxnSpPr>
          <p:cNvPr id="4" name="Straight Arrow Connector 3">
            <a:extLst>
              <a:ext uri="{FF2B5EF4-FFF2-40B4-BE49-F238E27FC236}">
                <a16:creationId xmlns:a16="http://schemas.microsoft.com/office/drawing/2014/main" id="{87729C8C-FCDA-434F-879C-B2C4AAE0F6B0}"/>
              </a:ext>
            </a:extLst>
          </p:cNvPr>
          <p:cNvCxnSpPr/>
          <p:nvPr/>
        </p:nvCxnSpPr>
        <p:spPr>
          <a:xfrm>
            <a:off x="1828800" y="3401122"/>
            <a:ext cx="691376" cy="76943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E6B22D62-E399-4229-BDD6-06544EFAF742}"/>
              </a:ext>
            </a:extLst>
          </p:cNvPr>
          <p:cNvCxnSpPr>
            <a:cxnSpLocks/>
          </p:cNvCxnSpPr>
          <p:nvPr/>
        </p:nvCxnSpPr>
        <p:spPr>
          <a:xfrm flipV="1">
            <a:off x="1884556" y="3323063"/>
            <a:ext cx="624468" cy="92555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E86260ED-9377-4A40-A9DE-9EB31C953382}"/>
              </a:ext>
            </a:extLst>
          </p:cNvPr>
          <p:cNvCxnSpPr>
            <a:cxnSpLocks/>
          </p:cNvCxnSpPr>
          <p:nvPr/>
        </p:nvCxnSpPr>
        <p:spPr>
          <a:xfrm>
            <a:off x="1839951" y="5296830"/>
            <a:ext cx="646771" cy="98130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D41408DA-7B5F-42F6-B00E-05D2B24965BF}"/>
              </a:ext>
            </a:extLst>
          </p:cNvPr>
          <p:cNvCxnSpPr>
            <a:cxnSpLocks/>
          </p:cNvCxnSpPr>
          <p:nvPr/>
        </p:nvCxnSpPr>
        <p:spPr>
          <a:xfrm flipV="1">
            <a:off x="1884556" y="5118410"/>
            <a:ext cx="624468" cy="95900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2207510"/>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40000">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14:bounceEnd="40000">
                                          <p:cBhvr additive="base">
                                            <p:cTn id="7" dur="750" fill="hold"/>
                                            <p:tgtEl>
                                              <p:spTgt spid="42"/>
                                            </p:tgtEl>
                                            <p:attrNameLst>
                                              <p:attrName>ppt_x</p:attrName>
                                            </p:attrNameLst>
                                          </p:cBhvr>
                                          <p:tavLst>
                                            <p:tav tm="0">
                                              <p:val>
                                                <p:strVal val="1+#ppt_w/2"/>
                                              </p:val>
                                            </p:tav>
                                            <p:tav tm="100000">
                                              <p:val>
                                                <p:strVal val="#ppt_x"/>
                                              </p:val>
                                            </p:tav>
                                          </p:tavLst>
                                        </p:anim>
                                        <p:anim calcmode="lin" valueType="num" p14:bounceEnd="40000">
                                          <p:cBhvr additive="base">
                                            <p:cTn id="8" dur="750" fill="hold"/>
                                            <p:tgtEl>
                                              <p:spTgt spid="42"/>
                                            </p:tgtEl>
                                            <p:attrNameLst>
                                              <p:attrName>ppt_y</p:attrName>
                                            </p:attrNameLst>
                                          </p:cBhvr>
                                          <p:tavLst>
                                            <p:tav tm="0">
                                              <p:val>
                                                <p:strVal val="#ppt_y"/>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124"/>
                                            </p:tgtEl>
                                            <p:attrNameLst>
                                              <p:attrName>style.visibility</p:attrName>
                                            </p:attrNameLst>
                                          </p:cBhvr>
                                          <p:to>
                                            <p:strVal val="visible"/>
                                          </p:to>
                                        </p:set>
                                        <p:animEffect transition="in" filter="barn(inVertical)">
                                          <p:cBhvr>
                                            <p:cTn id="11" dur="500"/>
                                            <p:tgtEl>
                                              <p:spTgt spid="12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36"/>
                                            </p:tgtEl>
                                            <p:attrNameLst>
                                              <p:attrName>style.visibility</p:attrName>
                                            </p:attrNameLst>
                                          </p:cBhvr>
                                          <p:to>
                                            <p:strVal val="visible"/>
                                          </p:to>
                                        </p:set>
                                        <p:animEffect transition="in" filter="wipe(up)">
                                          <p:cBhvr>
                                            <p:cTn id="21" dur="500"/>
                                            <p:tgtEl>
                                              <p:spTgt spid="13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37"/>
                                            </p:tgtEl>
                                            <p:attrNameLst>
                                              <p:attrName>style.visibility</p:attrName>
                                            </p:attrNameLst>
                                          </p:cBhvr>
                                          <p:to>
                                            <p:strVal val="visible"/>
                                          </p:to>
                                        </p:set>
                                        <p:animEffect transition="in" filter="wipe(up)">
                                          <p:cBhvr>
                                            <p:cTn id="26" dur="500"/>
                                            <p:tgtEl>
                                              <p:spTgt spid="13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38"/>
                                            </p:tgtEl>
                                            <p:attrNameLst>
                                              <p:attrName>style.visibility</p:attrName>
                                            </p:attrNameLst>
                                          </p:cBhvr>
                                          <p:to>
                                            <p:strVal val="visible"/>
                                          </p:to>
                                        </p:set>
                                        <p:animEffect transition="in" filter="wipe(up)">
                                          <p:cBhvr>
                                            <p:cTn id="31" dur="500"/>
                                            <p:tgtEl>
                                              <p:spTgt spid="138"/>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4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8.1532E-17 -2.96296E-6 L 8.1532E-17 -2.96296E-6 C -0.02292 -0.00972 -0.0319 -0.01412 -0.06198 -0.01898 C -0.08073 -0.02222 -0.09961 -0.02152 -0.11836 -0.02268 C -0.13672 -0.01828 -0.15534 -0.01551 -0.17357 -0.00949 C -0.18411 -0.00625 -0.20052 0.0044 -0.21185 0.01135 C -0.22083 0.01065 -0.22995 0.01019 -0.2388 0.00926 C -0.24141 0.00903 -0.24648 0.00648 -0.24896 0.00556 C -0.25091 0.00486 -0.25456 0.00371 -0.25456 0.00394 " pathEditMode="relative" rAng="0" ptsTypes="AAAAAAAAA">
                                          <p:cBhvr>
                                            <p:cTn id="39" dur="2000" fill="hold"/>
                                            <p:tgtEl>
                                              <p:spTgt spid="1026"/>
                                            </p:tgtEl>
                                            <p:attrNameLst>
                                              <p:attrName>ppt_x</p:attrName>
                                              <p:attrName>ppt_y</p:attrName>
                                            </p:attrNameLst>
                                          </p:cBhvr>
                                          <p:rCtr x="-12734" y="-579"/>
                                        </p:animMotion>
                                      </p:childTnLst>
                                    </p:cTn>
                                  </p:par>
                                </p:childTnLst>
                              </p:cTn>
                            </p:par>
                            <p:par>
                              <p:cTn id="40" fill="hold">
                                <p:stCondLst>
                                  <p:cond delay="2000"/>
                                </p:stCondLst>
                                <p:childTnLst>
                                  <p:par>
                                    <p:cTn id="41" presetID="14" presetClass="exit" presetSubtype="10" fill="hold" nodeType="afterEffect">
                                      <p:stCondLst>
                                        <p:cond delay="0"/>
                                      </p:stCondLst>
                                      <p:childTnLst>
                                        <p:animEffect transition="out" filter="randombar(horizontal)">
                                          <p:cBhvr>
                                            <p:cTn id="42" dur="500"/>
                                            <p:tgtEl>
                                              <p:spTgt spid="1026"/>
                                            </p:tgtEl>
                                          </p:cBhvr>
                                        </p:animEffect>
                                        <p:set>
                                          <p:cBhvr>
                                            <p:cTn id="43" dur="1" fill="hold">
                                              <p:stCondLst>
                                                <p:cond delay="499"/>
                                              </p:stCondLst>
                                            </p:cTn>
                                            <p:tgtEl>
                                              <p:spTgt spid="1026"/>
                                            </p:tgtEl>
                                            <p:attrNameLst>
                                              <p:attrName>style.visibility</p:attrName>
                                            </p:attrNameLst>
                                          </p:cBhvr>
                                          <p:to>
                                            <p:strVal val="hidden"/>
                                          </p:to>
                                        </p:set>
                                      </p:childTnLst>
                                    </p:cTn>
                                  </p:par>
                                </p:childTnLst>
                              </p:cTn>
                            </p:par>
                            <p:par>
                              <p:cTn id="44" fill="hold">
                                <p:stCondLst>
                                  <p:cond delay="2500"/>
                                </p:stCondLst>
                                <p:childTnLst>
                                  <p:par>
                                    <p:cTn id="45" presetID="6" presetClass="emph" presetSubtype="0" fill="hold" nodeType="afterEffect">
                                      <p:stCondLst>
                                        <p:cond delay="0"/>
                                      </p:stCondLst>
                                      <p:childTnLst>
                                        <p:animScale>
                                          <p:cBhvr>
                                            <p:cTn id="46" dur="2000" fill="hold"/>
                                            <p:tgtEl>
                                              <p:spTgt spid="61"/>
                                            </p:tgtEl>
                                          </p:cBhvr>
                                          <p:by x="150000" y="150000"/>
                                        </p:animScale>
                                      </p:childTnLst>
                                    </p:cTn>
                                  </p:par>
                                </p:childTnLst>
                              </p:cTn>
                            </p:par>
                            <p:par>
                              <p:cTn id="47" fill="hold">
                                <p:stCondLst>
                                  <p:cond delay="4500"/>
                                </p:stCondLst>
                                <p:childTnLst>
                                  <p:par>
                                    <p:cTn id="48" presetID="6" presetClass="emph" presetSubtype="0" fill="hold" nodeType="afterEffect">
                                      <p:stCondLst>
                                        <p:cond delay="0"/>
                                      </p:stCondLst>
                                      <p:childTnLst>
                                        <p:animScale>
                                          <p:cBhvr>
                                            <p:cTn id="49" dur="2000" fill="hold"/>
                                            <p:tgtEl>
                                              <p:spTgt spid="55"/>
                                            </p:tgtEl>
                                          </p:cBhvr>
                                          <p:by x="150000" y="150000"/>
                                        </p:animScale>
                                      </p:childTnLst>
                                    </p:cTn>
                                  </p:par>
                                </p:childTnLst>
                              </p:cTn>
                            </p:par>
                            <p:par>
                              <p:cTn id="50" fill="hold">
                                <p:stCondLst>
                                  <p:cond delay="6500"/>
                                </p:stCondLst>
                                <p:childTnLst>
                                  <p:par>
                                    <p:cTn id="51" presetID="6" presetClass="emph" presetSubtype="0" fill="hold" nodeType="afterEffect">
                                      <p:stCondLst>
                                        <p:cond delay="0"/>
                                      </p:stCondLst>
                                      <p:childTnLst>
                                        <p:animScale>
                                          <p:cBhvr>
                                            <p:cTn id="52" dur="2000" fill="hold"/>
                                            <p:tgtEl>
                                              <p:spTgt spid="94"/>
                                            </p:tgtEl>
                                          </p:cBhvr>
                                          <p:by x="150000" y="150000"/>
                                        </p:animScale>
                                      </p:childTnLst>
                                    </p:cTn>
                                  </p:par>
                                </p:childTnLst>
                              </p:cTn>
                            </p:par>
                            <p:par>
                              <p:cTn id="53" fill="hold">
                                <p:stCondLst>
                                  <p:cond delay="8500"/>
                                </p:stCondLst>
                                <p:childTnLst>
                                  <p:par>
                                    <p:cTn id="54" presetID="6" presetClass="emph" presetSubtype="0" fill="hold" nodeType="afterEffect">
                                      <p:stCondLst>
                                        <p:cond delay="0"/>
                                      </p:stCondLst>
                                      <p:childTnLst>
                                        <p:animScale>
                                          <p:cBhvr>
                                            <p:cTn id="55" dur="2000" fill="hold"/>
                                            <p:tgtEl>
                                              <p:spTgt spid="95"/>
                                            </p:tgtEl>
                                          </p:cBhvr>
                                          <p:by x="150000" y="150000"/>
                                        </p:animScale>
                                      </p:childTnLst>
                                    </p:cTn>
                                  </p:par>
                                </p:childTnLst>
                              </p:cTn>
                            </p:par>
                            <p:par>
                              <p:cTn id="56" fill="hold">
                                <p:stCondLst>
                                  <p:cond delay="10500"/>
                                </p:stCondLst>
                                <p:childTnLst>
                                  <p:par>
                                    <p:cTn id="57" presetID="6" presetClass="emph" presetSubtype="0" fill="hold" nodeType="afterEffect">
                                      <p:stCondLst>
                                        <p:cond delay="0"/>
                                      </p:stCondLst>
                                      <p:childTnLst>
                                        <p:animScale>
                                          <p:cBhvr>
                                            <p:cTn id="58" dur="2000" fill="hold"/>
                                            <p:tgtEl>
                                              <p:spTgt spid="102"/>
                                            </p:tgtEl>
                                          </p:cBhvr>
                                          <p:by x="150000" y="150000"/>
                                        </p:animScale>
                                      </p:childTnLst>
                                    </p:cTn>
                                  </p:par>
                                </p:childTnLst>
                              </p:cTn>
                            </p:par>
                            <p:par>
                              <p:cTn id="59" fill="hold">
                                <p:stCondLst>
                                  <p:cond delay="12500"/>
                                </p:stCondLst>
                                <p:childTnLst>
                                  <p:par>
                                    <p:cTn id="60" presetID="6" presetClass="emph" presetSubtype="0" fill="hold" nodeType="afterEffect">
                                      <p:stCondLst>
                                        <p:cond delay="0"/>
                                      </p:stCondLst>
                                      <p:childTnLst>
                                        <p:animScale>
                                          <p:cBhvr>
                                            <p:cTn id="61" dur="2000" fill="hold"/>
                                            <p:tgtEl>
                                              <p:spTgt spid="103"/>
                                            </p:tgtEl>
                                          </p:cBhvr>
                                          <p:by x="150000" y="150000"/>
                                        </p:animScale>
                                      </p:childTnLst>
                                    </p:cTn>
                                  </p:par>
                                </p:childTnLst>
                              </p:cTn>
                            </p:par>
                            <p:par>
                              <p:cTn id="62" fill="hold">
                                <p:stCondLst>
                                  <p:cond delay="14500"/>
                                </p:stCondLst>
                                <p:childTnLst>
                                  <p:par>
                                    <p:cTn id="63" presetID="6" presetClass="emph" presetSubtype="0" fill="hold" nodeType="afterEffect">
                                      <p:stCondLst>
                                        <p:cond delay="0"/>
                                      </p:stCondLst>
                                      <p:childTnLst>
                                        <p:animScale>
                                          <p:cBhvr>
                                            <p:cTn id="64" dur="2000" fill="hold"/>
                                            <p:tgtEl>
                                              <p:spTgt spid="40"/>
                                            </p:tgtEl>
                                          </p:cBhvr>
                                          <p:by x="150000" y="150000"/>
                                        </p:animScale>
                                      </p:childTnLst>
                                    </p:cTn>
                                  </p:par>
                                </p:childTnLst>
                              </p:cTn>
                            </p:par>
                            <p:par>
                              <p:cTn id="65" fill="hold">
                                <p:stCondLst>
                                  <p:cond delay="16500"/>
                                </p:stCondLst>
                                <p:childTnLst>
                                  <p:par>
                                    <p:cTn id="66" presetID="6" presetClass="emph" presetSubtype="0" fill="hold" nodeType="afterEffect">
                                      <p:stCondLst>
                                        <p:cond delay="0"/>
                                      </p:stCondLst>
                                      <p:childTnLst>
                                        <p:animScale>
                                          <p:cBhvr>
                                            <p:cTn id="67" dur="2000" fill="hold"/>
                                            <p:tgtEl>
                                              <p:spTgt spid="41"/>
                                            </p:tgtEl>
                                          </p:cBhvr>
                                          <p:by x="150000" y="150000"/>
                                        </p:animScale>
                                      </p:childTnLst>
                                    </p:cTn>
                                  </p:par>
                                </p:childTnLst>
                              </p:cTn>
                            </p:par>
                            <p:par>
                              <p:cTn id="68" fill="hold">
                                <p:stCondLst>
                                  <p:cond delay="18500"/>
                                </p:stCondLst>
                                <p:childTnLst>
                                  <p:par>
                                    <p:cTn id="69" presetID="6" presetClass="emph" presetSubtype="0" fill="hold" nodeType="afterEffect">
                                      <p:stCondLst>
                                        <p:cond delay="0"/>
                                      </p:stCondLst>
                                      <p:childTnLst>
                                        <p:animScale>
                                          <p:cBhvr>
                                            <p:cTn id="70" dur="2000" fill="hold"/>
                                            <p:tgtEl>
                                              <p:spTgt spid="99"/>
                                            </p:tgtEl>
                                          </p:cBhvr>
                                          <p:by x="150000" y="150000"/>
                                        </p:animScale>
                                      </p:childTnLst>
                                    </p:cTn>
                                  </p:par>
                                </p:childTnLst>
                              </p:cTn>
                            </p:par>
                            <p:par>
                              <p:cTn id="71" fill="hold">
                                <p:stCondLst>
                                  <p:cond delay="20500"/>
                                </p:stCondLst>
                                <p:childTnLst>
                                  <p:par>
                                    <p:cTn id="72" presetID="6" presetClass="emph" presetSubtype="0" fill="hold" nodeType="afterEffect">
                                      <p:stCondLst>
                                        <p:cond delay="0"/>
                                      </p:stCondLst>
                                      <p:childTnLst>
                                        <p:animScale>
                                          <p:cBhvr>
                                            <p:cTn id="73" dur="2000" fill="hold"/>
                                            <p:tgtEl>
                                              <p:spTgt spid="100"/>
                                            </p:tgtEl>
                                          </p:cBhvr>
                                          <p:by x="150000" y="150000"/>
                                        </p:animScale>
                                      </p:childTnLst>
                                    </p:cTn>
                                  </p:par>
                                </p:childTnLst>
                              </p:cTn>
                            </p:par>
                            <p:par>
                              <p:cTn id="74" fill="hold">
                                <p:stCondLst>
                                  <p:cond delay="22500"/>
                                </p:stCondLst>
                                <p:childTnLst>
                                  <p:par>
                                    <p:cTn id="75" presetID="6" presetClass="emph" presetSubtype="0" fill="hold" nodeType="afterEffect">
                                      <p:stCondLst>
                                        <p:cond delay="0"/>
                                      </p:stCondLst>
                                      <p:childTnLst>
                                        <p:animScale>
                                          <p:cBhvr>
                                            <p:cTn id="76" dur="2000" fill="hold"/>
                                            <p:tgtEl>
                                              <p:spTgt spid="107"/>
                                            </p:tgtEl>
                                          </p:cBhvr>
                                          <p:by x="150000" y="150000"/>
                                        </p:animScale>
                                      </p:childTnLst>
                                    </p:cTn>
                                  </p:par>
                                </p:childTnLst>
                              </p:cTn>
                            </p:par>
                            <p:par>
                              <p:cTn id="77" fill="hold">
                                <p:stCondLst>
                                  <p:cond delay="24500"/>
                                </p:stCondLst>
                                <p:childTnLst>
                                  <p:par>
                                    <p:cTn id="78" presetID="6" presetClass="emph" presetSubtype="0" fill="hold" nodeType="afterEffect">
                                      <p:stCondLst>
                                        <p:cond delay="0"/>
                                      </p:stCondLst>
                                      <p:childTnLst>
                                        <p:animScale>
                                          <p:cBhvr>
                                            <p:cTn id="79" dur="2000" fill="hold"/>
                                            <p:tgtEl>
                                              <p:spTgt spid="108"/>
                                            </p:tgtEl>
                                          </p:cBhvr>
                                          <p:by x="150000" y="150000"/>
                                        </p:animScale>
                                      </p:childTnLst>
                                    </p:cTn>
                                  </p:par>
                                </p:childTnLst>
                              </p:cTn>
                            </p:par>
                          </p:childTnLst>
                        </p:cTn>
                      </p:par>
                      <p:par>
                        <p:cTn id="80" fill="hold">
                          <p:stCondLst>
                            <p:cond delay="indefinite"/>
                          </p:stCondLst>
                          <p:childTnLst>
                            <p:par>
                              <p:cTn id="81" fill="hold">
                                <p:stCondLst>
                                  <p:cond delay="0"/>
                                </p:stCondLst>
                                <p:childTnLst>
                                  <p:par>
                                    <p:cTn id="82" presetID="42" presetClass="path" presetSubtype="0" accel="50000" decel="50000" fill="hold" nodeType="clickEffect">
                                      <p:stCondLst>
                                        <p:cond delay="0"/>
                                      </p:stCondLst>
                                      <p:childTnLst>
                                        <p:animMotion origin="layout" path="M 4.16667E-7 -3.33333E-6 L -0.2763 -0.32222 " pathEditMode="relative" rAng="0" ptsTypes="AA">
                                          <p:cBhvr>
                                            <p:cTn id="83" dur="2000" fill="hold"/>
                                            <p:tgtEl>
                                              <p:spTgt spid="135"/>
                                            </p:tgtEl>
                                            <p:attrNameLst>
                                              <p:attrName>ppt_x</p:attrName>
                                              <p:attrName>ppt_y</p:attrName>
                                            </p:attrNameLst>
                                          </p:cBhvr>
                                          <p:rCtr x="-13815" y="-16111"/>
                                        </p:animMotion>
                                      </p:childTnLst>
                                    </p:cTn>
                                  </p:par>
                                </p:childTnLst>
                              </p:cTn>
                            </p:par>
                            <p:par>
                              <p:cTn id="84" fill="hold">
                                <p:stCondLst>
                                  <p:cond delay="2000"/>
                                </p:stCondLst>
                                <p:childTnLst>
                                  <p:par>
                                    <p:cTn id="85" presetID="14" presetClass="exit" presetSubtype="10" fill="hold" nodeType="afterEffect">
                                      <p:stCondLst>
                                        <p:cond delay="0"/>
                                      </p:stCondLst>
                                      <p:childTnLst>
                                        <p:animEffect transition="out" filter="randombar(horizontal)">
                                          <p:cBhvr>
                                            <p:cTn id="86" dur="500"/>
                                            <p:tgtEl>
                                              <p:spTgt spid="135"/>
                                            </p:tgtEl>
                                          </p:cBhvr>
                                        </p:animEffect>
                                        <p:set>
                                          <p:cBhvr>
                                            <p:cTn id="87" dur="1" fill="hold">
                                              <p:stCondLst>
                                                <p:cond delay="499"/>
                                              </p:stCondLst>
                                            </p:cTn>
                                            <p:tgtEl>
                                              <p:spTgt spid="135"/>
                                            </p:tgtEl>
                                            <p:attrNameLst>
                                              <p:attrName>style.visibility</p:attrName>
                                            </p:attrNameLst>
                                          </p:cBhvr>
                                          <p:to>
                                            <p:strVal val="hidden"/>
                                          </p:to>
                                        </p:set>
                                      </p:childTnLst>
                                    </p:cTn>
                                  </p:par>
                                </p:childTnLst>
                              </p:cTn>
                            </p:par>
                            <p:par>
                              <p:cTn id="88" fill="hold">
                                <p:stCondLst>
                                  <p:cond delay="2500"/>
                                </p:stCondLst>
                                <p:childTnLst>
                                  <p:par>
                                    <p:cTn id="89" presetID="6" presetClass="emph" presetSubtype="0" fill="hold" nodeType="afterEffect">
                                      <p:stCondLst>
                                        <p:cond delay="0"/>
                                      </p:stCondLst>
                                      <p:childTnLst>
                                        <p:animScale>
                                          <p:cBhvr>
                                            <p:cTn id="90" dur="2000" fill="hold"/>
                                            <p:tgtEl>
                                              <p:spTgt spid="102"/>
                                            </p:tgtEl>
                                          </p:cBhvr>
                                          <p:by x="150000" y="150000"/>
                                        </p:animScale>
                                      </p:childTnLst>
                                    </p:cTn>
                                  </p:par>
                                </p:childTnLst>
                              </p:cTn>
                            </p:par>
                            <p:par>
                              <p:cTn id="91" fill="hold">
                                <p:stCondLst>
                                  <p:cond delay="4500"/>
                                </p:stCondLst>
                                <p:childTnLst>
                                  <p:par>
                                    <p:cTn id="92" presetID="6" presetClass="emph" presetSubtype="0" fill="hold" nodeType="afterEffect">
                                      <p:stCondLst>
                                        <p:cond delay="0"/>
                                      </p:stCondLst>
                                      <p:childTnLst>
                                        <p:animScale>
                                          <p:cBhvr>
                                            <p:cTn id="93" dur="2000" fill="hold"/>
                                            <p:tgtEl>
                                              <p:spTgt spid="103"/>
                                            </p:tgtEl>
                                          </p:cBhvr>
                                          <p:by x="150000" y="150000"/>
                                        </p:animScale>
                                      </p:childTnLst>
                                    </p:cTn>
                                  </p:par>
                                </p:childTnLst>
                              </p:cTn>
                            </p:par>
                            <p:par>
                              <p:cTn id="94" fill="hold">
                                <p:stCondLst>
                                  <p:cond delay="6500"/>
                                </p:stCondLst>
                                <p:childTnLst>
                                  <p:par>
                                    <p:cTn id="95" presetID="6" presetClass="emph" presetSubtype="0" fill="hold" nodeType="afterEffect">
                                      <p:stCondLst>
                                        <p:cond delay="0"/>
                                      </p:stCondLst>
                                      <p:childTnLst>
                                        <p:animScale>
                                          <p:cBhvr>
                                            <p:cTn id="96" dur="2000" fill="hold"/>
                                            <p:tgtEl>
                                              <p:spTgt spid="107"/>
                                            </p:tgtEl>
                                          </p:cBhvr>
                                          <p:by x="150000" y="150000"/>
                                        </p:animScale>
                                      </p:childTnLst>
                                    </p:cTn>
                                  </p:par>
                                </p:childTnLst>
                              </p:cTn>
                            </p:par>
                            <p:par>
                              <p:cTn id="97" fill="hold">
                                <p:stCondLst>
                                  <p:cond delay="8500"/>
                                </p:stCondLst>
                                <p:childTnLst>
                                  <p:par>
                                    <p:cTn id="98" presetID="6" presetClass="emph" presetSubtype="0" fill="hold" nodeType="afterEffect">
                                      <p:stCondLst>
                                        <p:cond delay="0"/>
                                      </p:stCondLst>
                                      <p:childTnLst>
                                        <p:animScale>
                                          <p:cBhvr>
                                            <p:cTn id="99" dur="2000" fill="hold"/>
                                            <p:tgtEl>
                                              <p:spTgt spid="108"/>
                                            </p:tgtEl>
                                          </p:cBhvr>
                                          <p:by x="150000" y="150000"/>
                                        </p:animScale>
                                      </p:childTnLst>
                                    </p:cTn>
                                  </p:par>
                                </p:childTnLst>
                              </p:cTn>
                            </p:par>
                            <p:par>
                              <p:cTn id="100" fill="hold">
                                <p:stCondLst>
                                  <p:cond delay="10500"/>
                                </p:stCondLst>
                                <p:childTnLst>
                                  <p:par>
                                    <p:cTn id="101" presetID="6" presetClass="emph" presetSubtype="0" fill="hold" nodeType="afterEffect">
                                      <p:stCondLst>
                                        <p:cond delay="0"/>
                                      </p:stCondLst>
                                      <p:childTnLst>
                                        <p:animScale>
                                          <p:cBhvr>
                                            <p:cTn id="102" dur="2000" fill="hold"/>
                                            <p:tgtEl>
                                              <p:spTgt spid="52"/>
                                            </p:tgtEl>
                                          </p:cBhvr>
                                          <p:by x="150000" y="150000"/>
                                        </p:animScale>
                                      </p:childTnLst>
                                    </p:cTn>
                                  </p:par>
                                </p:childTnLst>
                              </p:cTn>
                            </p:par>
                            <p:par>
                              <p:cTn id="103" fill="hold">
                                <p:stCondLst>
                                  <p:cond delay="12500"/>
                                </p:stCondLst>
                                <p:childTnLst>
                                  <p:par>
                                    <p:cTn id="104" presetID="6" presetClass="emph" presetSubtype="0" fill="hold" nodeType="afterEffect">
                                      <p:stCondLst>
                                        <p:cond delay="0"/>
                                      </p:stCondLst>
                                      <p:childTnLst>
                                        <p:animScale>
                                          <p:cBhvr>
                                            <p:cTn id="105" dur="2000" fill="hold"/>
                                            <p:tgtEl>
                                              <p:spTgt spid="57"/>
                                            </p:tgtEl>
                                          </p:cBhvr>
                                          <p:by x="150000" y="150000"/>
                                        </p:animScale>
                                      </p:childTnLst>
                                    </p:cTn>
                                  </p:par>
                                </p:childTnLst>
                              </p:cTn>
                            </p:par>
                            <p:par>
                              <p:cTn id="106" fill="hold">
                                <p:stCondLst>
                                  <p:cond delay="14500"/>
                                </p:stCondLst>
                                <p:childTnLst>
                                  <p:par>
                                    <p:cTn id="107" presetID="6" presetClass="emph" presetSubtype="0" fill="hold" nodeType="afterEffect">
                                      <p:stCondLst>
                                        <p:cond delay="0"/>
                                      </p:stCondLst>
                                      <p:childTnLst>
                                        <p:animScale>
                                          <p:cBhvr>
                                            <p:cTn id="108" dur="2000" fill="hold"/>
                                            <p:tgtEl>
                                              <p:spTgt spid="64"/>
                                            </p:tgtEl>
                                          </p:cBhvr>
                                          <p:by x="150000" y="150000"/>
                                        </p:animScale>
                                      </p:childTnLst>
                                    </p:cTn>
                                  </p:par>
                                </p:childTnLst>
                              </p:cTn>
                            </p:par>
                            <p:par>
                              <p:cTn id="109" fill="hold">
                                <p:stCondLst>
                                  <p:cond delay="16500"/>
                                </p:stCondLst>
                                <p:childTnLst>
                                  <p:par>
                                    <p:cTn id="110" presetID="6" presetClass="emph" presetSubtype="0" fill="hold" nodeType="afterEffect">
                                      <p:stCondLst>
                                        <p:cond delay="0"/>
                                      </p:stCondLst>
                                      <p:childTnLst>
                                        <p:animScale>
                                          <p:cBhvr>
                                            <p:cTn id="111" dur="2000" fill="hold"/>
                                            <p:tgtEl>
                                              <p:spTgt spid="65"/>
                                            </p:tgtEl>
                                          </p:cBhvr>
                                          <p:by x="150000" y="150000"/>
                                        </p:animScale>
                                      </p:childTnLst>
                                    </p:cTn>
                                  </p:par>
                                </p:childTnLst>
                              </p:cTn>
                            </p:par>
                            <p:par>
                              <p:cTn id="112" fill="hold">
                                <p:stCondLst>
                                  <p:cond delay="18500"/>
                                </p:stCondLst>
                                <p:childTnLst>
                                  <p:par>
                                    <p:cTn id="113" presetID="6" presetClass="emph" presetSubtype="0" fill="hold" nodeType="afterEffect">
                                      <p:stCondLst>
                                        <p:cond delay="0"/>
                                      </p:stCondLst>
                                      <p:childTnLst>
                                        <p:animScale>
                                          <p:cBhvr>
                                            <p:cTn id="114" dur="2000" fill="hold"/>
                                            <p:tgtEl>
                                              <p:spTgt spid="69"/>
                                            </p:tgtEl>
                                          </p:cBhvr>
                                          <p:by x="150000" y="150000"/>
                                        </p:animScale>
                                      </p:childTnLst>
                                    </p:cTn>
                                  </p:par>
                                </p:childTnLst>
                              </p:cTn>
                            </p:par>
                            <p:par>
                              <p:cTn id="115" fill="hold">
                                <p:stCondLst>
                                  <p:cond delay="20500"/>
                                </p:stCondLst>
                                <p:childTnLst>
                                  <p:par>
                                    <p:cTn id="116" presetID="6" presetClass="emph" presetSubtype="0" fill="hold" nodeType="afterEffect">
                                      <p:stCondLst>
                                        <p:cond delay="0"/>
                                      </p:stCondLst>
                                      <p:childTnLst>
                                        <p:animScale>
                                          <p:cBhvr>
                                            <p:cTn id="117" dur="2000" fill="hold"/>
                                            <p:tgtEl>
                                              <p:spTgt spid="51"/>
                                            </p:tgtEl>
                                          </p:cBhvr>
                                          <p:by x="150000" y="150000"/>
                                        </p:animScale>
                                      </p:childTnLst>
                                    </p:cTn>
                                  </p:par>
                                </p:childTnLst>
                              </p:cTn>
                            </p:par>
                            <p:par>
                              <p:cTn id="118" fill="hold">
                                <p:stCondLst>
                                  <p:cond delay="22500"/>
                                </p:stCondLst>
                                <p:childTnLst>
                                  <p:par>
                                    <p:cTn id="119" presetID="6" presetClass="emph" presetSubtype="0" fill="hold" nodeType="afterEffect">
                                      <p:stCondLst>
                                        <p:cond delay="0"/>
                                      </p:stCondLst>
                                      <p:childTnLst>
                                        <p:animScale>
                                          <p:cBhvr>
                                            <p:cTn id="120" dur="2000" fill="hold"/>
                                            <p:tgtEl>
                                              <p:spTgt spid="60"/>
                                            </p:tgtEl>
                                          </p:cBhvr>
                                          <p:by x="150000" y="150000"/>
                                        </p:animScale>
                                      </p:childTnLst>
                                    </p:cTn>
                                  </p:par>
                                </p:childTnLst>
                              </p:cTn>
                            </p:par>
                            <p:par>
                              <p:cTn id="121" fill="hold">
                                <p:stCondLst>
                                  <p:cond delay="24500"/>
                                </p:stCondLst>
                                <p:childTnLst>
                                  <p:par>
                                    <p:cTn id="122" presetID="6" presetClass="emph" presetSubtype="0" fill="hold" nodeType="afterEffect">
                                      <p:stCondLst>
                                        <p:cond delay="0"/>
                                      </p:stCondLst>
                                      <p:childTnLst>
                                        <p:animScale>
                                          <p:cBhvr>
                                            <p:cTn id="123" dur="2000" fill="hold"/>
                                            <p:tgtEl>
                                              <p:spTgt spid="62"/>
                                            </p:tgtEl>
                                          </p:cBhvr>
                                          <p:by x="150000" y="150000"/>
                                        </p:animScale>
                                      </p:childTnLst>
                                    </p:cTn>
                                  </p:par>
                                </p:childTnLst>
                              </p:cTn>
                            </p:par>
                            <p:par>
                              <p:cTn id="124" fill="hold">
                                <p:stCondLst>
                                  <p:cond delay="26500"/>
                                </p:stCondLst>
                                <p:childTnLst>
                                  <p:par>
                                    <p:cTn id="125" presetID="6" presetClass="emph" presetSubtype="0" fill="hold" nodeType="afterEffect">
                                      <p:stCondLst>
                                        <p:cond delay="0"/>
                                      </p:stCondLst>
                                      <p:childTnLst>
                                        <p:animScale>
                                          <p:cBhvr>
                                            <p:cTn id="126" dur="2000" fill="hold"/>
                                            <p:tgtEl>
                                              <p:spTgt spid="70"/>
                                            </p:tgtEl>
                                          </p:cBhvr>
                                          <p:by x="150000" y="150000"/>
                                        </p:animScale>
                                      </p:childTnLst>
                                    </p:cTn>
                                  </p:par>
                                </p:childTnLst>
                              </p:cTn>
                            </p:par>
                            <p:par>
                              <p:cTn id="127" fill="hold">
                                <p:stCondLst>
                                  <p:cond delay="28500"/>
                                </p:stCondLst>
                                <p:childTnLst>
                                  <p:par>
                                    <p:cTn id="128" presetID="6" presetClass="emph" presetSubtype="0" fill="hold" nodeType="afterEffect">
                                      <p:stCondLst>
                                        <p:cond delay="0"/>
                                      </p:stCondLst>
                                      <p:childTnLst>
                                        <p:animScale>
                                          <p:cBhvr>
                                            <p:cTn id="129" dur="2000" fill="hold"/>
                                            <p:tgtEl>
                                              <p:spTgt spid="7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750" fill="hold"/>
                                            <p:tgtEl>
                                              <p:spTgt spid="42"/>
                                            </p:tgtEl>
                                            <p:attrNameLst>
                                              <p:attrName>ppt_x</p:attrName>
                                            </p:attrNameLst>
                                          </p:cBhvr>
                                          <p:tavLst>
                                            <p:tav tm="0">
                                              <p:val>
                                                <p:strVal val="1+#ppt_w/2"/>
                                              </p:val>
                                            </p:tav>
                                            <p:tav tm="100000">
                                              <p:val>
                                                <p:strVal val="#ppt_x"/>
                                              </p:val>
                                            </p:tav>
                                          </p:tavLst>
                                        </p:anim>
                                        <p:anim calcmode="lin" valueType="num">
                                          <p:cBhvr additive="base">
                                            <p:cTn id="8" dur="750" fill="hold"/>
                                            <p:tgtEl>
                                              <p:spTgt spid="42"/>
                                            </p:tgtEl>
                                            <p:attrNameLst>
                                              <p:attrName>ppt_y</p:attrName>
                                            </p:attrNameLst>
                                          </p:cBhvr>
                                          <p:tavLst>
                                            <p:tav tm="0">
                                              <p:val>
                                                <p:strVal val="#ppt_y"/>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124"/>
                                            </p:tgtEl>
                                            <p:attrNameLst>
                                              <p:attrName>style.visibility</p:attrName>
                                            </p:attrNameLst>
                                          </p:cBhvr>
                                          <p:to>
                                            <p:strVal val="visible"/>
                                          </p:to>
                                        </p:set>
                                        <p:animEffect transition="in" filter="barn(inVertical)">
                                          <p:cBhvr>
                                            <p:cTn id="11" dur="500"/>
                                            <p:tgtEl>
                                              <p:spTgt spid="12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36"/>
                                            </p:tgtEl>
                                            <p:attrNameLst>
                                              <p:attrName>style.visibility</p:attrName>
                                            </p:attrNameLst>
                                          </p:cBhvr>
                                          <p:to>
                                            <p:strVal val="visible"/>
                                          </p:to>
                                        </p:set>
                                        <p:animEffect transition="in" filter="wipe(up)">
                                          <p:cBhvr>
                                            <p:cTn id="21" dur="500"/>
                                            <p:tgtEl>
                                              <p:spTgt spid="13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37"/>
                                            </p:tgtEl>
                                            <p:attrNameLst>
                                              <p:attrName>style.visibility</p:attrName>
                                            </p:attrNameLst>
                                          </p:cBhvr>
                                          <p:to>
                                            <p:strVal val="visible"/>
                                          </p:to>
                                        </p:set>
                                        <p:animEffect transition="in" filter="wipe(up)">
                                          <p:cBhvr>
                                            <p:cTn id="26" dur="500"/>
                                            <p:tgtEl>
                                              <p:spTgt spid="13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38"/>
                                            </p:tgtEl>
                                            <p:attrNameLst>
                                              <p:attrName>style.visibility</p:attrName>
                                            </p:attrNameLst>
                                          </p:cBhvr>
                                          <p:to>
                                            <p:strVal val="visible"/>
                                          </p:to>
                                        </p:set>
                                        <p:animEffect transition="in" filter="wipe(up)">
                                          <p:cBhvr>
                                            <p:cTn id="31" dur="500"/>
                                            <p:tgtEl>
                                              <p:spTgt spid="138"/>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4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8.1532E-17 -2.96296E-6 L 8.1532E-17 -2.96296E-6 C -0.02292 -0.00972 -0.0319 -0.01412 -0.06198 -0.01898 C -0.08073 -0.02222 -0.09961 -0.02152 -0.11836 -0.02268 C -0.13672 -0.01828 -0.15534 -0.01551 -0.17357 -0.00949 C -0.18411 -0.00625 -0.20052 0.0044 -0.21185 0.01135 C -0.22083 0.01065 -0.22995 0.01019 -0.2388 0.00926 C -0.24141 0.00903 -0.24648 0.00648 -0.24896 0.00556 C -0.25091 0.00486 -0.25456 0.00371 -0.25456 0.00394 " pathEditMode="relative" rAng="0" ptsTypes="AAAAAAAAA">
                                          <p:cBhvr>
                                            <p:cTn id="39" dur="2000" fill="hold"/>
                                            <p:tgtEl>
                                              <p:spTgt spid="1026"/>
                                            </p:tgtEl>
                                            <p:attrNameLst>
                                              <p:attrName>ppt_x</p:attrName>
                                              <p:attrName>ppt_y</p:attrName>
                                            </p:attrNameLst>
                                          </p:cBhvr>
                                          <p:rCtr x="-12734" y="-579"/>
                                        </p:animMotion>
                                      </p:childTnLst>
                                    </p:cTn>
                                  </p:par>
                                </p:childTnLst>
                              </p:cTn>
                            </p:par>
                            <p:par>
                              <p:cTn id="40" fill="hold">
                                <p:stCondLst>
                                  <p:cond delay="2000"/>
                                </p:stCondLst>
                                <p:childTnLst>
                                  <p:par>
                                    <p:cTn id="41" presetID="14" presetClass="exit" presetSubtype="10" fill="hold" nodeType="afterEffect">
                                      <p:stCondLst>
                                        <p:cond delay="0"/>
                                      </p:stCondLst>
                                      <p:childTnLst>
                                        <p:animEffect transition="out" filter="randombar(horizontal)">
                                          <p:cBhvr>
                                            <p:cTn id="42" dur="500"/>
                                            <p:tgtEl>
                                              <p:spTgt spid="1026"/>
                                            </p:tgtEl>
                                          </p:cBhvr>
                                        </p:animEffect>
                                        <p:set>
                                          <p:cBhvr>
                                            <p:cTn id="43" dur="1" fill="hold">
                                              <p:stCondLst>
                                                <p:cond delay="499"/>
                                              </p:stCondLst>
                                            </p:cTn>
                                            <p:tgtEl>
                                              <p:spTgt spid="1026"/>
                                            </p:tgtEl>
                                            <p:attrNameLst>
                                              <p:attrName>style.visibility</p:attrName>
                                            </p:attrNameLst>
                                          </p:cBhvr>
                                          <p:to>
                                            <p:strVal val="hidden"/>
                                          </p:to>
                                        </p:set>
                                      </p:childTnLst>
                                    </p:cTn>
                                  </p:par>
                                </p:childTnLst>
                              </p:cTn>
                            </p:par>
                            <p:par>
                              <p:cTn id="44" fill="hold">
                                <p:stCondLst>
                                  <p:cond delay="2500"/>
                                </p:stCondLst>
                                <p:childTnLst>
                                  <p:par>
                                    <p:cTn id="45" presetID="6" presetClass="emph" presetSubtype="0" fill="hold" nodeType="afterEffect">
                                      <p:stCondLst>
                                        <p:cond delay="0"/>
                                      </p:stCondLst>
                                      <p:childTnLst>
                                        <p:animScale>
                                          <p:cBhvr>
                                            <p:cTn id="46" dur="2000" fill="hold"/>
                                            <p:tgtEl>
                                              <p:spTgt spid="61"/>
                                            </p:tgtEl>
                                          </p:cBhvr>
                                          <p:by x="150000" y="150000"/>
                                        </p:animScale>
                                      </p:childTnLst>
                                    </p:cTn>
                                  </p:par>
                                </p:childTnLst>
                              </p:cTn>
                            </p:par>
                            <p:par>
                              <p:cTn id="47" fill="hold">
                                <p:stCondLst>
                                  <p:cond delay="4500"/>
                                </p:stCondLst>
                                <p:childTnLst>
                                  <p:par>
                                    <p:cTn id="48" presetID="6" presetClass="emph" presetSubtype="0" fill="hold" nodeType="afterEffect">
                                      <p:stCondLst>
                                        <p:cond delay="0"/>
                                      </p:stCondLst>
                                      <p:childTnLst>
                                        <p:animScale>
                                          <p:cBhvr>
                                            <p:cTn id="49" dur="2000" fill="hold"/>
                                            <p:tgtEl>
                                              <p:spTgt spid="55"/>
                                            </p:tgtEl>
                                          </p:cBhvr>
                                          <p:by x="150000" y="150000"/>
                                        </p:animScale>
                                      </p:childTnLst>
                                    </p:cTn>
                                  </p:par>
                                </p:childTnLst>
                              </p:cTn>
                            </p:par>
                            <p:par>
                              <p:cTn id="50" fill="hold">
                                <p:stCondLst>
                                  <p:cond delay="6500"/>
                                </p:stCondLst>
                                <p:childTnLst>
                                  <p:par>
                                    <p:cTn id="51" presetID="6" presetClass="emph" presetSubtype="0" fill="hold" nodeType="afterEffect">
                                      <p:stCondLst>
                                        <p:cond delay="0"/>
                                      </p:stCondLst>
                                      <p:childTnLst>
                                        <p:animScale>
                                          <p:cBhvr>
                                            <p:cTn id="52" dur="2000" fill="hold"/>
                                            <p:tgtEl>
                                              <p:spTgt spid="94"/>
                                            </p:tgtEl>
                                          </p:cBhvr>
                                          <p:by x="150000" y="150000"/>
                                        </p:animScale>
                                      </p:childTnLst>
                                    </p:cTn>
                                  </p:par>
                                </p:childTnLst>
                              </p:cTn>
                            </p:par>
                            <p:par>
                              <p:cTn id="53" fill="hold">
                                <p:stCondLst>
                                  <p:cond delay="8500"/>
                                </p:stCondLst>
                                <p:childTnLst>
                                  <p:par>
                                    <p:cTn id="54" presetID="6" presetClass="emph" presetSubtype="0" fill="hold" nodeType="afterEffect">
                                      <p:stCondLst>
                                        <p:cond delay="0"/>
                                      </p:stCondLst>
                                      <p:childTnLst>
                                        <p:animScale>
                                          <p:cBhvr>
                                            <p:cTn id="55" dur="2000" fill="hold"/>
                                            <p:tgtEl>
                                              <p:spTgt spid="95"/>
                                            </p:tgtEl>
                                          </p:cBhvr>
                                          <p:by x="150000" y="150000"/>
                                        </p:animScale>
                                      </p:childTnLst>
                                    </p:cTn>
                                  </p:par>
                                </p:childTnLst>
                              </p:cTn>
                            </p:par>
                            <p:par>
                              <p:cTn id="56" fill="hold">
                                <p:stCondLst>
                                  <p:cond delay="10500"/>
                                </p:stCondLst>
                                <p:childTnLst>
                                  <p:par>
                                    <p:cTn id="57" presetID="6" presetClass="emph" presetSubtype="0" fill="hold" nodeType="afterEffect">
                                      <p:stCondLst>
                                        <p:cond delay="0"/>
                                      </p:stCondLst>
                                      <p:childTnLst>
                                        <p:animScale>
                                          <p:cBhvr>
                                            <p:cTn id="58" dur="2000" fill="hold"/>
                                            <p:tgtEl>
                                              <p:spTgt spid="102"/>
                                            </p:tgtEl>
                                          </p:cBhvr>
                                          <p:by x="150000" y="150000"/>
                                        </p:animScale>
                                      </p:childTnLst>
                                    </p:cTn>
                                  </p:par>
                                </p:childTnLst>
                              </p:cTn>
                            </p:par>
                            <p:par>
                              <p:cTn id="59" fill="hold">
                                <p:stCondLst>
                                  <p:cond delay="12500"/>
                                </p:stCondLst>
                                <p:childTnLst>
                                  <p:par>
                                    <p:cTn id="60" presetID="6" presetClass="emph" presetSubtype="0" fill="hold" nodeType="afterEffect">
                                      <p:stCondLst>
                                        <p:cond delay="0"/>
                                      </p:stCondLst>
                                      <p:childTnLst>
                                        <p:animScale>
                                          <p:cBhvr>
                                            <p:cTn id="61" dur="2000" fill="hold"/>
                                            <p:tgtEl>
                                              <p:spTgt spid="103"/>
                                            </p:tgtEl>
                                          </p:cBhvr>
                                          <p:by x="150000" y="150000"/>
                                        </p:animScale>
                                      </p:childTnLst>
                                    </p:cTn>
                                  </p:par>
                                </p:childTnLst>
                              </p:cTn>
                            </p:par>
                            <p:par>
                              <p:cTn id="62" fill="hold">
                                <p:stCondLst>
                                  <p:cond delay="14500"/>
                                </p:stCondLst>
                                <p:childTnLst>
                                  <p:par>
                                    <p:cTn id="63" presetID="6" presetClass="emph" presetSubtype="0" fill="hold" nodeType="afterEffect">
                                      <p:stCondLst>
                                        <p:cond delay="0"/>
                                      </p:stCondLst>
                                      <p:childTnLst>
                                        <p:animScale>
                                          <p:cBhvr>
                                            <p:cTn id="64" dur="2000" fill="hold"/>
                                            <p:tgtEl>
                                              <p:spTgt spid="40"/>
                                            </p:tgtEl>
                                          </p:cBhvr>
                                          <p:by x="150000" y="150000"/>
                                        </p:animScale>
                                      </p:childTnLst>
                                    </p:cTn>
                                  </p:par>
                                </p:childTnLst>
                              </p:cTn>
                            </p:par>
                            <p:par>
                              <p:cTn id="65" fill="hold">
                                <p:stCondLst>
                                  <p:cond delay="16500"/>
                                </p:stCondLst>
                                <p:childTnLst>
                                  <p:par>
                                    <p:cTn id="66" presetID="6" presetClass="emph" presetSubtype="0" fill="hold" nodeType="afterEffect">
                                      <p:stCondLst>
                                        <p:cond delay="0"/>
                                      </p:stCondLst>
                                      <p:childTnLst>
                                        <p:animScale>
                                          <p:cBhvr>
                                            <p:cTn id="67" dur="2000" fill="hold"/>
                                            <p:tgtEl>
                                              <p:spTgt spid="41"/>
                                            </p:tgtEl>
                                          </p:cBhvr>
                                          <p:by x="150000" y="150000"/>
                                        </p:animScale>
                                      </p:childTnLst>
                                    </p:cTn>
                                  </p:par>
                                </p:childTnLst>
                              </p:cTn>
                            </p:par>
                            <p:par>
                              <p:cTn id="68" fill="hold">
                                <p:stCondLst>
                                  <p:cond delay="18500"/>
                                </p:stCondLst>
                                <p:childTnLst>
                                  <p:par>
                                    <p:cTn id="69" presetID="6" presetClass="emph" presetSubtype="0" fill="hold" nodeType="afterEffect">
                                      <p:stCondLst>
                                        <p:cond delay="0"/>
                                      </p:stCondLst>
                                      <p:childTnLst>
                                        <p:animScale>
                                          <p:cBhvr>
                                            <p:cTn id="70" dur="2000" fill="hold"/>
                                            <p:tgtEl>
                                              <p:spTgt spid="99"/>
                                            </p:tgtEl>
                                          </p:cBhvr>
                                          <p:by x="150000" y="150000"/>
                                        </p:animScale>
                                      </p:childTnLst>
                                    </p:cTn>
                                  </p:par>
                                </p:childTnLst>
                              </p:cTn>
                            </p:par>
                            <p:par>
                              <p:cTn id="71" fill="hold">
                                <p:stCondLst>
                                  <p:cond delay="20500"/>
                                </p:stCondLst>
                                <p:childTnLst>
                                  <p:par>
                                    <p:cTn id="72" presetID="6" presetClass="emph" presetSubtype="0" fill="hold" nodeType="afterEffect">
                                      <p:stCondLst>
                                        <p:cond delay="0"/>
                                      </p:stCondLst>
                                      <p:childTnLst>
                                        <p:animScale>
                                          <p:cBhvr>
                                            <p:cTn id="73" dur="2000" fill="hold"/>
                                            <p:tgtEl>
                                              <p:spTgt spid="100"/>
                                            </p:tgtEl>
                                          </p:cBhvr>
                                          <p:by x="150000" y="150000"/>
                                        </p:animScale>
                                      </p:childTnLst>
                                    </p:cTn>
                                  </p:par>
                                </p:childTnLst>
                              </p:cTn>
                            </p:par>
                            <p:par>
                              <p:cTn id="74" fill="hold">
                                <p:stCondLst>
                                  <p:cond delay="22500"/>
                                </p:stCondLst>
                                <p:childTnLst>
                                  <p:par>
                                    <p:cTn id="75" presetID="6" presetClass="emph" presetSubtype="0" fill="hold" nodeType="afterEffect">
                                      <p:stCondLst>
                                        <p:cond delay="0"/>
                                      </p:stCondLst>
                                      <p:childTnLst>
                                        <p:animScale>
                                          <p:cBhvr>
                                            <p:cTn id="76" dur="2000" fill="hold"/>
                                            <p:tgtEl>
                                              <p:spTgt spid="107"/>
                                            </p:tgtEl>
                                          </p:cBhvr>
                                          <p:by x="150000" y="150000"/>
                                        </p:animScale>
                                      </p:childTnLst>
                                    </p:cTn>
                                  </p:par>
                                </p:childTnLst>
                              </p:cTn>
                            </p:par>
                            <p:par>
                              <p:cTn id="77" fill="hold">
                                <p:stCondLst>
                                  <p:cond delay="24500"/>
                                </p:stCondLst>
                                <p:childTnLst>
                                  <p:par>
                                    <p:cTn id="78" presetID="6" presetClass="emph" presetSubtype="0" fill="hold" nodeType="afterEffect">
                                      <p:stCondLst>
                                        <p:cond delay="0"/>
                                      </p:stCondLst>
                                      <p:childTnLst>
                                        <p:animScale>
                                          <p:cBhvr>
                                            <p:cTn id="79" dur="2000" fill="hold"/>
                                            <p:tgtEl>
                                              <p:spTgt spid="108"/>
                                            </p:tgtEl>
                                          </p:cBhvr>
                                          <p:by x="150000" y="150000"/>
                                        </p:animScale>
                                      </p:childTnLst>
                                    </p:cTn>
                                  </p:par>
                                </p:childTnLst>
                              </p:cTn>
                            </p:par>
                          </p:childTnLst>
                        </p:cTn>
                      </p:par>
                      <p:par>
                        <p:cTn id="80" fill="hold">
                          <p:stCondLst>
                            <p:cond delay="indefinite"/>
                          </p:stCondLst>
                          <p:childTnLst>
                            <p:par>
                              <p:cTn id="81" fill="hold">
                                <p:stCondLst>
                                  <p:cond delay="0"/>
                                </p:stCondLst>
                                <p:childTnLst>
                                  <p:par>
                                    <p:cTn id="82" presetID="42" presetClass="path" presetSubtype="0" accel="50000" decel="50000" fill="hold" nodeType="clickEffect">
                                      <p:stCondLst>
                                        <p:cond delay="0"/>
                                      </p:stCondLst>
                                      <p:childTnLst>
                                        <p:animMotion origin="layout" path="M 4.16667E-7 -3.33333E-6 L -0.2763 -0.32222 " pathEditMode="relative" rAng="0" ptsTypes="AA">
                                          <p:cBhvr>
                                            <p:cTn id="83" dur="2000" fill="hold"/>
                                            <p:tgtEl>
                                              <p:spTgt spid="135"/>
                                            </p:tgtEl>
                                            <p:attrNameLst>
                                              <p:attrName>ppt_x</p:attrName>
                                              <p:attrName>ppt_y</p:attrName>
                                            </p:attrNameLst>
                                          </p:cBhvr>
                                          <p:rCtr x="-13815" y="-16111"/>
                                        </p:animMotion>
                                      </p:childTnLst>
                                    </p:cTn>
                                  </p:par>
                                </p:childTnLst>
                              </p:cTn>
                            </p:par>
                            <p:par>
                              <p:cTn id="84" fill="hold">
                                <p:stCondLst>
                                  <p:cond delay="2000"/>
                                </p:stCondLst>
                                <p:childTnLst>
                                  <p:par>
                                    <p:cTn id="85" presetID="14" presetClass="exit" presetSubtype="10" fill="hold" nodeType="afterEffect">
                                      <p:stCondLst>
                                        <p:cond delay="0"/>
                                      </p:stCondLst>
                                      <p:childTnLst>
                                        <p:animEffect transition="out" filter="randombar(horizontal)">
                                          <p:cBhvr>
                                            <p:cTn id="86" dur="500"/>
                                            <p:tgtEl>
                                              <p:spTgt spid="135"/>
                                            </p:tgtEl>
                                          </p:cBhvr>
                                        </p:animEffect>
                                        <p:set>
                                          <p:cBhvr>
                                            <p:cTn id="87" dur="1" fill="hold">
                                              <p:stCondLst>
                                                <p:cond delay="499"/>
                                              </p:stCondLst>
                                            </p:cTn>
                                            <p:tgtEl>
                                              <p:spTgt spid="135"/>
                                            </p:tgtEl>
                                            <p:attrNameLst>
                                              <p:attrName>style.visibility</p:attrName>
                                            </p:attrNameLst>
                                          </p:cBhvr>
                                          <p:to>
                                            <p:strVal val="hidden"/>
                                          </p:to>
                                        </p:set>
                                      </p:childTnLst>
                                    </p:cTn>
                                  </p:par>
                                </p:childTnLst>
                              </p:cTn>
                            </p:par>
                            <p:par>
                              <p:cTn id="88" fill="hold">
                                <p:stCondLst>
                                  <p:cond delay="2500"/>
                                </p:stCondLst>
                                <p:childTnLst>
                                  <p:par>
                                    <p:cTn id="89" presetID="6" presetClass="emph" presetSubtype="0" fill="hold" nodeType="afterEffect">
                                      <p:stCondLst>
                                        <p:cond delay="0"/>
                                      </p:stCondLst>
                                      <p:childTnLst>
                                        <p:animScale>
                                          <p:cBhvr>
                                            <p:cTn id="90" dur="2000" fill="hold"/>
                                            <p:tgtEl>
                                              <p:spTgt spid="102"/>
                                            </p:tgtEl>
                                          </p:cBhvr>
                                          <p:by x="150000" y="150000"/>
                                        </p:animScale>
                                      </p:childTnLst>
                                    </p:cTn>
                                  </p:par>
                                </p:childTnLst>
                              </p:cTn>
                            </p:par>
                            <p:par>
                              <p:cTn id="91" fill="hold">
                                <p:stCondLst>
                                  <p:cond delay="4500"/>
                                </p:stCondLst>
                                <p:childTnLst>
                                  <p:par>
                                    <p:cTn id="92" presetID="6" presetClass="emph" presetSubtype="0" fill="hold" nodeType="afterEffect">
                                      <p:stCondLst>
                                        <p:cond delay="0"/>
                                      </p:stCondLst>
                                      <p:childTnLst>
                                        <p:animScale>
                                          <p:cBhvr>
                                            <p:cTn id="93" dur="2000" fill="hold"/>
                                            <p:tgtEl>
                                              <p:spTgt spid="103"/>
                                            </p:tgtEl>
                                          </p:cBhvr>
                                          <p:by x="150000" y="150000"/>
                                        </p:animScale>
                                      </p:childTnLst>
                                    </p:cTn>
                                  </p:par>
                                </p:childTnLst>
                              </p:cTn>
                            </p:par>
                            <p:par>
                              <p:cTn id="94" fill="hold">
                                <p:stCondLst>
                                  <p:cond delay="6500"/>
                                </p:stCondLst>
                                <p:childTnLst>
                                  <p:par>
                                    <p:cTn id="95" presetID="6" presetClass="emph" presetSubtype="0" fill="hold" nodeType="afterEffect">
                                      <p:stCondLst>
                                        <p:cond delay="0"/>
                                      </p:stCondLst>
                                      <p:childTnLst>
                                        <p:animScale>
                                          <p:cBhvr>
                                            <p:cTn id="96" dur="2000" fill="hold"/>
                                            <p:tgtEl>
                                              <p:spTgt spid="107"/>
                                            </p:tgtEl>
                                          </p:cBhvr>
                                          <p:by x="150000" y="150000"/>
                                        </p:animScale>
                                      </p:childTnLst>
                                    </p:cTn>
                                  </p:par>
                                </p:childTnLst>
                              </p:cTn>
                            </p:par>
                            <p:par>
                              <p:cTn id="97" fill="hold">
                                <p:stCondLst>
                                  <p:cond delay="8500"/>
                                </p:stCondLst>
                                <p:childTnLst>
                                  <p:par>
                                    <p:cTn id="98" presetID="6" presetClass="emph" presetSubtype="0" fill="hold" nodeType="afterEffect">
                                      <p:stCondLst>
                                        <p:cond delay="0"/>
                                      </p:stCondLst>
                                      <p:childTnLst>
                                        <p:animScale>
                                          <p:cBhvr>
                                            <p:cTn id="99" dur="2000" fill="hold"/>
                                            <p:tgtEl>
                                              <p:spTgt spid="108"/>
                                            </p:tgtEl>
                                          </p:cBhvr>
                                          <p:by x="150000" y="150000"/>
                                        </p:animScale>
                                      </p:childTnLst>
                                    </p:cTn>
                                  </p:par>
                                </p:childTnLst>
                              </p:cTn>
                            </p:par>
                            <p:par>
                              <p:cTn id="100" fill="hold">
                                <p:stCondLst>
                                  <p:cond delay="10500"/>
                                </p:stCondLst>
                                <p:childTnLst>
                                  <p:par>
                                    <p:cTn id="101" presetID="6" presetClass="emph" presetSubtype="0" fill="hold" nodeType="afterEffect">
                                      <p:stCondLst>
                                        <p:cond delay="0"/>
                                      </p:stCondLst>
                                      <p:childTnLst>
                                        <p:animScale>
                                          <p:cBhvr>
                                            <p:cTn id="102" dur="2000" fill="hold"/>
                                            <p:tgtEl>
                                              <p:spTgt spid="52"/>
                                            </p:tgtEl>
                                          </p:cBhvr>
                                          <p:by x="150000" y="150000"/>
                                        </p:animScale>
                                      </p:childTnLst>
                                    </p:cTn>
                                  </p:par>
                                </p:childTnLst>
                              </p:cTn>
                            </p:par>
                            <p:par>
                              <p:cTn id="103" fill="hold">
                                <p:stCondLst>
                                  <p:cond delay="12500"/>
                                </p:stCondLst>
                                <p:childTnLst>
                                  <p:par>
                                    <p:cTn id="104" presetID="6" presetClass="emph" presetSubtype="0" fill="hold" nodeType="afterEffect">
                                      <p:stCondLst>
                                        <p:cond delay="0"/>
                                      </p:stCondLst>
                                      <p:childTnLst>
                                        <p:animScale>
                                          <p:cBhvr>
                                            <p:cTn id="105" dur="2000" fill="hold"/>
                                            <p:tgtEl>
                                              <p:spTgt spid="57"/>
                                            </p:tgtEl>
                                          </p:cBhvr>
                                          <p:by x="150000" y="150000"/>
                                        </p:animScale>
                                      </p:childTnLst>
                                    </p:cTn>
                                  </p:par>
                                </p:childTnLst>
                              </p:cTn>
                            </p:par>
                            <p:par>
                              <p:cTn id="106" fill="hold">
                                <p:stCondLst>
                                  <p:cond delay="14500"/>
                                </p:stCondLst>
                                <p:childTnLst>
                                  <p:par>
                                    <p:cTn id="107" presetID="6" presetClass="emph" presetSubtype="0" fill="hold" nodeType="afterEffect">
                                      <p:stCondLst>
                                        <p:cond delay="0"/>
                                      </p:stCondLst>
                                      <p:childTnLst>
                                        <p:animScale>
                                          <p:cBhvr>
                                            <p:cTn id="108" dur="2000" fill="hold"/>
                                            <p:tgtEl>
                                              <p:spTgt spid="64"/>
                                            </p:tgtEl>
                                          </p:cBhvr>
                                          <p:by x="150000" y="150000"/>
                                        </p:animScale>
                                      </p:childTnLst>
                                    </p:cTn>
                                  </p:par>
                                </p:childTnLst>
                              </p:cTn>
                            </p:par>
                            <p:par>
                              <p:cTn id="109" fill="hold">
                                <p:stCondLst>
                                  <p:cond delay="16500"/>
                                </p:stCondLst>
                                <p:childTnLst>
                                  <p:par>
                                    <p:cTn id="110" presetID="6" presetClass="emph" presetSubtype="0" fill="hold" nodeType="afterEffect">
                                      <p:stCondLst>
                                        <p:cond delay="0"/>
                                      </p:stCondLst>
                                      <p:childTnLst>
                                        <p:animScale>
                                          <p:cBhvr>
                                            <p:cTn id="111" dur="2000" fill="hold"/>
                                            <p:tgtEl>
                                              <p:spTgt spid="65"/>
                                            </p:tgtEl>
                                          </p:cBhvr>
                                          <p:by x="150000" y="150000"/>
                                        </p:animScale>
                                      </p:childTnLst>
                                    </p:cTn>
                                  </p:par>
                                </p:childTnLst>
                              </p:cTn>
                            </p:par>
                            <p:par>
                              <p:cTn id="112" fill="hold">
                                <p:stCondLst>
                                  <p:cond delay="18500"/>
                                </p:stCondLst>
                                <p:childTnLst>
                                  <p:par>
                                    <p:cTn id="113" presetID="6" presetClass="emph" presetSubtype="0" fill="hold" nodeType="afterEffect">
                                      <p:stCondLst>
                                        <p:cond delay="0"/>
                                      </p:stCondLst>
                                      <p:childTnLst>
                                        <p:animScale>
                                          <p:cBhvr>
                                            <p:cTn id="114" dur="2000" fill="hold"/>
                                            <p:tgtEl>
                                              <p:spTgt spid="69"/>
                                            </p:tgtEl>
                                          </p:cBhvr>
                                          <p:by x="150000" y="150000"/>
                                        </p:animScale>
                                      </p:childTnLst>
                                    </p:cTn>
                                  </p:par>
                                </p:childTnLst>
                              </p:cTn>
                            </p:par>
                            <p:par>
                              <p:cTn id="115" fill="hold">
                                <p:stCondLst>
                                  <p:cond delay="20500"/>
                                </p:stCondLst>
                                <p:childTnLst>
                                  <p:par>
                                    <p:cTn id="116" presetID="6" presetClass="emph" presetSubtype="0" fill="hold" nodeType="afterEffect">
                                      <p:stCondLst>
                                        <p:cond delay="0"/>
                                      </p:stCondLst>
                                      <p:childTnLst>
                                        <p:animScale>
                                          <p:cBhvr>
                                            <p:cTn id="117" dur="2000" fill="hold"/>
                                            <p:tgtEl>
                                              <p:spTgt spid="51"/>
                                            </p:tgtEl>
                                          </p:cBhvr>
                                          <p:by x="150000" y="150000"/>
                                        </p:animScale>
                                      </p:childTnLst>
                                    </p:cTn>
                                  </p:par>
                                </p:childTnLst>
                              </p:cTn>
                            </p:par>
                            <p:par>
                              <p:cTn id="118" fill="hold">
                                <p:stCondLst>
                                  <p:cond delay="22500"/>
                                </p:stCondLst>
                                <p:childTnLst>
                                  <p:par>
                                    <p:cTn id="119" presetID="6" presetClass="emph" presetSubtype="0" fill="hold" nodeType="afterEffect">
                                      <p:stCondLst>
                                        <p:cond delay="0"/>
                                      </p:stCondLst>
                                      <p:childTnLst>
                                        <p:animScale>
                                          <p:cBhvr>
                                            <p:cTn id="120" dur="2000" fill="hold"/>
                                            <p:tgtEl>
                                              <p:spTgt spid="60"/>
                                            </p:tgtEl>
                                          </p:cBhvr>
                                          <p:by x="150000" y="150000"/>
                                        </p:animScale>
                                      </p:childTnLst>
                                    </p:cTn>
                                  </p:par>
                                </p:childTnLst>
                              </p:cTn>
                            </p:par>
                            <p:par>
                              <p:cTn id="121" fill="hold">
                                <p:stCondLst>
                                  <p:cond delay="24500"/>
                                </p:stCondLst>
                                <p:childTnLst>
                                  <p:par>
                                    <p:cTn id="122" presetID="6" presetClass="emph" presetSubtype="0" fill="hold" nodeType="afterEffect">
                                      <p:stCondLst>
                                        <p:cond delay="0"/>
                                      </p:stCondLst>
                                      <p:childTnLst>
                                        <p:animScale>
                                          <p:cBhvr>
                                            <p:cTn id="123" dur="2000" fill="hold"/>
                                            <p:tgtEl>
                                              <p:spTgt spid="62"/>
                                            </p:tgtEl>
                                          </p:cBhvr>
                                          <p:by x="150000" y="150000"/>
                                        </p:animScale>
                                      </p:childTnLst>
                                    </p:cTn>
                                  </p:par>
                                </p:childTnLst>
                              </p:cTn>
                            </p:par>
                            <p:par>
                              <p:cTn id="124" fill="hold">
                                <p:stCondLst>
                                  <p:cond delay="26500"/>
                                </p:stCondLst>
                                <p:childTnLst>
                                  <p:par>
                                    <p:cTn id="125" presetID="6" presetClass="emph" presetSubtype="0" fill="hold" nodeType="afterEffect">
                                      <p:stCondLst>
                                        <p:cond delay="0"/>
                                      </p:stCondLst>
                                      <p:childTnLst>
                                        <p:animScale>
                                          <p:cBhvr>
                                            <p:cTn id="126" dur="2000" fill="hold"/>
                                            <p:tgtEl>
                                              <p:spTgt spid="70"/>
                                            </p:tgtEl>
                                          </p:cBhvr>
                                          <p:by x="150000" y="150000"/>
                                        </p:animScale>
                                      </p:childTnLst>
                                    </p:cTn>
                                  </p:par>
                                </p:childTnLst>
                              </p:cTn>
                            </p:par>
                            <p:par>
                              <p:cTn id="127" fill="hold">
                                <p:stCondLst>
                                  <p:cond delay="28500"/>
                                </p:stCondLst>
                                <p:childTnLst>
                                  <p:par>
                                    <p:cTn id="128" presetID="6" presetClass="emph" presetSubtype="0" fill="hold" nodeType="afterEffect">
                                      <p:stCondLst>
                                        <p:cond delay="0"/>
                                      </p:stCondLst>
                                      <p:childTnLst>
                                        <p:animScale>
                                          <p:cBhvr>
                                            <p:cTn id="129" dur="2000" fill="hold"/>
                                            <p:tgtEl>
                                              <p:spTgt spid="7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B13FEC-AA05-4608-80C2-11D3A122378D}"/>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Google Shape;2319;p69">
            <a:extLst>
              <a:ext uri="{FF2B5EF4-FFF2-40B4-BE49-F238E27FC236}">
                <a16:creationId xmlns:a16="http://schemas.microsoft.com/office/drawing/2014/main" id="{6FB9A3C5-61A3-42B1-B402-0EE17D893030}"/>
              </a:ext>
            </a:extLst>
          </p:cNvPr>
          <p:cNvSpPr/>
          <p:nvPr/>
        </p:nvSpPr>
        <p:spPr>
          <a:xfrm>
            <a:off x="281248" y="297526"/>
            <a:ext cx="1409921" cy="76631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 name="Google Shape;2319;p69">
            <a:extLst>
              <a:ext uri="{FF2B5EF4-FFF2-40B4-BE49-F238E27FC236}">
                <a16:creationId xmlns:a16="http://schemas.microsoft.com/office/drawing/2014/main" id="{532DA17A-D8D9-4F30-9730-227189DA04E5}"/>
              </a:ext>
            </a:extLst>
          </p:cNvPr>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 name="Google Shape;2319;p69">
            <a:extLst>
              <a:ext uri="{FF2B5EF4-FFF2-40B4-BE49-F238E27FC236}">
                <a16:creationId xmlns:a16="http://schemas.microsoft.com/office/drawing/2014/main" id="{AEADBA1E-B7CC-4752-AB1A-0040468992C7}"/>
              </a:ext>
            </a:extLst>
          </p:cNvPr>
          <p:cNvSpPr/>
          <p:nvPr/>
        </p:nvSpPr>
        <p:spPr>
          <a:xfrm>
            <a:off x="3193422" y="766780"/>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6" name="Google Shape;2319;p69">
            <a:extLst>
              <a:ext uri="{FF2B5EF4-FFF2-40B4-BE49-F238E27FC236}">
                <a16:creationId xmlns:a16="http://schemas.microsoft.com/office/drawing/2014/main" id="{E30DA691-CC2E-4016-B4B0-71E38F16B752}"/>
              </a:ext>
            </a:extLst>
          </p:cNvPr>
          <p:cNvSpPr/>
          <p:nvPr/>
        </p:nvSpPr>
        <p:spPr>
          <a:xfrm>
            <a:off x="6148818" y="3525845"/>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7" name="Oval 16">
            <a:extLst>
              <a:ext uri="{FF2B5EF4-FFF2-40B4-BE49-F238E27FC236}">
                <a16:creationId xmlns:a16="http://schemas.microsoft.com/office/drawing/2014/main" id="{DF991080-76BD-448E-AD8C-B50D2E984642}"/>
              </a:ext>
            </a:extLst>
          </p:cNvPr>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Oval 22">
            <a:extLst>
              <a:ext uri="{FF2B5EF4-FFF2-40B4-BE49-F238E27FC236}">
                <a16:creationId xmlns:a16="http://schemas.microsoft.com/office/drawing/2014/main" id="{213D1644-64AA-4680-819C-186137064647}"/>
              </a:ext>
            </a:extLst>
          </p:cNvPr>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24" name="Picture 23">
            <a:extLst>
              <a:ext uri="{FF2B5EF4-FFF2-40B4-BE49-F238E27FC236}">
                <a16:creationId xmlns:a16="http://schemas.microsoft.com/office/drawing/2014/main" id="{7F7B6B2E-B264-4AB2-AAF3-579F0DFA2F8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15000" t="51841" r="58689" b="21402"/>
          <a:stretch/>
        </p:blipFill>
        <p:spPr>
          <a:xfrm>
            <a:off x="-149268" y="3008349"/>
            <a:ext cx="4396450" cy="2524867"/>
          </a:xfrm>
          <a:prstGeom prst="rect">
            <a:avLst/>
          </a:prstGeom>
          <a:effectLst>
            <a:glow>
              <a:schemeClr val="accent1"/>
            </a:glow>
          </a:effectLst>
        </p:spPr>
      </p:pic>
      <p:pic>
        <p:nvPicPr>
          <p:cNvPr id="25" name="Picture 24">
            <a:extLst>
              <a:ext uri="{FF2B5EF4-FFF2-40B4-BE49-F238E27FC236}">
                <a16:creationId xmlns:a16="http://schemas.microsoft.com/office/drawing/2014/main" id="{AB93590C-E190-4413-88D5-546130CE1BE2}"/>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40414" t="51841" r="38029" b="21402"/>
          <a:stretch/>
        </p:blipFill>
        <p:spPr>
          <a:xfrm>
            <a:off x="4008474" y="3000795"/>
            <a:ext cx="3601985" cy="2524867"/>
          </a:xfrm>
          <a:prstGeom prst="rect">
            <a:avLst/>
          </a:prstGeom>
          <a:effectLst>
            <a:glow>
              <a:schemeClr val="accent1"/>
            </a:glow>
          </a:effectLst>
        </p:spPr>
      </p:pic>
      <p:pic>
        <p:nvPicPr>
          <p:cNvPr id="26" name="Picture 25">
            <a:extLst>
              <a:ext uri="{FF2B5EF4-FFF2-40B4-BE49-F238E27FC236}">
                <a16:creationId xmlns:a16="http://schemas.microsoft.com/office/drawing/2014/main" id="{71AE3B76-547B-4F5B-8D03-38F7F157706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64102" t="51841" r="7500" b="21402"/>
          <a:stretch/>
        </p:blipFill>
        <p:spPr>
          <a:xfrm>
            <a:off x="7446854" y="3625021"/>
            <a:ext cx="4745146" cy="2524867"/>
          </a:xfrm>
          <a:prstGeom prst="rect">
            <a:avLst/>
          </a:prstGeom>
          <a:effectLst>
            <a:glow>
              <a:schemeClr val="accent1"/>
            </a:glow>
          </a:effectLst>
        </p:spPr>
      </p:pic>
      <p:pic>
        <p:nvPicPr>
          <p:cNvPr id="27" name="Picture 26">
            <a:extLst>
              <a:ext uri="{FF2B5EF4-FFF2-40B4-BE49-F238E27FC236}">
                <a16:creationId xmlns:a16="http://schemas.microsoft.com/office/drawing/2014/main" id="{50FCC122-4E59-446C-80D9-A80C5B48969F}"/>
              </a:ext>
            </a:extLst>
          </p:cNvPr>
          <p:cNvPicPr>
            <a:picLocks noChangeAspect="1"/>
          </p:cNvPicPr>
          <p:nvPr/>
        </p:nvPicPr>
        <p:blipFill rotWithShape="1">
          <a:blip r:embed="rId5">
            <a:extLst>
              <a:ext uri="{BEBA8EAE-BF5A-486C-A8C5-ECC9F3942E4B}">
                <a14:imgProps xmlns:a14="http://schemas.microsoft.com/office/drawing/2010/main">
                  <a14:imgLayer r:embed="rId3">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p:blipFill>
        <p:spPr>
          <a:xfrm>
            <a:off x="160130" y="2905012"/>
            <a:ext cx="979642" cy="1804381"/>
          </a:xfrm>
          <a:prstGeom prst="rect">
            <a:avLst/>
          </a:prstGeom>
          <a:effectLst>
            <a:glow>
              <a:schemeClr val="accent1"/>
            </a:glow>
          </a:effectLst>
        </p:spPr>
      </p:pic>
      <p:pic>
        <p:nvPicPr>
          <p:cNvPr id="28" name="Picture 27">
            <a:extLst>
              <a:ext uri="{FF2B5EF4-FFF2-40B4-BE49-F238E27FC236}">
                <a16:creationId xmlns:a16="http://schemas.microsoft.com/office/drawing/2014/main" id="{05C983FD-EB97-4FA9-923A-33B74BE69BC9}"/>
              </a:ext>
            </a:extLst>
          </p:cNvPr>
          <p:cNvPicPr>
            <a:picLocks noChangeAspect="1"/>
          </p:cNvPicPr>
          <p:nvPr/>
        </p:nvPicPr>
        <p:blipFill rotWithShape="1">
          <a:blip r:embed="rId6">
            <a:extLst>
              <a:ext uri="{BEBA8EAE-BF5A-486C-A8C5-ECC9F3942E4B}">
                <a14:imgProps xmlns:a14="http://schemas.microsoft.com/office/drawing/2010/main">
                  <a14:imgLayer r:embed="rId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694395" y="4559103"/>
            <a:ext cx="5497605" cy="2352685"/>
          </a:xfrm>
          <a:prstGeom prst="rect">
            <a:avLst/>
          </a:prstGeom>
          <a:effectLst>
            <a:glow>
              <a:schemeClr val="accent1"/>
            </a:glow>
          </a:effectLst>
        </p:spPr>
      </p:pic>
      <p:pic>
        <p:nvPicPr>
          <p:cNvPr id="29" name="Picture 28">
            <a:extLst>
              <a:ext uri="{FF2B5EF4-FFF2-40B4-BE49-F238E27FC236}">
                <a16:creationId xmlns:a16="http://schemas.microsoft.com/office/drawing/2014/main" id="{368B007D-B3E8-4F0D-98BF-FF9795653D24}"/>
              </a:ext>
            </a:extLst>
          </p:cNvPr>
          <p:cNvPicPr>
            <a:picLocks noChangeAspect="1"/>
          </p:cNvPicPr>
          <p:nvPr/>
        </p:nvPicPr>
        <p:blipFill rotWithShape="1">
          <a:blip r:embed="rId7">
            <a:extLst>
              <a:ext uri="{BEBA8EAE-BF5A-486C-A8C5-ECC9F3942E4B}">
                <a14:imgProps xmlns:a14="http://schemas.microsoft.com/office/drawing/2010/main">
                  <a14:imgLayer r:embed="rId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0" y="4529129"/>
            <a:ext cx="8980582" cy="2343979"/>
          </a:xfrm>
          <a:prstGeom prst="rect">
            <a:avLst/>
          </a:prstGeom>
          <a:effectLst>
            <a:glow>
              <a:schemeClr val="accent1"/>
            </a:glow>
          </a:effectLst>
        </p:spPr>
      </p:pic>
      <p:pic>
        <p:nvPicPr>
          <p:cNvPr id="30" name="Picture 29">
            <a:extLst>
              <a:ext uri="{FF2B5EF4-FFF2-40B4-BE49-F238E27FC236}">
                <a16:creationId xmlns:a16="http://schemas.microsoft.com/office/drawing/2014/main" id="{69EF83CC-713C-44A4-AF24-C5EAF372AAD5}"/>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p:blipFill>
        <p:spPr>
          <a:xfrm>
            <a:off x="8327244" y="3824044"/>
            <a:ext cx="3806580" cy="1875120"/>
          </a:xfrm>
          <a:prstGeom prst="rect">
            <a:avLst/>
          </a:prstGeom>
          <a:effectLst>
            <a:glow>
              <a:schemeClr val="accent1"/>
            </a:glow>
          </a:effectLst>
        </p:spPr>
      </p:pic>
      <p:pic>
        <p:nvPicPr>
          <p:cNvPr id="31" name="Picture 30">
            <a:extLst>
              <a:ext uri="{FF2B5EF4-FFF2-40B4-BE49-F238E27FC236}">
                <a16:creationId xmlns:a16="http://schemas.microsoft.com/office/drawing/2014/main" id="{155DD4F3-594F-4DAD-B0C3-C806E34F6734}"/>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58533" t="55251" r="31397" b="19294"/>
          <a:stretch/>
        </p:blipFill>
        <p:spPr>
          <a:xfrm>
            <a:off x="7066016" y="3785364"/>
            <a:ext cx="1261228" cy="1800435"/>
          </a:xfrm>
          <a:prstGeom prst="rect">
            <a:avLst/>
          </a:prstGeom>
          <a:effectLst>
            <a:glow>
              <a:schemeClr val="accent1"/>
            </a:glow>
          </a:effectLst>
        </p:spPr>
      </p:pic>
      <p:sp>
        <p:nvSpPr>
          <p:cNvPr id="34" name="Oval 33">
            <a:extLst>
              <a:ext uri="{FF2B5EF4-FFF2-40B4-BE49-F238E27FC236}">
                <a16:creationId xmlns:a16="http://schemas.microsoft.com/office/drawing/2014/main" id="{BF0AF0F9-FC1F-4BE8-992E-DF405D310E47}"/>
              </a:ext>
            </a:extLst>
          </p:cNvPr>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2" name="Picture 41">
            <a:extLst>
              <a:ext uri="{FF2B5EF4-FFF2-40B4-BE49-F238E27FC236}">
                <a16:creationId xmlns:a16="http://schemas.microsoft.com/office/drawing/2014/main" id="{D868F716-390E-46C6-86CF-6640DF0978D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5184" t="55184" r="22473" b="-1014"/>
          <a:stretch/>
        </p:blipFill>
        <p:spPr>
          <a:xfrm>
            <a:off x="5517839" y="46401"/>
            <a:ext cx="1343719" cy="1454336"/>
          </a:xfrm>
          <a:prstGeom prst="rect">
            <a:avLst/>
          </a:prstGeom>
        </p:spPr>
      </p:pic>
      <p:pic>
        <p:nvPicPr>
          <p:cNvPr id="43" name="Picture 42">
            <a:extLst>
              <a:ext uri="{FF2B5EF4-FFF2-40B4-BE49-F238E27FC236}">
                <a16:creationId xmlns:a16="http://schemas.microsoft.com/office/drawing/2014/main" id="{3671FE27-C098-4737-8DC8-EA045CBEB25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57657" b="54170"/>
          <a:stretch/>
        </p:blipFill>
        <p:spPr>
          <a:xfrm rot="6872548">
            <a:off x="7480640" y="3526826"/>
            <a:ext cx="1343719" cy="1454336"/>
          </a:xfrm>
          <a:prstGeom prst="rect">
            <a:avLst/>
          </a:prstGeom>
        </p:spPr>
      </p:pic>
      <p:pic>
        <p:nvPicPr>
          <p:cNvPr id="44" name="Picture 43">
            <a:extLst>
              <a:ext uri="{FF2B5EF4-FFF2-40B4-BE49-F238E27FC236}">
                <a16:creationId xmlns:a16="http://schemas.microsoft.com/office/drawing/2014/main" id="{CCF8404B-4600-4ACF-BF0F-E8A6B8AD8CA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57657" b="54170"/>
          <a:stretch/>
        </p:blipFill>
        <p:spPr>
          <a:xfrm rot="3908138" flipH="1">
            <a:off x="-71920" y="489722"/>
            <a:ext cx="1443745" cy="1562596"/>
          </a:xfrm>
          <a:prstGeom prst="rect">
            <a:avLst/>
          </a:prstGeom>
        </p:spPr>
      </p:pic>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F1F35A9-9FF1-4415-AFD9-40A9B1B4AACD}"/>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1807781" y="3009855"/>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4CC5729F-B4A2-4D61-8CC3-F5144C174830}"/>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2">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8760138" y="2464410"/>
            <a:ext cx="3377482" cy="3755156"/>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a:extLst>
              <a:ext uri="{FF2B5EF4-FFF2-40B4-BE49-F238E27FC236}">
                <a16:creationId xmlns:a16="http://schemas.microsoft.com/office/drawing/2014/main" id="{A80D125A-1704-429A-8E66-6FEB3D29D420}"/>
              </a:ext>
            </a:extLst>
          </p:cNvPr>
          <p:cNvGrpSpPr/>
          <p:nvPr/>
        </p:nvGrpSpPr>
        <p:grpSpPr>
          <a:xfrm>
            <a:off x="-291871" y="3525845"/>
            <a:ext cx="13654110" cy="3408355"/>
            <a:chOff x="-29140" y="3368913"/>
            <a:chExt cx="13654110" cy="3545778"/>
          </a:xfrm>
        </p:grpSpPr>
        <p:pic>
          <p:nvPicPr>
            <p:cNvPr id="38" name="Picture 37">
              <a:extLst>
                <a:ext uri="{FF2B5EF4-FFF2-40B4-BE49-F238E27FC236}">
                  <a16:creationId xmlns:a16="http://schemas.microsoft.com/office/drawing/2014/main" id="{FFF6E77D-730F-4B13-A514-A0EC38CB08EE}"/>
                </a:ext>
              </a:extLst>
            </p:cNvPr>
            <p:cNvPicPr>
              <a:picLocks noChangeAspect="1"/>
            </p:cNvPicPr>
            <p:nvPr/>
          </p:nvPicPr>
          <p:blipFill rotWithShape="1">
            <a:blip r:embed="rId14">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39" name="Picture 38">
              <a:extLst>
                <a:ext uri="{FF2B5EF4-FFF2-40B4-BE49-F238E27FC236}">
                  <a16:creationId xmlns:a16="http://schemas.microsoft.com/office/drawing/2014/main" id="{C2AF2117-8535-42C9-ACB8-9384B14D7FD5}"/>
                </a:ext>
              </a:extLst>
            </p:cNvPr>
            <p:cNvPicPr>
              <a:picLocks noChangeAspect="1"/>
            </p:cNvPicPr>
            <p:nvPr/>
          </p:nvPicPr>
          <p:blipFill rotWithShape="1">
            <a:blip r:embed="rId14">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40" name="Picture 39">
              <a:extLst>
                <a:ext uri="{FF2B5EF4-FFF2-40B4-BE49-F238E27FC236}">
                  <a16:creationId xmlns:a16="http://schemas.microsoft.com/office/drawing/2014/main" id="{B1142EC9-87CF-4859-A6F6-003017F8D347}"/>
                </a:ext>
              </a:extLst>
            </p:cNvPr>
            <p:cNvPicPr>
              <a:picLocks noChangeAspect="1"/>
            </p:cNvPicPr>
            <p:nvPr/>
          </p:nvPicPr>
          <p:blipFill rotWithShape="1">
            <a:blip r:embed="rId14">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sp>
        <p:nvSpPr>
          <p:cNvPr id="32" name="TextBox 31">
            <a:extLst>
              <a:ext uri="{FF2B5EF4-FFF2-40B4-BE49-F238E27FC236}">
                <a16:creationId xmlns:a16="http://schemas.microsoft.com/office/drawing/2014/main" id="{3BE68B5A-1957-4C72-AA63-358018C0A2ED}"/>
              </a:ext>
            </a:extLst>
          </p:cNvPr>
          <p:cNvSpPr txBox="1"/>
          <p:nvPr/>
        </p:nvSpPr>
        <p:spPr>
          <a:xfrm>
            <a:off x="2787208" y="1503135"/>
            <a:ext cx="7443326" cy="1328023"/>
          </a:xfrm>
          <a:prstGeom prst="roundRect">
            <a:avLst/>
          </a:prstGeom>
          <a:solidFill>
            <a:schemeClr val="bg1">
              <a:alpha val="70000"/>
            </a:schemeClr>
          </a:solidFill>
          <a:ln>
            <a:solidFill>
              <a:schemeClr val="tx1"/>
            </a:solidFill>
            <a:prstDash val="dash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Cảm</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ơn</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các</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bạn</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đã</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Bón</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phân</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cho</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lúa</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giúp</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mình</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nhé</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a:t>
            </a:r>
          </a:p>
        </p:txBody>
      </p:sp>
    </p:spTree>
    <p:extLst>
      <p:ext uri="{BB962C8B-B14F-4D97-AF65-F5344CB8AC3E}">
        <p14:creationId xmlns:p14="http://schemas.microsoft.com/office/powerpoint/2010/main" val="140977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B13FEC-AA05-4608-80C2-11D3A122378D}"/>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Google Shape;2319;p69">
            <a:extLst>
              <a:ext uri="{FF2B5EF4-FFF2-40B4-BE49-F238E27FC236}">
                <a16:creationId xmlns:a16="http://schemas.microsoft.com/office/drawing/2014/main" id="{6FB9A3C5-61A3-42B1-B402-0EE17D893030}"/>
              </a:ext>
            </a:extLst>
          </p:cNvPr>
          <p:cNvSpPr/>
          <p:nvPr/>
        </p:nvSpPr>
        <p:spPr>
          <a:xfrm>
            <a:off x="281248" y="297526"/>
            <a:ext cx="1409921" cy="76631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 name="Google Shape;2319;p69">
            <a:extLst>
              <a:ext uri="{FF2B5EF4-FFF2-40B4-BE49-F238E27FC236}">
                <a16:creationId xmlns:a16="http://schemas.microsoft.com/office/drawing/2014/main" id="{532DA17A-D8D9-4F30-9730-227189DA04E5}"/>
              </a:ext>
            </a:extLst>
          </p:cNvPr>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 name="Google Shape;2319;p69">
            <a:extLst>
              <a:ext uri="{FF2B5EF4-FFF2-40B4-BE49-F238E27FC236}">
                <a16:creationId xmlns:a16="http://schemas.microsoft.com/office/drawing/2014/main" id="{AEADBA1E-B7CC-4752-AB1A-0040468992C7}"/>
              </a:ext>
            </a:extLst>
          </p:cNvPr>
          <p:cNvSpPr/>
          <p:nvPr/>
        </p:nvSpPr>
        <p:spPr>
          <a:xfrm>
            <a:off x="3193422" y="766780"/>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6" name="Google Shape;2319;p69">
            <a:extLst>
              <a:ext uri="{FF2B5EF4-FFF2-40B4-BE49-F238E27FC236}">
                <a16:creationId xmlns:a16="http://schemas.microsoft.com/office/drawing/2014/main" id="{E30DA691-CC2E-4016-B4B0-71E38F16B752}"/>
              </a:ext>
            </a:extLst>
          </p:cNvPr>
          <p:cNvSpPr/>
          <p:nvPr/>
        </p:nvSpPr>
        <p:spPr>
          <a:xfrm>
            <a:off x="6148818" y="3525845"/>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7" name="Oval 16">
            <a:extLst>
              <a:ext uri="{FF2B5EF4-FFF2-40B4-BE49-F238E27FC236}">
                <a16:creationId xmlns:a16="http://schemas.microsoft.com/office/drawing/2014/main" id="{DF991080-76BD-448E-AD8C-B50D2E984642}"/>
              </a:ext>
            </a:extLst>
          </p:cNvPr>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Oval 22">
            <a:extLst>
              <a:ext uri="{FF2B5EF4-FFF2-40B4-BE49-F238E27FC236}">
                <a16:creationId xmlns:a16="http://schemas.microsoft.com/office/drawing/2014/main" id="{213D1644-64AA-4680-819C-186137064647}"/>
              </a:ext>
            </a:extLst>
          </p:cNvPr>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24" name="Picture 23">
            <a:extLst>
              <a:ext uri="{FF2B5EF4-FFF2-40B4-BE49-F238E27FC236}">
                <a16:creationId xmlns:a16="http://schemas.microsoft.com/office/drawing/2014/main" id="{7F7B6B2E-B264-4AB2-AAF3-579F0DFA2F8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15000" t="51841" r="58689" b="21402"/>
          <a:stretch/>
        </p:blipFill>
        <p:spPr>
          <a:xfrm>
            <a:off x="-149268" y="3008349"/>
            <a:ext cx="4396450" cy="2524867"/>
          </a:xfrm>
          <a:prstGeom prst="rect">
            <a:avLst/>
          </a:prstGeom>
          <a:effectLst>
            <a:glow>
              <a:schemeClr val="accent1"/>
            </a:glow>
          </a:effectLst>
        </p:spPr>
      </p:pic>
      <p:pic>
        <p:nvPicPr>
          <p:cNvPr id="25" name="Picture 24">
            <a:extLst>
              <a:ext uri="{FF2B5EF4-FFF2-40B4-BE49-F238E27FC236}">
                <a16:creationId xmlns:a16="http://schemas.microsoft.com/office/drawing/2014/main" id="{AB93590C-E190-4413-88D5-546130CE1BE2}"/>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40414" t="51841" r="38029" b="21402"/>
          <a:stretch/>
        </p:blipFill>
        <p:spPr>
          <a:xfrm>
            <a:off x="4008474" y="2906212"/>
            <a:ext cx="3601985" cy="2524867"/>
          </a:xfrm>
          <a:prstGeom prst="rect">
            <a:avLst/>
          </a:prstGeom>
          <a:effectLst>
            <a:glow>
              <a:schemeClr val="accent1"/>
            </a:glow>
          </a:effectLst>
        </p:spPr>
      </p:pic>
      <p:pic>
        <p:nvPicPr>
          <p:cNvPr id="26" name="Picture 25">
            <a:extLst>
              <a:ext uri="{FF2B5EF4-FFF2-40B4-BE49-F238E27FC236}">
                <a16:creationId xmlns:a16="http://schemas.microsoft.com/office/drawing/2014/main" id="{71AE3B76-547B-4F5B-8D03-38F7F157706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64102" t="51841" r="7500" b="21402"/>
          <a:stretch/>
        </p:blipFill>
        <p:spPr>
          <a:xfrm>
            <a:off x="7446854" y="3625021"/>
            <a:ext cx="4745146" cy="2524867"/>
          </a:xfrm>
          <a:prstGeom prst="rect">
            <a:avLst/>
          </a:prstGeom>
          <a:effectLst>
            <a:glow>
              <a:schemeClr val="accent1"/>
            </a:glow>
          </a:effectLst>
        </p:spPr>
      </p:pic>
      <p:pic>
        <p:nvPicPr>
          <p:cNvPr id="27" name="Picture 26">
            <a:extLst>
              <a:ext uri="{FF2B5EF4-FFF2-40B4-BE49-F238E27FC236}">
                <a16:creationId xmlns:a16="http://schemas.microsoft.com/office/drawing/2014/main" id="{50FCC122-4E59-446C-80D9-A80C5B48969F}"/>
              </a:ext>
            </a:extLst>
          </p:cNvPr>
          <p:cNvPicPr>
            <a:picLocks noChangeAspect="1"/>
          </p:cNvPicPr>
          <p:nvPr/>
        </p:nvPicPr>
        <p:blipFill rotWithShape="1">
          <a:blip r:embed="rId5">
            <a:extLst>
              <a:ext uri="{BEBA8EAE-BF5A-486C-A8C5-ECC9F3942E4B}">
                <a14:imgProps xmlns:a14="http://schemas.microsoft.com/office/drawing/2010/main">
                  <a14:imgLayer r:embed="rId3">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p:blipFill>
        <p:spPr>
          <a:xfrm>
            <a:off x="160130" y="2905012"/>
            <a:ext cx="979642" cy="1804381"/>
          </a:xfrm>
          <a:prstGeom prst="rect">
            <a:avLst/>
          </a:prstGeom>
          <a:effectLst>
            <a:glow>
              <a:schemeClr val="accent1"/>
            </a:glow>
          </a:effectLst>
        </p:spPr>
      </p:pic>
      <p:pic>
        <p:nvPicPr>
          <p:cNvPr id="28" name="Picture 27">
            <a:extLst>
              <a:ext uri="{FF2B5EF4-FFF2-40B4-BE49-F238E27FC236}">
                <a16:creationId xmlns:a16="http://schemas.microsoft.com/office/drawing/2014/main" id="{05C983FD-EB97-4FA9-923A-33B74BE69BC9}"/>
              </a:ext>
            </a:extLst>
          </p:cNvPr>
          <p:cNvPicPr>
            <a:picLocks noChangeAspect="1"/>
          </p:cNvPicPr>
          <p:nvPr/>
        </p:nvPicPr>
        <p:blipFill rotWithShape="1">
          <a:blip r:embed="rId6">
            <a:extLst>
              <a:ext uri="{BEBA8EAE-BF5A-486C-A8C5-ECC9F3942E4B}">
                <a14:imgProps xmlns:a14="http://schemas.microsoft.com/office/drawing/2010/main">
                  <a14:imgLayer r:embed="rId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694395" y="4559103"/>
            <a:ext cx="5497605" cy="2352685"/>
          </a:xfrm>
          <a:prstGeom prst="rect">
            <a:avLst/>
          </a:prstGeom>
          <a:effectLst>
            <a:glow>
              <a:schemeClr val="accent1"/>
            </a:glow>
          </a:effectLst>
        </p:spPr>
      </p:pic>
      <p:pic>
        <p:nvPicPr>
          <p:cNvPr id="29" name="Picture 28">
            <a:extLst>
              <a:ext uri="{FF2B5EF4-FFF2-40B4-BE49-F238E27FC236}">
                <a16:creationId xmlns:a16="http://schemas.microsoft.com/office/drawing/2014/main" id="{368B007D-B3E8-4F0D-98BF-FF9795653D24}"/>
              </a:ext>
            </a:extLst>
          </p:cNvPr>
          <p:cNvPicPr>
            <a:picLocks noChangeAspect="1"/>
          </p:cNvPicPr>
          <p:nvPr/>
        </p:nvPicPr>
        <p:blipFill rotWithShape="1">
          <a:blip r:embed="rId7">
            <a:extLst>
              <a:ext uri="{BEBA8EAE-BF5A-486C-A8C5-ECC9F3942E4B}">
                <a14:imgProps xmlns:a14="http://schemas.microsoft.com/office/drawing/2010/main">
                  <a14:imgLayer r:embed="rId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0" y="4327465"/>
            <a:ext cx="9673626" cy="2524867"/>
          </a:xfrm>
          <a:prstGeom prst="rect">
            <a:avLst/>
          </a:prstGeom>
          <a:effectLst>
            <a:glow>
              <a:schemeClr val="accent1"/>
            </a:glow>
          </a:effectLst>
        </p:spPr>
      </p:pic>
      <p:pic>
        <p:nvPicPr>
          <p:cNvPr id="30" name="Picture 29">
            <a:extLst>
              <a:ext uri="{FF2B5EF4-FFF2-40B4-BE49-F238E27FC236}">
                <a16:creationId xmlns:a16="http://schemas.microsoft.com/office/drawing/2014/main" id="{69EF83CC-713C-44A4-AF24-C5EAF372AAD5}"/>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p:blipFill>
        <p:spPr>
          <a:xfrm>
            <a:off x="8327244" y="3824044"/>
            <a:ext cx="3806580" cy="1875120"/>
          </a:xfrm>
          <a:prstGeom prst="rect">
            <a:avLst/>
          </a:prstGeom>
          <a:effectLst>
            <a:glow>
              <a:schemeClr val="accent1"/>
            </a:glow>
          </a:effectLst>
        </p:spPr>
      </p:pic>
      <p:pic>
        <p:nvPicPr>
          <p:cNvPr id="31" name="Picture 30">
            <a:extLst>
              <a:ext uri="{FF2B5EF4-FFF2-40B4-BE49-F238E27FC236}">
                <a16:creationId xmlns:a16="http://schemas.microsoft.com/office/drawing/2014/main" id="{155DD4F3-594F-4DAD-B0C3-C806E34F6734}"/>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58533" t="55251" r="31397" b="19294"/>
          <a:stretch/>
        </p:blipFill>
        <p:spPr>
          <a:xfrm>
            <a:off x="7066016" y="3785364"/>
            <a:ext cx="1261228" cy="1800435"/>
          </a:xfrm>
          <a:prstGeom prst="rect">
            <a:avLst/>
          </a:prstGeom>
          <a:effectLst>
            <a:glow>
              <a:schemeClr val="accent1"/>
            </a:glow>
          </a:effectLst>
        </p:spPr>
      </p:pic>
      <p:sp>
        <p:nvSpPr>
          <p:cNvPr id="34" name="Oval 33">
            <a:extLst>
              <a:ext uri="{FF2B5EF4-FFF2-40B4-BE49-F238E27FC236}">
                <a16:creationId xmlns:a16="http://schemas.microsoft.com/office/drawing/2014/main" id="{BF0AF0F9-FC1F-4BE8-992E-DF405D310E47}"/>
              </a:ext>
            </a:extLst>
          </p:cNvPr>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2" name="Picture 41">
            <a:extLst>
              <a:ext uri="{FF2B5EF4-FFF2-40B4-BE49-F238E27FC236}">
                <a16:creationId xmlns:a16="http://schemas.microsoft.com/office/drawing/2014/main" id="{D868F716-390E-46C6-86CF-6640DF0978D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5184" t="55184" r="22473" b="-1014"/>
          <a:stretch/>
        </p:blipFill>
        <p:spPr>
          <a:xfrm>
            <a:off x="7146961" y="46671"/>
            <a:ext cx="1343719" cy="1454336"/>
          </a:xfrm>
          <a:prstGeom prst="rect">
            <a:avLst/>
          </a:prstGeom>
        </p:spPr>
      </p:pic>
      <p:pic>
        <p:nvPicPr>
          <p:cNvPr id="43" name="Picture 42">
            <a:extLst>
              <a:ext uri="{FF2B5EF4-FFF2-40B4-BE49-F238E27FC236}">
                <a16:creationId xmlns:a16="http://schemas.microsoft.com/office/drawing/2014/main" id="{3671FE27-C098-4737-8DC8-EA045CBEB25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57657" b="54170"/>
          <a:stretch/>
        </p:blipFill>
        <p:spPr>
          <a:xfrm rot="6872548">
            <a:off x="7480640" y="3526826"/>
            <a:ext cx="1343719" cy="1454336"/>
          </a:xfrm>
          <a:prstGeom prst="rect">
            <a:avLst/>
          </a:prstGeom>
        </p:spPr>
      </p:pic>
      <p:pic>
        <p:nvPicPr>
          <p:cNvPr id="44" name="Picture 43">
            <a:extLst>
              <a:ext uri="{FF2B5EF4-FFF2-40B4-BE49-F238E27FC236}">
                <a16:creationId xmlns:a16="http://schemas.microsoft.com/office/drawing/2014/main" id="{CCF8404B-4600-4ACF-BF0F-E8A6B8AD8CA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57657" b="54170"/>
          <a:stretch/>
        </p:blipFill>
        <p:spPr>
          <a:xfrm rot="3908138" flipH="1">
            <a:off x="-71920" y="489722"/>
            <a:ext cx="1443745" cy="1562596"/>
          </a:xfrm>
          <a:prstGeom prst="rect">
            <a:avLst/>
          </a:prstGeom>
        </p:spPr>
      </p:pic>
      <p:grpSp>
        <p:nvGrpSpPr>
          <p:cNvPr id="50" name="Group 49">
            <a:extLst>
              <a:ext uri="{FF2B5EF4-FFF2-40B4-BE49-F238E27FC236}">
                <a16:creationId xmlns:a16="http://schemas.microsoft.com/office/drawing/2014/main" id="{59BF743B-9CA5-4110-8FBD-FADE748174F6}"/>
              </a:ext>
            </a:extLst>
          </p:cNvPr>
          <p:cNvGrpSpPr/>
          <p:nvPr/>
        </p:nvGrpSpPr>
        <p:grpSpPr>
          <a:xfrm>
            <a:off x="269718" y="287548"/>
            <a:ext cx="4040748" cy="861638"/>
            <a:chOff x="387313" y="473408"/>
            <a:chExt cx="6435833" cy="1563726"/>
          </a:xfrm>
        </p:grpSpPr>
        <p:sp>
          <p:nvSpPr>
            <p:cNvPr id="51" name="Rectangle: Rounded Corners 50">
              <a:extLst>
                <a:ext uri="{FF2B5EF4-FFF2-40B4-BE49-F238E27FC236}">
                  <a16:creationId xmlns:a16="http://schemas.microsoft.com/office/drawing/2014/main" id="{8DB7F839-5E8B-4BFC-B74F-F4C2D5B77696}"/>
                </a:ext>
              </a:extLst>
            </p:cNvPr>
            <p:cNvSpPr/>
            <p:nvPr/>
          </p:nvSpPr>
          <p:spPr>
            <a:xfrm>
              <a:off x="508714" y="623105"/>
              <a:ext cx="6314432" cy="14140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2" name="Rectangle: Rounded Corners 51">
              <a:extLst>
                <a:ext uri="{FF2B5EF4-FFF2-40B4-BE49-F238E27FC236}">
                  <a16:creationId xmlns:a16="http://schemas.microsoft.com/office/drawing/2014/main" id="{90BDC6C3-A469-4189-A696-61ED86B195E5}"/>
                </a:ext>
              </a:extLst>
            </p:cNvPr>
            <p:cNvSpPr/>
            <p:nvPr/>
          </p:nvSpPr>
          <p:spPr>
            <a:xfrm>
              <a:off x="387313" y="473408"/>
              <a:ext cx="6314432" cy="1414029"/>
            </a:xfrm>
            <a:custGeom>
              <a:avLst/>
              <a:gdLst>
                <a:gd name="connsiteX0" fmla="*/ 0 w 6314432"/>
                <a:gd name="connsiteY0" fmla="*/ 235676 h 1414029"/>
                <a:gd name="connsiteX1" fmla="*/ 235676 w 6314432"/>
                <a:gd name="connsiteY1" fmla="*/ 0 h 1414029"/>
                <a:gd name="connsiteX2" fmla="*/ 1001769 w 6314432"/>
                <a:gd name="connsiteY2" fmla="*/ 0 h 1414029"/>
                <a:gd name="connsiteX3" fmla="*/ 1592569 w 6314432"/>
                <a:gd name="connsiteY3" fmla="*/ 0 h 1414029"/>
                <a:gd name="connsiteX4" fmla="*/ 2124939 w 6314432"/>
                <a:gd name="connsiteY4" fmla="*/ 0 h 1414029"/>
                <a:gd name="connsiteX5" fmla="*/ 2832600 w 6314432"/>
                <a:gd name="connsiteY5" fmla="*/ 0 h 1414029"/>
                <a:gd name="connsiteX6" fmla="*/ 3423401 w 6314432"/>
                <a:gd name="connsiteY6" fmla="*/ 0 h 1414029"/>
                <a:gd name="connsiteX7" fmla="*/ 4189493 w 6314432"/>
                <a:gd name="connsiteY7" fmla="*/ 0 h 1414029"/>
                <a:gd name="connsiteX8" fmla="*/ 4721863 w 6314432"/>
                <a:gd name="connsiteY8" fmla="*/ 0 h 1414029"/>
                <a:gd name="connsiteX9" fmla="*/ 5487956 w 6314432"/>
                <a:gd name="connsiteY9" fmla="*/ 0 h 1414029"/>
                <a:gd name="connsiteX10" fmla="*/ 6078756 w 6314432"/>
                <a:gd name="connsiteY10" fmla="*/ 0 h 1414029"/>
                <a:gd name="connsiteX11" fmla="*/ 6314432 w 6314432"/>
                <a:gd name="connsiteY11" fmla="*/ 235676 h 1414029"/>
                <a:gd name="connsiteX12" fmla="*/ 6314432 w 6314432"/>
                <a:gd name="connsiteY12" fmla="*/ 716441 h 1414029"/>
                <a:gd name="connsiteX13" fmla="*/ 6314432 w 6314432"/>
                <a:gd name="connsiteY13" fmla="*/ 1178353 h 1414029"/>
                <a:gd name="connsiteX14" fmla="*/ 6078756 w 6314432"/>
                <a:gd name="connsiteY14" fmla="*/ 1414029 h 1414029"/>
                <a:gd name="connsiteX15" fmla="*/ 5429525 w 6314432"/>
                <a:gd name="connsiteY15" fmla="*/ 1414029 h 1414029"/>
                <a:gd name="connsiteX16" fmla="*/ 4663432 w 6314432"/>
                <a:gd name="connsiteY16" fmla="*/ 1414029 h 1414029"/>
                <a:gd name="connsiteX17" fmla="*/ 4014201 w 6314432"/>
                <a:gd name="connsiteY17" fmla="*/ 1414029 h 1414029"/>
                <a:gd name="connsiteX18" fmla="*/ 3540262 w 6314432"/>
                <a:gd name="connsiteY18" fmla="*/ 1414029 h 1414029"/>
                <a:gd name="connsiteX19" fmla="*/ 3007893 w 6314432"/>
                <a:gd name="connsiteY19" fmla="*/ 1414029 h 1414029"/>
                <a:gd name="connsiteX20" fmla="*/ 2241800 w 6314432"/>
                <a:gd name="connsiteY20" fmla="*/ 1414029 h 1414029"/>
                <a:gd name="connsiteX21" fmla="*/ 1592569 w 6314432"/>
                <a:gd name="connsiteY21" fmla="*/ 1414029 h 1414029"/>
                <a:gd name="connsiteX22" fmla="*/ 1060200 w 6314432"/>
                <a:gd name="connsiteY22" fmla="*/ 1414029 h 1414029"/>
                <a:gd name="connsiteX23" fmla="*/ 235676 w 6314432"/>
                <a:gd name="connsiteY23" fmla="*/ 1414029 h 1414029"/>
                <a:gd name="connsiteX24" fmla="*/ 0 w 6314432"/>
                <a:gd name="connsiteY24" fmla="*/ 1178353 h 1414029"/>
                <a:gd name="connsiteX25" fmla="*/ 0 w 6314432"/>
                <a:gd name="connsiteY25" fmla="*/ 707015 h 1414029"/>
                <a:gd name="connsiteX26" fmla="*/ 0 w 6314432"/>
                <a:gd name="connsiteY26" fmla="*/ 235676 h 14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4432" h="1414029" extrusionOk="0">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w="38100">
              <a:solidFill>
                <a:schemeClr val="accent2">
                  <a:lumMod val="50000"/>
                </a:schemeClr>
              </a:solidFill>
              <a:prstDash val="dash"/>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F1F35A9-9FF1-4415-AFD9-40A9B1B4AACD}"/>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621904" y="2831104"/>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4CC5729F-B4A2-4D61-8CC3-F5144C174830}"/>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2">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8644883" y="2184510"/>
            <a:ext cx="3377482" cy="37551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B11F84F-66F6-4C84-B20A-EF70BD9AAF94}"/>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10000" b="90000" l="8056" r="95556">
                        <a14:foregroundMark x1="33611" y1="48333" x2="47500" y2="59167"/>
                        <a14:foregroundMark x1="41111" y1="63611" x2="31667" y2="57222"/>
                        <a14:foregroundMark x1="32222" y1="41944" x2="63056" y2="61667"/>
                        <a14:foregroundMark x1="63056" y1="61667" x2="63889" y2="61667"/>
                        <a14:foregroundMark x1="50556" y1="33056" x2="29722" y2="33056"/>
                        <a14:foregroundMark x1="21944" y1="41389" x2="39167" y2="25556"/>
                        <a14:foregroundMark x1="58333" y1="45278" x2="48889" y2="30833"/>
                        <a14:foregroundMark x1="48889" y1="30833" x2="41111" y2="24167"/>
                        <a14:foregroundMark x1="51944" y1="32500" x2="58333" y2="43889"/>
                        <a14:foregroundMark x1="56389" y1="43889" x2="25833" y2="43889"/>
                        <a14:foregroundMark x1="31667" y1="64167" x2="48889" y2="66944"/>
                        <a14:foregroundMark x1="48889" y1="66944" x2="49444" y2="65556"/>
                        <a14:foregroundMark x1="48056" y1="60556" x2="48056" y2="60556"/>
                        <a14:foregroundMark x1="90000" y1="51667" x2="90000" y2="51667"/>
                        <a14:foregroundMark x1="95000" y1="54722" x2="95000" y2="54722"/>
                        <a14:foregroundMark x1="95833" y1="49722" x2="95833" y2="49722"/>
                        <a14:foregroundMark x1="56944" y1="51667" x2="56944" y2="51667"/>
                        <a14:foregroundMark x1="56944" y1="52222" x2="56944" y2="52222"/>
                        <a14:foregroundMark x1="58889" y1="52222" x2="58889" y2="52222"/>
                        <a14:foregroundMark x1="56389" y1="50833" x2="58333" y2="52778"/>
                        <a14:foregroundMark x1="8056" y1="50278" x2="8056" y2="50278"/>
                        <a14:foregroundMark x1="19444" y1="52778" x2="29722" y2="55278"/>
                      </a14:backgroundRemoval>
                    </a14:imgEffect>
                  </a14:imgLayer>
                </a14:imgProps>
              </a:ext>
              <a:ext uri="{28A0092B-C50C-407E-A947-70E740481C1C}">
                <a14:useLocalDpi xmlns:a14="http://schemas.microsoft.com/office/drawing/2010/main" val="0"/>
              </a:ext>
            </a:extLst>
          </a:blip>
          <a:srcRect/>
          <a:stretch>
            <a:fillRect/>
          </a:stretch>
        </p:blipFill>
        <p:spPr bwMode="auto">
          <a:xfrm>
            <a:off x="2400992" y="2609413"/>
            <a:ext cx="4437390" cy="443739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51E964B9-A831-42AD-AD99-1C7F51326352}"/>
              </a:ext>
            </a:extLst>
          </p:cNvPr>
          <p:cNvPicPr>
            <a:picLocks noChangeAspect="1"/>
          </p:cNvPicPr>
          <p:nvPr/>
        </p:nvPicPr>
        <p:blipFill>
          <a:blip r:embed="rId16"/>
          <a:stretch>
            <a:fillRect/>
          </a:stretch>
        </p:blipFill>
        <p:spPr>
          <a:xfrm>
            <a:off x="419349" y="425018"/>
            <a:ext cx="3853006" cy="859611"/>
          </a:xfrm>
          <a:prstGeom prst="rect">
            <a:avLst/>
          </a:prstGeom>
        </p:spPr>
      </p:pic>
    </p:spTree>
    <p:extLst>
      <p:ext uri="{BB962C8B-B14F-4D97-AF65-F5344CB8AC3E}">
        <p14:creationId xmlns:p14="http://schemas.microsoft.com/office/powerpoint/2010/main" val="1129405342"/>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633CB7-3D83-41F2-AA49-0BCE15E9E6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4641" y="1919399"/>
            <a:ext cx="7271885" cy="1207081"/>
          </a:xfrm>
          <a:prstGeom prst="rect">
            <a:avLst/>
          </a:prstGeom>
        </p:spPr>
      </p:pic>
      <p:grpSp>
        <p:nvGrpSpPr>
          <p:cNvPr id="19" name="Group 18">
            <a:extLst>
              <a:ext uri="{FF2B5EF4-FFF2-40B4-BE49-F238E27FC236}">
                <a16:creationId xmlns:a16="http://schemas.microsoft.com/office/drawing/2014/main" id="{BAD8F4BC-24C3-453E-9334-525C7A9DFB7B}"/>
              </a:ext>
            </a:extLst>
          </p:cNvPr>
          <p:cNvGrpSpPr/>
          <p:nvPr/>
        </p:nvGrpSpPr>
        <p:grpSpPr>
          <a:xfrm>
            <a:off x="1076865" y="705719"/>
            <a:ext cx="9249163" cy="743876"/>
            <a:chOff x="3143655" y="216637"/>
            <a:chExt cx="9249163" cy="743876"/>
          </a:xfrm>
        </p:grpSpPr>
        <p:sp>
          <p:nvSpPr>
            <p:cNvPr id="29" name="Rectangle 28">
              <a:extLst>
                <a:ext uri="{FF2B5EF4-FFF2-40B4-BE49-F238E27FC236}">
                  <a16:creationId xmlns:a16="http://schemas.microsoft.com/office/drawing/2014/main" id="{EC16F295-36A8-4310-9A79-61478F36D07D}"/>
                </a:ext>
              </a:extLst>
            </p:cNvPr>
            <p:cNvSpPr/>
            <p:nvPr/>
          </p:nvSpPr>
          <p:spPr>
            <a:xfrm>
              <a:off x="3687194" y="238546"/>
              <a:ext cx="6051636" cy="693222"/>
            </a:xfrm>
            <a:prstGeom prst="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30" name="TextBox 29">
              <a:extLst>
                <a:ext uri="{FF2B5EF4-FFF2-40B4-BE49-F238E27FC236}">
                  <a16:creationId xmlns:a16="http://schemas.microsoft.com/office/drawing/2014/main" id="{E8ABE723-B779-498F-99F1-4233BF9DC881}"/>
                </a:ext>
              </a:extLst>
            </p:cNvPr>
            <p:cNvSpPr txBox="1"/>
            <p:nvPr/>
          </p:nvSpPr>
          <p:spPr>
            <a:xfrm>
              <a:off x="4096311" y="256532"/>
              <a:ext cx="829650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Đọc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Mã</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sau</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31" name="椭圆 47">
              <a:extLst>
                <a:ext uri="{FF2B5EF4-FFF2-40B4-BE49-F238E27FC236}">
                  <a16:creationId xmlns:a16="http://schemas.microsoft.com/office/drawing/2014/main" id="{8F027B8E-E351-44E1-B75A-3419A3FF18F5}"/>
                </a:ext>
              </a:extLst>
            </p:cNvPr>
            <p:cNvSpPr/>
            <p:nvPr/>
          </p:nvSpPr>
          <p:spPr>
            <a:xfrm>
              <a:off x="3143655" y="216637"/>
              <a:ext cx="783403" cy="743876"/>
            </a:xfrm>
            <a:prstGeom prst="ellipse">
              <a:avLst/>
            </a:prstGeom>
            <a:solidFill>
              <a:srgbClr val="FF0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000" b="1" i="0" u="none" strike="noStrike" kern="1200" cap="none" spc="0" normalizeH="0" baseline="0" noProof="0" dirty="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rPr>
                <a:t>3</a:t>
              </a:r>
              <a:endParaRPr kumimoji="0" lang="zh-CN" altLang="en-US" sz="4000" b="1" i="0" u="none" strike="noStrike" kern="1200" cap="none" spc="0" normalizeH="0" baseline="0" noProof="0" dirty="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grpSp>
      <p:sp>
        <p:nvSpPr>
          <p:cNvPr id="2" name="TextBox 1">
            <a:extLst>
              <a:ext uri="{FF2B5EF4-FFF2-40B4-BE49-F238E27FC236}">
                <a16:creationId xmlns:a16="http://schemas.microsoft.com/office/drawing/2014/main" id="{9F7FE57E-4C1B-457C-97A4-61937ADF0D89}"/>
              </a:ext>
            </a:extLst>
          </p:cNvPr>
          <p:cNvSpPr txBox="1"/>
          <p:nvPr/>
        </p:nvSpPr>
        <p:spPr>
          <a:xfrm>
            <a:off x="2754352" y="2029521"/>
            <a:ext cx="7047570" cy="923330"/>
          </a:xfrm>
          <a:prstGeom prst="rect">
            <a:avLst/>
          </a:prstGeom>
          <a:noFill/>
        </p:spPr>
        <p:txBody>
          <a:bodyPr wrap="square" rtlCol="0">
            <a:spAutoFit/>
          </a:bodyPr>
          <a:lstStyle/>
          <a:p>
            <a:r>
              <a:rPr kumimoji="0" lang="en-US" sz="5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VI; V; VIII; II; XI; IX.</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3F834509-67E8-4963-A4FE-C97EDB4C67D0}"/>
              </a:ext>
            </a:extLst>
          </p:cNvPr>
          <p:cNvSpPr txBox="1"/>
          <p:nvPr/>
        </p:nvSpPr>
        <p:spPr>
          <a:xfrm>
            <a:off x="1070517" y="3523785"/>
            <a:ext cx="2642839" cy="707886"/>
          </a:xfrm>
          <a:prstGeom prst="rect">
            <a:avLst/>
          </a:prstGeom>
          <a:noFill/>
        </p:spPr>
        <p:txBody>
          <a:bodyPr wrap="square" rtlCol="0">
            <a:spAutoFit/>
          </a:bodyPr>
          <a:lstStyle/>
          <a:p>
            <a:r>
              <a:rPr lang="nl-NL" sz="4000" b="1" dirty="0">
                <a:solidFill>
                  <a:srgbClr val="00B050"/>
                </a:solidFill>
                <a:effectLst/>
                <a:latin typeface="Times New Roman" panose="02020603050405020304" pitchFamily="18" charset="0"/>
                <a:ea typeface="Times New Roman" panose="02020603050405020304" pitchFamily="18" charset="0"/>
              </a:rPr>
              <a:t>VI: sáu</a:t>
            </a:r>
            <a:endParaRPr lang="en-US" sz="4000" b="1" dirty="0">
              <a:solidFill>
                <a:srgbClr val="00B050"/>
              </a:solidFill>
            </a:endParaRPr>
          </a:p>
        </p:txBody>
      </p:sp>
      <p:sp>
        <p:nvSpPr>
          <p:cNvPr id="20" name="TextBox 19">
            <a:extLst>
              <a:ext uri="{FF2B5EF4-FFF2-40B4-BE49-F238E27FC236}">
                <a16:creationId xmlns:a16="http://schemas.microsoft.com/office/drawing/2014/main" id="{A3946F7B-4E38-4374-BC18-2BA1D55FD7EE}"/>
              </a:ext>
            </a:extLst>
          </p:cNvPr>
          <p:cNvSpPr txBox="1"/>
          <p:nvPr/>
        </p:nvSpPr>
        <p:spPr>
          <a:xfrm>
            <a:off x="1081669" y="4583151"/>
            <a:ext cx="2642839" cy="707886"/>
          </a:xfrm>
          <a:prstGeom prst="rect">
            <a:avLst/>
          </a:prstGeom>
          <a:noFill/>
        </p:spPr>
        <p:txBody>
          <a:bodyPr wrap="square" rtlCol="0">
            <a:spAutoFit/>
          </a:bodyPr>
          <a:lstStyle/>
          <a:p>
            <a:r>
              <a:rPr lang="nl-NL" sz="4000" b="1" dirty="0">
                <a:solidFill>
                  <a:srgbClr val="00B050"/>
                </a:solidFill>
                <a:latin typeface="Times New Roman" panose="02020603050405020304" pitchFamily="18" charset="0"/>
                <a:ea typeface="Times New Roman" panose="02020603050405020304" pitchFamily="18" charset="0"/>
              </a:rPr>
              <a:t>V: năm</a:t>
            </a:r>
            <a:endParaRPr lang="en-US" sz="4000" b="1" dirty="0">
              <a:solidFill>
                <a:srgbClr val="00B050"/>
              </a:solidFill>
            </a:endParaRPr>
          </a:p>
        </p:txBody>
      </p:sp>
      <p:sp>
        <p:nvSpPr>
          <p:cNvPr id="21" name="TextBox 20">
            <a:extLst>
              <a:ext uri="{FF2B5EF4-FFF2-40B4-BE49-F238E27FC236}">
                <a16:creationId xmlns:a16="http://schemas.microsoft.com/office/drawing/2014/main" id="{D4E74FC4-1E91-40CB-B360-D898617E79D3}"/>
              </a:ext>
            </a:extLst>
          </p:cNvPr>
          <p:cNvSpPr txBox="1"/>
          <p:nvPr/>
        </p:nvSpPr>
        <p:spPr>
          <a:xfrm>
            <a:off x="1059366" y="5586761"/>
            <a:ext cx="2642839" cy="707886"/>
          </a:xfrm>
          <a:prstGeom prst="rect">
            <a:avLst/>
          </a:prstGeom>
          <a:noFill/>
        </p:spPr>
        <p:txBody>
          <a:bodyPr wrap="square" rtlCol="0">
            <a:spAutoFit/>
          </a:bodyPr>
          <a:lstStyle/>
          <a:p>
            <a:r>
              <a:rPr lang="nl-NL" sz="4000" b="1" dirty="0">
                <a:solidFill>
                  <a:srgbClr val="00B050"/>
                </a:solidFill>
                <a:latin typeface="Times New Roman" panose="02020603050405020304" pitchFamily="18" charset="0"/>
                <a:ea typeface="Times New Roman" panose="02020603050405020304" pitchFamily="18" charset="0"/>
              </a:rPr>
              <a:t>VIII: tám</a:t>
            </a:r>
            <a:endParaRPr lang="en-US" sz="4000" b="1" dirty="0">
              <a:solidFill>
                <a:srgbClr val="00B050"/>
              </a:solidFill>
            </a:endParaRPr>
          </a:p>
        </p:txBody>
      </p:sp>
      <p:sp>
        <p:nvSpPr>
          <p:cNvPr id="22" name="TextBox 21">
            <a:extLst>
              <a:ext uri="{FF2B5EF4-FFF2-40B4-BE49-F238E27FC236}">
                <a16:creationId xmlns:a16="http://schemas.microsoft.com/office/drawing/2014/main" id="{FEF92E1D-1BEA-49EA-B6C2-78D1CD6F0E6E}"/>
              </a:ext>
            </a:extLst>
          </p:cNvPr>
          <p:cNvSpPr txBox="1"/>
          <p:nvPr/>
        </p:nvSpPr>
        <p:spPr>
          <a:xfrm>
            <a:off x="6244683" y="3490332"/>
            <a:ext cx="2642839" cy="707886"/>
          </a:xfrm>
          <a:prstGeom prst="rect">
            <a:avLst/>
          </a:prstGeom>
          <a:noFill/>
        </p:spPr>
        <p:txBody>
          <a:bodyPr wrap="square" rtlCol="0">
            <a:spAutoFit/>
          </a:bodyPr>
          <a:lstStyle/>
          <a:p>
            <a:r>
              <a:rPr lang="nl-NL" sz="4000" b="1" dirty="0">
                <a:solidFill>
                  <a:srgbClr val="00B050"/>
                </a:solidFill>
                <a:latin typeface="Times New Roman" panose="02020603050405020304" pitchFamily="18" charset="0"/>
                <a:ea typeface="Times New Roman" panose="02020603050405020304" pitchFamily="18" charset="0"/>
              </a:rPr>
              <a:t>II: hai</a:t>
            </a:r>
            <a:endParaRPr lang="en-US" sz="4000" b="1" dirty="0">
              <a:solidFill>
                <a:srgbClr val="00B050"/>
              </a:solidFill>
            </a:endParaRPr>
          </a:p>
        </p:txBody>
      </p:sp>
      <p:sp>
        <p:nvSpPr>
          <p:cNvPr id="23" name="TextBox 22">
            <a:extLst>
              <a:ext uri="{FF2B5EF4-FFF2-40B4-BE49-F238E27FC236}">
                <a16:creationId xmlns:a16="http://schemas.microsoft.com/office/drawing/2014/main" id="{9BAF8068-3E8A-4D42-9357-CD5F8C07C1FB}"/>
              </a:ext>
            </a:extLst>
          </p:cNvPr>
          <p:cNvSpPr txBox="1"/>
          <p:nvPr/>
        </p:nvSpPr>
        <p:spPr>
          <a:xfrm>
            <a:off x="6255835" y="4549698"/>
            <a:ext cx="3624145" cy="707886"/>
          </a:xfrm>
          <a:prstGeom prst="rect">
            <a:avLst/>
          </a:prstGeom>
          <a:noFill/>
        </p:spPr>
        <p:txBody>
          <a:bodyPr wrap="square" rtlCol="0">
            <a:spAutoFit/>
          </a:bodyPr>
          <a:lstStyle/>
          <a:p>
            <a:r>
              <a:rPr lang="vi-VN" sz="4000" b="1" dirty="0">
                <a:solidFill>
                  <a:srgbClr val="00B050"/>
                </a:solidFill>
                <a:latin typeface="Times New Roman" panose="02020603050405020304" pitchFamily="18" charset="0"/>
                <a:ea typeface="Times New Roman" panose="02020603050405020304" pitchFamily="18" charset="0"/>
              </a:rPr>
              <a:t>XI: mười một</a:t>
            </a:r>
            <a:endParaRPr lang="en-US" sz="4000" b="1" dirty="0">
              <a:solidFill>
                <a:srgbClr val="00B050"/>
              </a:solidFill>
            </a:endParaRPr>
          </a:p>
        </p:txBody>
      </p:sp>
      <p:sp>
        <p:nvSpPr>
          <p:cNvPr id="24" name="TextBox 23">
            <a:extLst>
              <a:ext uri="{FF2B5EF4-FFF2-40B4-BE49-F238E27FC236}">
                <a16:creationId xmlns:a16="http://schemas.microsoft.com/office/drawing/2014/main" id="{C02C53B9-062E-4F6B-9686-F78CD08793BF}"/>
              </a:ext>
            </a:extLst>
          </p:cNvPr>
          <p:cNvSpPr txBox="1"/>
          <p:nvPr/>
        </p:nvSpPr>
        <p:spPr>
          <a:xfrm>
            <a:off x="6233532" y="5553308"/>
            <a:ext cx="2642839" cy="707886"/>
          </a:xfrm>
          <a:prstGeom prst="rect">
            <a:avLst/>
          </a:prstGeom>
          <a:noFill/>
        </p:spPr>
        <p:txBody>
          <a:bodyPr wrap="square" rtlCol="0">
            <a:spAutoFit/>
          </a:bodyPr>
          <a:lstStyle/>
          <a:p>
            <a:r>
              <a:rPr lang="nl-NL" sz="4000" b="1" dirty="0">
                <a:solidFill>
                  <a:srgbClr val="00B050"/>
                </a:solidFill>
                <a:latin typeface="Times New Roman" panose="02020603050405020304" pitchFamily="18" charset="0"/>
                <a:ea typeface="Times New Roman" panose="02020603050405020304" pitchFamily="18" charset="0"/>
              </a:rPr>
              <a:t>IX: chín</a:t>
            </a:r>
            <a:endParaRPr lang="en-US" sz="4000" b="1" dirty="0">
              <a:solidFill>
                <a:srgbClr val="00B050"/>
              </a:solidFill>
            </a:endParaRPr>
          </a:p>
        </p:txBody>
      </p:sp>
    </p:spTree>
    <p:extLst>
      <p:ext uri="{BB962C8B-B14F-4D97-AF65-F5344CB8AC3E}">
        <p14:creationId xmlns:p14="http://schemas.microsoft.com/office/powerpoint/2010/main" val="101655806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barn(inVertical)">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0">
                                            <p:txEl>
                                              <p:pRg st="0" end="0"/>
                                            </p:txEl>
                                          </p:spTgt>
                                        </p:tgtEl>
                                        <p:attrNameLst>
                                          <p:attrName>style.visibility</p:attrName>
                                        </p:attrNameLst>
                                      </p:cBhvr>
                                      <p:to>
                                        <p:strVal val="visible"/>
                                      </p:to>
                                    </p:set>
                                    <p:animEffect transition="in" filter="barn(inVertical)">
                                      <p:cBhvr>
                                        <p:cTn id="20" dur="500"/>
                                        <p:tgtEl>
                                          <p:spTgt spid="2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1">
                                            <p:txEl>
                                              <p:pRg st="0" end="0"/>
                                            </p:txEl>
                                          </p:spTgt>
                                        </p:tgtEl>
                                        <p:attrNameLst>
                                          <p:attrName>style.visibility</p:attrName>
                                        </p:attrNameLst>
                                      </p:cBhvr>
                                      <p:to>
                                        <p:strVal val="visible"/>
                                      </p:to>
                                    </p:set>
                                    <p:animEffect transition="in" filter="barn(inVertical)">
                                      <p:cBhvr>
                                        <p:cTn id="25" dur="500"/>
                                        <p:tgtEl>
                                          <p:spTgt spid="21">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2">
                                            <p:txEl>
                                              <p:pRg st="0" end="0"/>
                                            </p:txEl>
                                          </p:spTgt>
                                        </p:tgtEl>
                                        <p:attrNameLst>
                                          <p:attrName>style.visibility</p:attrName>
                                        </p:attrNameLst>
                                      </p:cBhvr>
                                      <p:to>
                                        <p:strVal val="visible"/>
                                      </p:to>
                                    </p:set>
                                    <p:animEffect transition="in" filter="barn(inVertical)">
                                      <p:cBhvr>
                                        <p:cTn id="30" dur="500"/>
                                        <p:tgtEl>
                                          <p:spTgt spid="22">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animEffect transition="in" filter="barn(inVertical)">
                                      <p:cBhvr>
                                        <p:cTn id="35" dur="500"/>
                                        <p:tgtEl>
                                          <p:spTgt spid="2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4">
                                            <p:txEl>
                                              <p:pRg st="0" end="0"/>
                                            </p:txEl>
                                          </p:spTgt>
                                        </p:tgtEl>
                                        <p:attrNameLst>
                                          <p:attrName>style.visibility</p:attrName>
                                        </p:attrNameLst>
                                      </p:cBhvr>
                                      <p:to>
                                        <p:strVal val="visible"/>
                                      </p:to>
                                    </p:set>
                                    <p:animEffect transition="in" filter="barn(inVertical)">
                                      <p:cBhvr>
                                        <p:cTn id="40"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AD8F4BC-24C3-453E-9334-525C7A9DFB7B}"/>
              </a:ext>
            </a:extLst>
          </p:cNvPr>
          <p:cNvGrpSpPr/>
          <p:nvPr/>
        </p:nvGrpSpPr>
        <p:grpSpPr>
          <a:xfrm>
            <a:off x="1076865" y="705719"/>
            <a:ext cx="9996296" cy="747782"/>
            <a:chOff x="3143655" y="216637"/>
            <a:chExt cx="9996296" cy="747782"/>
          </a:xfrm>
        </p:grpSpPr>
        <p:sp>
          <p:nvSpPr>
            <p:cNvPr id="29" name="Rectangle 28">
              <a:extLst>
                <a:ext uri="{FF2B5EF4-FFF2-40B4-BE49-F238E27FC236}">
                  <a16:creationId xmlns:a16="http://schemas.microsoft.com/office/drawing/2014/main" id="{EC16F295-36A8-4310-9A79-61478F36D07D}"/>
                </a:ext>
              </a:extLst>
            </p:cNvPr>
            <p:cNvSpPr/>
            <p:nvPr/>
          </p:nvSpPr>
          <p:spPr>
            <a:xfrm>
              <a:off x="3687194" y="238546"/>
              <a:ext cx="9218581" cy="693222"/>
            </a:xfrm>
            <a:prstGeom prst="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30" name="TextBox 29">
              <a:extLst>
                <a:ext uri="{FF2B5EF4-FFF2-40B4-BE49-F238E27FC236}">
                  <a16:creationId xmlns:a16="http://schemas.microsoft.com/office/drawing/2014/main" id="{E8ABE723-B779-498F-99F1-4233BF9DC881}"/>
                </a:ext>
              </a:extLst>
            </p:cNvPr>
            <p:cNvSpPr txBox="1"/>
            <p:nvPr/>
          </p:nvSpPr>
          <p:spPr>
            <a:xfrm>
              <a:off x="3892390" y="256533"/>
              <a:ext cx="924756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Viết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15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thành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Mã</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31" name="椭圆 47">
              <a:extLst>
                <a:ext uri="{FF2B5EF4-FFF2-40B4-BE49-F238E27FC236}">
                  <a16:creationId xmlns:a16="http://schemas.microsoft.com/office/drawing/2014/main" id="{8F027B8E-E351-44E1-B75A-3419A3FF18F5}"/>
                </a:ext>
              </a:extLst>
            </p:cNvPr>
            <p:cNvSpPr/>
            <p:nvPr/>
          </p:nvSpPr>
          <p:spPr>
            <a:xfrm>
              <a:off x="3143655" y="216637"/>
              <a:ext cx="783403" cy="743876"/>
            </a:xfrm>
            <a:prstGeom prst="ellipse">
              <a:avLst/>
            </a:prstGeom>
            <a:solidFill>
              <a:srgbClr val="FF0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000" b="1" i="0" u="none" strike="noStrike" kern="1200" cap="none" spc="0" normalizeH="0" baseline="0" noProof="0" dirty="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rPr>
                <a:t>b</a:t>
              </a:r>
              <a:endParaRPr kumimoji="0" lang="zh-CN" altLang="en-US" sz="4000" b="1" i="0" u="none" strike="noStrike" kern="1200" cap="none" spc="0" normalizeH="0" baseline="0" noProof="0" dirty="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grpSp>
      <p:graphicFrame>
        <p:nvGraphicFramePr>
          <p:cNvPr id="2" name="Table 1">
            <a:extLst>
              <a:ext uri="{FF2B5EF4-FFF2-40B4-BE49-F238E27FC236}">
                <a16:creationId xmlns:a16="http://schemas.microsoft.com/office/drawing/2014/main" id="{335FAF31-2285-4D4F-8082-15FA19351ACF}"/>
              </a:ext>
            </a:extLst>
          </p:cNvPr>
          <p:cNvGraphicFramePr>
            <a:graphicFrameLocks noGrp="1"/>
          </p:cNvGraphicFramePr>
          <p:nvPr>
            <p:extLst>
              <p:ext uri="{D42A27DB-BD31-4B8C-83A1-F6EECF244321}">
                <p14:modId xmlns:p14="http://schemas.microsoft.com/office/powerpoint/2010/main" val="3234357620"/>
              </p:ext>
            </p:extLst>
          </p:nvPr>
        </p:nvGraphicFramePr>
        <p:xfrm>
          <a:off x="3367669" y="1642812"/>
          <a:ext cx="7393258" cy="4480560"/>
        </p:xfrm>
        <a:graphic>
          <a:graphicData uri="http://schemas.openxmlformats.org/drawingml/2006/table">
            <a:tbl>
              <a:tblPr>
                <a:tableStyleId>{2D5ABB26-0587-4C30-8999-92F81FD0307C}</a:tableStyleId>
              </a:tblPr>
              <a:tblGrid>
                <a:gridCol w="3580530">
                  <a:extLst>
                    <a:ext uri="{9D8B030D-6E8A-4147-A177-3AD203B41FA5}">
                      <a16:colId xmlns:a16="http://schemas.microsoft.com/office/drawing/2014/main" val="2376076102"/>
                    </a:ext>
                  </a:extLst>
                </a:gridCol>
                <a:gridCol w="3812728">
                  <a:extLst>
                    <a:ext uri="{9D8B030D-6E8A-4147-A177-3AD203B41FA5}">
                      <a16:colId xmlns:a16="http://schemas.microsoft.com/office/drawing/2014/main" val="3878877859"/>
                    </a:ext>
                  </a:extLst>
                </a:gridCol>
              </a:tblGrid>
              <a:tr h="0">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1 – I</a:t>
                      </a:r>
                    </a:p>
                  </a:txBody>
                  <a:tcPr marL="0" marR="0" marT="0" marB="0"/>
                </a:tc>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9 – IX</a:t>
                      </a:r>
                    </a:p>
                  </a:txBody>
                  <a:tcPr marL="0" marR="0" marT="0" marB="0"/>
                </a:tc>
                <a:extLst>
                  <a:ext uri="{0D108BD9-81ED-4DB2-BD59-A6C34878D82A}">
                    <a16:rowId xmlns:a16="http://schemas.microsoft.com/office/drawing/2014/main" val="2547093716"/>
                  </a:ext>
                </a:extLst>
              </a:tr>
              <a:tr h="0">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2 – II</a:t>
                      </a:r>
                    </a:p>
                  </a:txBody>
                  <a:tcPr marL="0" marR="0" marT="0" marB="0"/>
                </a:tc>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10 – X</a:t>
                      </a:r>
                    </a:p>
                  </a:txBody>
                  <a:tcPr marL="0" marR="0" marT="0" marB="0"/>
                </a:tc>
                <a:extLst>
                  <a:ext uri="{0D108BD9-81ED-4DB2-BD59-A6C34878D82A}">
                    <a16:rowId xmlns:a16="http://schemas.microsoft.com/office/drawing/2014/main" val="1076812076"/>
                  </a:ext>
                </a:extLst>
              </a:tr>
              <a:tr h="0">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3 – III</a:t>
                      </a:r>
                    </a:p>
                  </a:txBody>
                  <a:tcPr marL="0" marR="0" marT="0" marB="0"/>
                </a:tc>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11 – XI</a:t>
                      </a:r>
                    </a:p>
                  </a:txBody>
                  <a:tcPr marL="0" marR="0" marT="0" marB="0"/>
                </a:tc>
                <a:extLst>
                  <a:ext uri="{0D108BD9-81ED-4DB2-BD59-A6C34878D82A}">
                    <a16:rowId xmlns:a16="http://schemas.microsoft.com/office/drawing/2014/main" val="3874673331"/>
                  </a:ext>
                </a:extLst>
              </a:tr>
              <a:tr h="0">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4 – IV </a:t>
                      </a:r>
                    </a:p>
                  </a:txBody>
                  <a:tcPr marL="0" marR="0" marT="0" marB="0"/>
                </a:tc>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12 – XII</a:t>
                      </a:r>
                    </a:p>
                  </a:txBody>
                  <a:tcPr marL="0" marR="0" marT="0" marB="0"/>
                </a:tc>
                <a:extLst>
                  <a:ext uri="{0D108BD9-81ED-4DB2-BD59-A6C34878D82A}">
                    <a16:rowId xmlns:a16="http://schemas.microsoft.com/office/drawing/2014/main" val="550991532"/>
                  </a:ext>
                </a:extLst>
              </a:tr>
              <a:tr h="0">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5 – V</a:t>
                      </a:r>
                    </a:p>
                  </a:txBody>
                  <a:tcPr marL="0" marR="0" marT="0" marB="0"/>
                </a:tc>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13 – XIII</a:t>
                      </a:r>
                    </a:p>
                  </a:txBody>
                  <a:tcPr marL="0" marR="0" marT="0" marB="0"/>
                </a:tc>
                <a:extLst>
                  <a:ext uri="{0D108BD9-81ED-4DB2-BD59-A6C34878D82A}">
                    <a16:rowId xmlns:a16="http://schemas.microsoft.com/office/drawing/2014/main" val="2918753112"/>
                  </a:ext>
                </a:extLst>
              </a:tr>
              <a:tr h="0">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6 – VI</a:t>
                      </a:r>
                    </a:p>
                  </a:txBody>
                  <a:tcPr marL="0" marR="0" marT="0" marB="0"/>
                </a:tc>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14 – XIV</a:t>
                      </a:r>
                    </a:p>
                  </a:txBody>
                  <a:tcPr marL="0" marR="0" marT="0" marB="0"/>
                </a:tc>
                <a:extLst>
                  <a:ext uri="{0D108BD9-81ED-4DB2-BD59-A6C34878D82A}">
                    <a16:rowId xmlns:a16="http://schemas.microsoft.com/office/drawing/2014/main" val="4069144061"/>
                  </a:ext>
                </a:extLst>
              </a:tr>
              <a:tr h="0">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7 – VII</a:t>
                      </a:r>
                    </a:p>
                  </a:txBody>
                  <a:tcPr marL="0" marR="0" marT="0" marB="0"/>
                </a:tc>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15 – XV </a:t>
                      </a:r>
                    </a:p>
                  </a:txBody>
                  <a:tcPr marL="0" marR="0" marT="0" marB="0"/>
                </a:tc>
                <a:extLst>
                  <a:ext uri="{0D108BD9-81ED-4DB2-BD59-A6C34878D82A}">
                    <a16:rowId xmlns:a16="http://schemas.microsoft.com/office/drawing/2014/main" val="4162070495"/>
                  </a:ext>
                </a:extLst>
              </a:tr>
              <a:tr h="0">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8 – VIII </a:t>
                      </a:r>
                    </a:p>
                  </a:txBody>
                  <a:tcPr marL="0" marR="0" marT="0" marB="0"/>
                </a:tc>
                <a:tc>
                  <a:txBody>
                    <a:bodyPr/>
                    <a:lstStyle/>
                    <a:p>
                      <a:pPr algn="just"/>
                      <a:endParaRPr lang="en-US" sz="36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29830094"/>
                  </a:ext>
                </a:extLst>
              </a:tr>
            </a:tbl>
          </a:graphicData>
        </a:graphic>
      </p:graphicFrame>
    </p:spTree>
    <p:extLst>
      <p:ext uri="{BB962C8B-B14F-4D97-AF65-F5344CB8AC3E}">
        <p14:creationId xmlns:p14="http://schemas.microsoft.com/office/powerpoint/2010/main" val="140908366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B13FEC-AA05-4608-80C2-11D3A122378D}"/>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32" name="Picture 2" descr="Nông Dân Thu Hoạch Lúa Hình ảnh | Định dạng hình ảnh PNG 400256841|  vn.lovepik.com">
            <a:extLst>
              <a:ext uri="{FF2B5EF4-FFF2-40B4-BE49-F238E27FC236}">
                <a16:creationId xmlns:a16="http://schemas.microsoft.com/office/drawing/2014/main" id="{2529065E-C4A8-4FFA-B3A5-C1F77B54BEC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7342" b="95888" l="0" r="99167">
                        <a14:foregroundMark x1="59833" y1="12628" x2="60500" y2="49633"/>
                        <a14:foregroundMark x1="56833" y1="15565" x2="53000" y2="50220"/>
                        <a14:foregroundMark x1="53500" y1="29956" x2="45167" y2="61380"/>
                        <a14:foregroundMark x1="0" y1="40529" x2="39000" y2="86931"/>
                        <a14:foregroundMark x1="14667" y1="37592" x2="59833" y2="89574"/>
                        <a14:foregroundMark x1="43000" y1="59912" x2="85167" y2="81938"/>
                        <a14:foregroundMark x1="64333" y1="45815" x2="88000" y2="64611"/>
                        <a14:foregroundMark x1="77500" y1="38179" x2="89833" y2="59031"/>
                        <a14:foregroundMark x1="70000" y1="41410" x2="89167" y2="55800"/>
                        <a14:foregroundMark x1="89667" y1="45815" x2="94333" y2="74890"/>
                        <a14:foregroundMark x1="93833" y1="44640" x2="96167" y2="86931"/>
                        <a14:foregroundMark x1="96167" y1="86931" x2="96167" y2="86931"/>
                        <a14:foregroundMark x1="7000" y1="88987" x2="99167" y2="96035"/>
                        <a14:foregroundMark x1="5667" y1="54038" x2="13000" y2="82819"/>
                        <a14:foregroundMark x1="52500" y1="10573" x2="55667" y2="19090"/>
                        <a14:foregroundMark x1="59167" y1="7342" x2="61667" y2="14391"/>
                        <a14:foregroundMark x1="61333" y1="7636" x2="64833" y2="13803"/>
                        <a14:foregroundMark x1="62333" y1="22907" x2="62833" y2="32599"/>
                        <a14:foregroundMark x1="54500" y1="27313" x2="49333" y2="38767"/>
                        <a14:foregroundMark x1="53833" y1="23789" x2="51667" y2="30837"/>
                        <a14:foregroundMark x1="53667" y1="24082" x2="49667" y2="31131"/>
                        <a14:foregroundMark x1="53500" y1="23789" x2="52333" y2="26725"/>
                        <a14:foregroundMark x1="58667" y1="24963" x2="59833" y2="30837"/>
                        <a14:foregroundMark x1="60500" y1="30837" x2="61667" y2="37004"/>
                        <a14:foregroundMark x1="61667" y1="37298" x2="61667" y2="37298"/>
                        <a14:foregroundMark x1="5000" y1="42291" x2="4333" y2="41997"/>
                      </a14:backgroundRemoval>
                    </a14:imgEffect>
                  </a14:imgLayer>
                </a14:imgProps>
              </a:ext>
              <a:ext uri="{28A0092B-C50C-407E-A947-70E740481C1C}">
                <a14:useLocalDpi xmlns:a14="http://schemas.microsoft.com/office/drawing/2010/main" val="0"/>
              </a:ext>
            </a:extLst>
          </a:blip>
          <a:srcRect/>
          <a:stretch>
            <a:fillRect/>
          </a:stretch>
        </p:blipFill>
        <p:spPr bwMode="auto">
          <a:xfrm>
            <a:off x="0" y="371475"/>
            <a:ext cx="12192000" cy="6486525"/>
          </a:xfrm>
          <a:prstGeom prst="rect">
            <a:avLst/>
          </a:prstGeom>
          <a:noFill/>
          <a:extLst>
            <a:ext uri="{909E8E84-426E-40DD-AFC4-6F175D3DCCD1}">
              <a14:hiddenFill xmlns:a14="http://schemas.microsoft.com/office/drawing/2010/main">
                <a:solidFill>
                  <a:srgbClr val="FFFFFF"/>
                </a:solidFill>
              </a14:hiddenFill>
            </a:ext>
          </a:extLst>
        </p:spPr>
      </p:pic>
      <p:sp>
        <p:nvSpPr>
          <p:cNvPr id="35" name="Google Shape;2319;p69">
            <a:extLst>
              <a:ext uri="{FF2B5EF4-FFF2-40B4-BE49-F238E27FC236}">
                <a16:creationId xmlns:a16="http://schemas.microsoft.com/office/drawing/2014/main" id="{6FB9A3C5-61A3-42B1-B402-0EE17D893030}"/>
              </a:ext>
            </a:extLst>
          </p:cNvPr>
          <p:cNvSpPr/>
          <p:nvPr/>
        </p:nvSpPr>
        <p:spPr>
          <a:xfrm>
            <a:off x="281248" y="297526"/>
            <a:ext cx="1409921" cy="76631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 name="Google Shape;2319;p69">
            <a:extLst>
              <a:ext uri="{FF2B5EF4-FFF2-40B4-BE49-F238E27FC236}">
                <a16:creationId xmlns:a16="http://schemas.microsoft.com/office/drawing/2014/main" id="{532DA17A-D8D9-4F30-9730-227189DA04E5}"/>
              </a:ext>
            </a:extLst>
          </p:cNvPr>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 name="Google Shape;2319;p69">
            <a:extLst>
              <a:ext uri="{FF2B5EF4-FFF2-40B4-BE49-F238E27FC236}">
                <a16:creationId xmlns:a16="http://schemas.microsoft.com/office/drawing/2014/main" id="{AEADBA1E-B7CC-4752-AB1A-0040468992C7}"/>
              </a:ext>
            </a:extLst>
          </p:cNvPr>
          <p:cNvSpPr/>
          <p:nvPr/>
        </p:nvSpPr>
        <p:spPr>
          <a:xfrm>
            <a:off x="3193422" y="766780"/>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6" name="Google Shape;2319;p69">
            <a:extLst>
              <a:ext uri="{FF2B5EF4-FFF2-40B4-BE49-F238E27FC236}">
                <a16:creationId xmlns:a16="http://schemas.microsoft.com/office/drawing/2014/main" id="{E30DA691-CC2E-4016-B4B0-71E38F16B752}"/>
              </a:ext>
            </a:extLst>
          </p:cNvPr>
          <p:cNvSpPr/>
          <p:nvPr/>
        </p:nvSpPr>
        <p:spPr>
          <a:xfrm>
            <a:off x="6148818" y="3525845"/>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7" name="Oval 16">
            <a:extLst>
              <a:ext uri="{FF2B5EF4-FFF2-40B4-BE49-F238E27FC236}">
                <a16:creationId xmlns:a16="http://schemas.microsoft.com/office/drawing/2014/main" id="{DF991080-76BD-448E-AD8C-B50D2E984642}"/>
              </a:ext>
            </a:extLst>
          </p:cNvPr>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Oval 22">
            <a:extLst>
              <a:ext uri="{FF2B5EF4-FFF2-40B4-BE49-F238E27FC236}">
                <a16:creationId xmlns:a16="http://schemas.microsoft.com/office/drawing/2014/main" id="{213D1644-64AA-4680-819C-186137064647}"/>
              </a:ext>
            </a:extLst>
          </p:cNvPr>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24" name="Picture 23">
            <a:extLst>
              <a:ext uri="{FF2B5EF4-FFF2-40B4-BE49-F238E27FC236}">
                <a16:creationId xmlns:a16="http://schemas.microsoft.com/office/drawing/2014/main" id="{7F7B6B2E-B264-4AB2-AAF3-579F0DFA2F86}"/>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15000" t="51841" r="58689" b="21402"/>
          <a:stretch/>
        </p:blipFill>
        <p:spPr>
          <a:xfrm>
            <a:off x="-149268" y="3008349"/>
            <a:ext cx="4396450" cy="2524867"/>
          </a:xfrm>
          <a:prstGeom prst="rect">
            <a:avLst/>
          </a:prstGeom>
          <a:effectLst>
            <a:glow>
              <a:schemeClr val="accent1"/>
            </a:glow>
          </a:effectLst>
        </p:spPr>
      </p:pic>
      <p:pic>
        <p:nvPicPr>
          <p:cNvPr id="25" name="Picture 24">
            <a:extLst>
              <a:ext uri="{FF2B5EF4-FFF2-40B4-BE49-F238E27FC236}">
                <a16:creationId xmlns:a16="http://schemas.microsoft.com/office/drawing/2014/main" id="{AB93590C-E190-4413-88D5-546130CE1BE2}"/>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40414" t="51841" r="38029" b="21402"/>
          <a:stretch/>
        </p:blipFill>
        <p:spPr>
          <a:xfrm>
            <a:off x="4008474" y="2906212"/>
            <a:ext cx="3601985" cy="2524867"/>
          </a:xfrm>
          <a:prstGeom prst="rect">
            <a:avLst/>
          </a:prstGeom>
          <a:effectLst>
            <a:glow>
              <a:schemeClr val="accent1"/>
            </a:glow>
          </a:effectLst>
        </p:spPr>
      </p:pic>
      <p:pic>
        <p:nvPicPr>
          <p:cNvPr id="26" name="Picture 25">
            <a:extLst>
              <a:ext uri="{FF2B5EF4-FFF2-40B4-BE49-F238E27FC236}">
                <a16:creationId xmlns:a16="http://schemas.microsoft.com/office/drawing/2014/main" id="{71AE3B76-547B-4F5B-8D03-38F7F157706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64102" t="51841" r="7500" b="21402"/>
          <a:stretch/>
        </p:blipFill>
        <p:spPr>
          <a:xfrm>
            <a:off x="7446854" y="3625021"/>
            <a:ext cx="4745146" cy="2524867"/>
          </a:xfrm>
          <a:prstGeom prst="rect">
            <a:avLst/>
          </a:prstGeom>
          <a:effectLst>
            <a:glow>
              <a:schemeClr val="accent1"/>
            </a:glow>
          </a:effectLst>
        </p:spPr>
      </p:pic>
      <p:pic>
        <p:nvPicPr>
          <p:cNvPr id="27" name="Picture 26">
            <a:extLst>
              <a:ext uri="{FF2B5EF4-FFF2-40B4-BE49-F238E27FC236}">
                <a16:creationId xmlns:a16="http://schemas.microsoft.com/office/drawing/2014/main" id="{50FCC122-4E59-446C-80D9-A80C5B48969F}"/>
              </a:ext>
            </a:extLst>
          </p:cNvPr>
          <p:cNvPicPr>
            <a:picLocks noChangeAspect="1"/>
          </p:cNvPicPr>
          <p:nvPr/>
        </p:nvPicPr>
        <p:blipFill rotWithShape="1">
          <a:blip r:embed="rId7">
            <a:extLst>
              <a:ext uri="{BEBA8EAE-BF5A-486C-A8C5-ECC9F3942E4B}">
                <a14:imgProps xmlns:a14="http://schemas.microsoft.com/office/drawing/2010/main">
                  <a14:imgLayer r:embed="rId5">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p:blipFill>
        <p:spPr>
          <a:xfrm>
            <a:off x="160130" y="2905012"/>
            <a:ext cx="979642" cy="1804381"/>
          </a:xfrm>
          <a:prstGeom prst="rect">
            <a:avLst/>
          </a:prstGeom>
          <a:effectLst>
            <a:glow>
              <a:schemeClr val="accent1"/>
            </a:glow>
          </a:effectLst>
        </p:spPr>
      </p:pic>
      <p:pic>
        <p:nvPicPr>
          <p:cNvPr id="28" name="Picture 27">
            <a:extLst>
              <a:ext uri="{FF2B5EF4-FFF2-40B4-BE49-F238E27FC236}">
                <a16:creationId xmlns:a16="http://schemas.microsoft.com/office/drawing/2014/main" id="{05C983FD-EB97-4FA9-923A-33B74BE69BC9}"/>
              </a:ext>
            </a:extLst>
          </p:cNvPr>
          <p:cNvPicPr>
            <a:picLocks noChangeAspect="1"/>
          </p:cNvPicPr>
          <p:nvPr/>
        </p:nvPicPr>
        <p:blipFill rotWithShape="1">
          <a:blip r:embed="rId8">
            <a:extLst>
              <a:ext uri="{BEBA8EAE-BF5A-486C-A8C5-ECC9F3942E4B}">
                <a14:imgProps xmlns:a14="http://schemas.microsoft.com/office/drawing/2010/main">
                  <a14:imgLayer r:embed="rId5">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694395" y="4559103"/>
            <a:ext cx="5497605" cy="2352685"/>
          </a:xfrm>
          <a:prstGeom prst="rect">
            <a:avLst/>
          </a:prstGeom>
          <a:effectLst>
            <a:glow>
              <a:schemeClr val="accent1"/>
            </a:glow>
          </a:effectLst>
        </p:spPr>
      </p:pic>
      <p:pic>
        <p:nvPicPr>
          <p:cNvPr id="29" name="Picture 28">
            <a:extLst>
              <a:ext uri="{FF2B5EF4-FFF2-40B4-BE49-F238E27FC236}">
                <a16:creationId xmlns:a16="http://schemas.microsoft.com/office/drawing/2014/main" id="{368B007D-B3E8-4F0D-98BF-FF9795653D24}"/>
              </a:ext>
            </a:extLst>
          </p:cNvPr>
          <p:cNvPicPr>
            <a:picLocks noChangeAspect="1"/>
          </p:cNvPicPr>
          <p:nvPr/>
        </p:nvPicPr>
        <p:blipFill rotWithShape="1">
          <a:blip r:embed="rId9">
            <a:extLst>
              <a:ext uri="{BEBA8EAE-BF5A-486C-A8C5-ECC9F3942E4B}">
                <a14:imgProps xmlns:a14="http://schemas.microsoft.com/office/drawing/2010/main">
                  <a14:imgLayer r:embed="rId5">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0" y="4327465"/>
            <a:ext cx="9673626" cy="2524867"/>
          </a:xfrm>
          <a:prstGeom prst="rect">
            <a:avLst/>
          </a:prstGeom>
          <a:effectLst>
            <a:glow>
              <a:schemeClr val="accent1"/>
            </a:glow>
          </a:effectLst>
        </p:spPr>
      </p:pic>
      <p:pic>
        <p:nvPicPr>
          <p:cNvPr id="30" name="Picture 29">
            <a:extLst>
              <a:ext uri="{FF2B5EF4-FFF2-40B4-BE49-F238E27FC236}">
                <a16:creationId xmlns:a16="http://schemas.microsoft.com/office/drawing/2014/main" id="{69EF83CC-713C-44A4-AF24-C5EAF372AAD5}"/>
              </a:ext>
            </a:extLst>
          </p:cNvPr>
          <p:cNvPicPr>
            <a:picLocks noChangeAspect="1"/>
          </p:cNvPicPr>
          <p:nvPr/>
        </p:nvPicPr>
        <p:blipFill rotWithShape="1">
          <a:blip r:embed="rId10">
            <a:extLst>
              <a:ext uri="{BEBA8EAE-BF5A-486C-A8C5-ECC9F3942E4B}">
                <a14:imgProps xmlns:a14="http://schemas.microsoft.com/office/drawing/2010/main">
                  <a14:imgLayer r:embed="rId5">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p:blipFill>
        <p:spPr>
          <a:xfrm>
            <a:off x="8327244" y="3824044"/>
            <a:ext cx="3806580" cy="1875120"/>
          </a:xfrm>
          <a:prstGeom prst="rect">
            <a:avLst/>
          </a:prstGeom>
          <a:effectLst>
            <a:glow>
              <a:schemeClr val="accent1"/>
            </a:glow>
          </a:effectLst>
        </p:spPr>
      </p:pic>
      <p:pic>
        <p:nvPicPr>
          <p:cNvPr id="31" name="Picture 30">
            <a:extLst>
              <a:ext uri="{FF2B5EF4-FFF2-40B4-BE49-F238E27FC236}">
                <a16:creationId xmlns:a16="http://schemas.microsoft.com/office/drawing/2014/main" id="{155DD4F3-594F-4DAD-B0C3-C806E34F6734}"/>
              </a:ext>
            </a:extLst>
          </p:cNvPr>
          <p:cNvPicPr>
            <a:picLocks noChangeAspect="1"/>
          </p:cNvPicPr>
          <p:nvPr/>
        </p:nvPicPr>
        <p:blipFill rotWithShape="1">
          <a:blip r:embed="rId10">
            <a:extLst>
              <a:ext uri="{BEBA8EAE-BF5A-486C-A8C5-ECC9F3942E4B}">
                <a14:imgProps xmlns:a14="http://schemas.microsoft.com/office/drawing/2010/main">
                  <a14:imgLayer r:embed="rId5">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58533" t="55251" r="31397" b="19294"/>
          <a:stretch/>
        </p:blipFill>
        <p:spPr>
          <a:xfrm>
            <a:off x="7066016" y="3785364"/>
            <a:ext cx="1261228" cy="1800435"/>
          </a:xfrm>
          <a:prstGeom prst="rect">
            <a:avLst/>
          </a:prstGeom>
          <a:effectLst>
            <a:glow>
              <a:schemeClr val="accent1"/>
            </a:glow>
          </a:effectLst>
        </p:spPr>
      </p:pic>
      <p:sp>
        <p:nvSpPr>
          <p:cNvPr id="34" name="Oval 33">
            <a:extLst>
              <a:ext uri="{FF2B5EF4-FFF2-40B4-BE49-F238E27FC236}">
                <a16:creationId xmlns:a16="http://schemas.microsoft.com/office/drawing/2014/main" id="{BF0AF0F9-FC1F-4BE8-992E-DF405D310E47}"/>
              </a:ext>
            </a:extLst>
          </p:cNvPr>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2" name="Picture 41">
            <a:extLst>
              <a:ext uri="{FF2B5EF4-FFF2-40B4-BE49-F238E27FC236}">
                <a16:creationId xmlns:a16="http://schemas.microsoft.com/office/drawing/2014/main" id="{D868F716-390E-46C6-86CF-6640DF0978D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35184" t="55184" r="22473" b="-1014"/>
          <a:stretch/>
        </p:blipFill>
        <p:spPr>
          <a:xfrm>
            <a:off x="9980036" y="714972"/>
            <a:ext cx="1343719" cy="1454336"/>
          </a:xfrm>
          <a:prstGeom prst="rect">
            <a:avLst/>
          </a:prstGeom>
        </p:spPr>
      </p:pic>
      <p:pic>
        <p:nvPicPr>
          <p:cNvPr id="43" name="Picture 42">
            <a:extLst>
              <a:ext uri="{FF2B5EF4-FFF2-40B4-BE49-F238E27FC236}">
                <a16:creationId xmlns:a16="http://schemas.microsoft.com/office/drawing/2014/main" id="{3671FE27-C098-4737-8DC8-EA045CBEB25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r="57657" b="54170"/>
          <a:stretch/>
        </p:blipFill>
        <p:spPr>
          <a:xfrm rot="6872548">
            <a:off x="7480640" y="3526826"/>
            <a:ext cx="1343719" cy="1454336"/>
          </a:xfrm>
          <a:prstGeom prst="rect">
            <a:avLst/>
          </a:prstGeom>
        </p:spPr>
      </p:pic>
      <p:pic>
        <p:nvPicPr>
          <p:cNvPr id="44" name="Picture 43">
            <a:extLst>
              <a:ext uri="{FF2B5EF4-FFF2-40B4-BE49-F238E27FC236}">
                <a16:creationId xmlns:a16="http://schemas.microsoft.com/office/drawing/2014/main" id="{CCF8404B-4600-4ACF-BF0F-E8A6B8AD8CA1}"/>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r="57657" b="54170"/>
          <a:stretch/>
        </p:blipFill>
        <p:spPr>
          <a:xfrm rot="3908138" flipH="1">
            <a:off x="-71920" y="489722"/>
            <a:ext cx="1443745" cy="1562596"/>
          </a:xfrm>
          <a:prstGeom prst="rect">
            <a:avLst/>
          </a:prstGeom>
        </p:spPr>
      </p:pic>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F1F35A9-9FF1-4415-AFD9-40A9B1B4AACD}"/>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7659043" y="3089657"/>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4CC5729F-B4A2-4D61-8CC3-F5144C174830}"/>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4">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9327935" y="3097258"/>
            <a:ext cx="3377482" cy="3755156"/>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0E87494A-300E-4C10-98F9-C8D5CE22DA32}"/>
              </a:ext>
            </a:extLst>
          </p:cNvPr>
          <p:cNvSpPr txBox="1"/>
          <p:nvPr/>
        </p:nvSpPr>
        <p:spPr>
          <a:xfrm>
            <a:off x="281248" y="400050"/>
            <a:ext cx="5651855" cy="1328023"/>
          </a:xfrm>
          <a:prstGeom prst="roundRect">
            <a:avLst/>
          </a:prstGeom>
          <a:solidFill>
            <a:schemeClr val="bg1">
              <a:alpha val="70000"/>
            </a:schemeClr>
          </a:solidFill>
          <a:ln>
            <a:solidFill>
              <a:schemeClr val="tx1"/>
            </a:solidFill>
            <a:prstDash val="dash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Cảm</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ơn</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các</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bạn</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đã</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Gặt</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lúa</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giúp</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mình</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73174804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D9AFB722-57E8-42E6-854C-ED415A799147}"/>
              </a:ext>
            </a:extLst>
          </p:cNvPr>
          <p:cNvPicPr>
            <a:picLocks noChangeAspect="1"/>
          </p:cNvPicPr>
          <p:nvPr/>
        </p:nvPicPr>
        <p:blipFill rotWithShape="1">
          <a:blip r:embed="rId5">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1" name="图片 30">
            <a:extLst>
              <a:ext uri="{FF2B5EF4-FFF2-40B4-BE49-F238E27FC236}">
                <a16:creationId xmlns:a16="http://schemas.microsoft.com/office/drawing/2014/main" id="{1D27E1C9-B5A5-4C7A-8EF6-44CFA644B440}"/>
              </a:ext>
            </a:extLst>
          </p:cNvPr>
          <p:cNvPicPr>
            <a:picLocks noChangeAspect="1"/>
          </p:cNvPicPr>
          <p:nvPr/>
        </p:nvPicPr>
        <p:blipFill rotWithShape="1">
          <a:blip r:embed="rId5">
            <a:extLst>
              <a:ext uri="{28A0092B-C50C-407E-A947-70E740481C1C}">
                <a14:useLocalDpi xmlns:a14="http://schemas.microsoft.com/office/drawing/2010/main" val="0"/>
              </a:ext>
            </a:extLst>
          </a:blip>
          <a:srcRect r="83505"/>
          <a:stretch/>
        </p:blipFill>
        <p:spPr>
          <a:xfrm>
            <a:off x="127000" y="1280073"/>
            <a:ext cx="2011133" cy="3508489"/>
          </a:xfrm>
          <a:prstGeom prst="rect">
            <a:avLst/>
          </a:prstGeom>
        </p:spPr>
      </p:pic>
      <p:pic>
        <p:nvPicPr>
          <p:cNvPr id="24" name="图片 23">
            <a:extLst>
              <a:ext uri="{FF2B5EF4-FFF2-40B4-BE49-F238E27FC236}">
                <a16:creationId xmlns:a16="http://schemas.microsoft.com/office/drawing/2014/main" id="{2AAD189D-9D85-4FF4-9951-D61B7F2F58CF}"/>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25" name="图片 24">
            <a:extLst>
              <a:ext uri="{FF2B5EF4-FFF2-40B4-BE49-F238E27FC236}">
                <a16:creationId xmlns:a16="http://schemas.microsoft.com/office/drawing/2014/main" id="{C0B9328E-3508-455F-A922-691DBAA362AC}"/>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26" name="图片 25">
            <a:extLst>
              <a:ext uri="{FF2B5EF4-FFF2-40B4-BE49-F238E27FC236}">
                <a16:creationId xmlns:a16="http://schemas.microsoft.com/office/drawing/2014/main" id="{92926630-2525-4165-BC82-0077E6C5BBE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27" name="图形 26">
            <a:extLst>
              <a:ext uri="{FF2B5EF4-FFF2-40B4-BE49-F238E27FC236}">
                <a16:creationId xmlns:a16="http://schemas.microsoft.com/office/drawing/2014/main" id="{04B2D084-F196-4A01-943C-D78B3FD638B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19506" y="3967827"/>
            <a:ext cx="1002731" cy="567980"/>
          </a:xfrm>
          <a:prstGeom prst="rect">
            <a:avLst/>
          </a:prstGeom>
        </p:spPr>
      </p:pic>
      <p:pic>
        <p:nvPicPr>
          <p:cNvPr id="28" name="图形 27">
            <a:extLst>
              <a:ext uri="{FF2B5EF4-FFF2-40B4-BE49-F238E27FC236}">
                <a16:creationId xmlns:a16="http://schemas.microsoft.com/office/drawing/2014/main" id="{6660B46A-2EA1-4521-BD64-531BBA55592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267471" y="3385843"/>
            <a:ext cx="670529" cy="379810"/>
          </a:xfrm>
          <a:prstGeom prst="rect">
            <a:avLst/>
          </a:prstGeom>
        </p:spPr>
      </p:pic>
      <p:pic>
        <p:nvPicPr>
          <p:cNvPr id="33" name="图片 32">
            <a:extLst>
              <a:ext uri="{FF2B5EF4-FFF2-40B4-BE49-F238E27FC236}">
                <a16:creationId xmlns:a16="http://schemas.microsoft.com/office/drawing/2014/main" id="{552C8B75-21CB-4605-B635-F256B0842171}"/>
              </a:ext>
            </a:extLst>
          </p:cNvPr>
          <p:cNvPicPr>
            <a:picLocks noChangeAspect="1"/>
          </p:cNvPicPr>
          <p:nvPr/>
        </p:nvPicPr>
        <p:blipFill rotWithShape="1">
          <a:blip r:embed="rId12">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38" name="图片 37">
            <a:extLst>
              <a:ext uri="{FF2B5EF4-FFF2-40B4-BE49-F238E27FC236}">
                <a16:creationId xmlns:a16="http://schemas.microsoft.com/office/drawing/2014/main" id="{52A9A42F-87CD-415B-84F9-327A4EFE335C}"/>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4517345" y="0"/>
            <a:ext cx="2011133" cy="1755509"/>
          </a:xfrm>
          <a:prstGeom prst="rect">
            <a:avLst/>
          </a:prstGeom>
        </p:spPr>
      </p:pic>
      <p:pic>
        <p:nvPicPr>
          <p:cNvPr id="54" name="Picture 53">
            <a:extLst>
              <a:ext uri="{FF2B5EF4-FFF2-40B4-BE49-F238E27FC236}">
                <a16:creationId xmlns:a16="http://schemas.microsoft.com/office/drawing/2014/main" id="{93BEE8C0-22C0-4812-B5E4-691E9F82F6E6}"/>
              </a:ext>
            </a:extLst>
          </p:cNvPr>
          <p:cNvPicPr>
            <a:picLocks noChangeAspect="1"/>
          </p:cNvPicPr>
          <p:nvPr/>
        </p:nvPicPr>
        <p:blipFill rotWithShape="1">
          <a:blip r:embed="rId14">
            <a:extLst>
              <a:ext uri="{BEBA8EAE-BF5A-486C-A8C5-ECC9F3942E4B}">
                <a14:imgProps xmlns:a14="http://schemas.microsoft.com/office/drawing/2010/main">
                  <a14:imgLayer r:embed="rId15">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47"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A6028FAA-F360-4640-8141-325F2CB388A7}"/>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2102111" y="2439203"/>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a:extLst>
              <a:ext uri="{FF2B5EF4-FFF2-40B4-BE49-F238E27FC236}">
                <a16:creationId xmlns:a16="http://schemas.microsoft.com/office/drawing/2014/main" id="{9AF25756-27D5-4A29-AA66-FBF78F3463FB}"/>
              </a:ext>
            </a:extLst>
          </p:cNvPr>
          <p:cNvPicPr>
            <a:picLocks noChangeAspect="1"/>
          </p:cNvPicPr>
          <p:nvPr/>
        </p:nvPicPr>
        <p:blipFill rotWithShape="1">
          <a:blip r:embed="rId18">
            <a:extLst>
              <a:ext uri="{BEBA8EAE-BF5A-486C-A8C5-ECC9F3942E4B}">
                <a14:imgProps xmlns:a14="http://schemas.microsoft.com/office/drawing/2010/main">
                  <a14:imgLayer r:embed="rId15">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pic>
        <p:nvPicPr>
          <p:cNvPr id="48"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24CEA36B-3274-4D9F-9513-C1748490C30D}"/>
              </a:ext>
            </a:extLst>
          </p:cNvPr>
          <p:cNvPicPr>
            <a:picLocks noChangeAspect="1" noChangeArrowheads="1"/>
          </p:cNvPicPr>
          <p:nvPr/>
        </p:nvPicPr>
        <p:blipFill rotWithShape="1">
          <a:blip r:embed="rId19">
            <a:extLst>
              <a:ext uri="{BEBA8EAE-BF5A-486C-A8C5-ECC9F3942E4B}">
                <a14:imgProps xmlns:a14="http://schemas.microsoft.com/office/drawing/2010/main">
                  <a14:imgLayer r:embed="rId17">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7433975" y="2277625"/>
            <a:ext cx="3377482" cy="375515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a:extLst>
              <a:ext uri="{FF2B5EF4-FFF2-40B4-BE49-F238E27FC236}">
                <a16:creationId xmlns:a16="http://schemas.microsoft.com/office/drawing/2014/main" id="{BE5D3A7C-C6FB-4EF3-885E-01FAB275C57F}"/>
              </a:ext>
            </a:extLst>
          </p:cNvPr>
          <p:cNvGrpSpPr/>
          <p:nvPr/>
        </p:nvGrpSpPr>
        <p:grpSpPr>
          <a:xfrm>
            <a:off x="6620" y="4059623"/>
            <a:ext cx="12192000" cy="2780956"/>
            <a:chOff x="-29140" y="3368913"/>
            <a:chExt cx="13654110" cy="3545778"/>
          </a:xfrm>
        </p:grpSpPr>
        <p:pic>
          <p:nvPicPr>
            <p:cNvPr id="51" name="Picture 50">
              <a:extLst>
                <a:ext uri="{FF2B5EF4-FFF2-40B4-BE49-F238E27FC236}">
                  <a16:creationId xmlns:a16="http://schemas.microsoft.com/office/drawing/2014/main" id="{A6F666F4-15ED-4F64-9B1B-1761903203E7}"/>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52" name="Picture 51">
              <a:extLst>
                <a:ext uri="{FF2B5EF4-FFF2-40B4-BE49-F238E27FC236}">
                  <a16:creationId xmlns:a16="http://schemas.microsoft.com/office/drawing/2014/main" id="{9A729AC3-E299-4E93-AC81-BA754E9D9674}"/>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53" name="Picture 52">
              <a:extLst>
                <a:ext uri="{FF2B5EF4-FFF2-40B4-BE49-F238E27FC236}">
                  <a16:creationId xmlns:a16="http://schemas.microsoft.com/office/drawing/2014/main" id="{341A8574-F05F-4845-853F-27393E465A7A}"/>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sp>
        <p:nvSpPr>
          <p:cNvPr id="34" name="Oval 33">
            <a:extLst>
              <a:ext uri="{FF2B5EF4-FFF2-40B4-BE49-F238E27FC236}">
                <a16:creationId xmlns:a16="http://schemas.microsoft.com/office/drawing/2014/main" id="{4D3EF9C8-7FB2-425E-AFB2-E4D9FD443EF6}"/>
              </a:ext>
            </a:extLst>
          </p:cNvPr>
          <p:cNvSpPr/>
          <p:nvPr/>
        </p:nvSpPr>
        <p:spPr>
          <a:xfrm>
            <a:off x="-634303" y="-1765204"/>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Oval 34">
            <a:extLst>
              <a:ext uri="{FF2B5EF4-FFF2-40B4-BE49-F238E27FC236}">
                <a16:creationId xmlns:a16="http://schemas.microsoft.com/office/drawing/2014/main" id="{825C366D-0C5F-4B9F-93A7-122D27D3E119}"/>
              </a:ext>
            </a:extLst>
          </p:cNvPr>
          <p:cNvSpPr/>
          <p:nvPr/>
        </p:nvSpPr>
        <p:spPr>
          <a:xfrm>
            <a:off x="159757" y="-1051426"/>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6" name="Oval 35">
            <a:extLst>
              <a:ext uri="{FF2B5EF4-FFF2-40B4-BE49-F238E27FC236}">
                <a16:creationId xmlns:a16="http://schemas.microsoft.com/office/drawing/2014/main" id="{9163A71C-7B72-4E8E-9BDD-7E55429A35B0}"/>
              </a:ext>
            </a:extLst>
          </p:cNvPr>
          <p:cNvSpPr/>
          <p:nvPr/>
        </p:nvSpPr>
        <p:spPr>
          <a:xfrm>
            <a:off x="535398" y="-748723"/>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6" name="Group 5">
            <a:extLst>
              <a:ext uri="{FF2B5EF4-FFF2-40B4-BE49-F238E27FC236}">
                <a16:creationId xmlns:a16="http://schemas.microsoft.com/office/drawing/2014/main" id="{210ECAB8-41AA-4B73-B296-B47CDDF7E550}"/>
              </a:ext>
            </a:extLst>
          </p:cNvPr>
          <p:cNvGrpSpPr/>
          <p:nvPr/>
        </p:nvGrpSpPr>
        <p:grpSpPr>
          <a:xfrm>
            <a:off x="5674430" y="257999"/>
            <a:ext cx="3144918" cy="2884873"/>
            <a:chOff x="5674430" y="257999"/>
            <a:chExt cx="3144918" cy="2884873"/>
          </a:xfrm>
        </p:grpSpPr>
        <p:pic>
          <p:nvPicPr>
            <p:cNvPr id="4" name="Picture 3" descr="Shape&#10;&#10;Description automatically generated">
              <a:extLst>
                <a:ext uri="{FF2B5EF4-FFF2-40B4-BE49-F238E27FC236}">
                  <a16:creationId xmlns:a16="http://schemas.microsoft.com/office/drawing/2014/main" id="{82B39275-63A7-4EF7-9802-CE6DE2828542}"/>
                </a:ext>
              </a:extLst>
            </p:cNvPr>
            <p:cNvPicPr>
              <a:picLocks noChangeAspect="1"/>
            </p:cNvPicPr>
            <p:nvPr/>
          </p:nvPicPr>
          <p:blipFill>
            <a:blip r:embed="rId21">
              <a:extLst>
                <a:ext uri="{BEBA8EAE-BF5A-486C-A8C5-ECC9F3942E4B}">
                  <a14:imgProps xmlns:a14="http://schemas.microsoft.com/office/drawing/2010/main">
                    <a14:imgLayer r:embed="rId22">
                      <a14:imgEffect>
                        <a14:backgroundRemoval t="1972" b="96338" l="2584" r="95866">
                          <a14:foregroundMark x1="7235" y1="8169" x2="66667" y2="87887"/>
                          <a14:foregroundMark x1="6977" y1="52958" x2="6977" y2="52958"/>
                          <a14:foregroundMark x1="87855" y1="8451" x2="96382" y2="38592"/>
                          <a14:foregroundMark x1="14212" y1="1972" x2="73127" y2="7606"/>
                          <a14:foregroundMark x1="2584" y1="16338" x2="2584" y2="16338"/>
                          <a14:foregroundMark x1="68734" y1="96338" x2="68734" y2="96338"/>
                          <a14:foregroundMark x1="4134" y1="17746" x2="84496" y2="34366"/>
                          <a14:foregroundMark x1="84496" y1="34366" x2="43669" y2="61127"/>
                          <a14:foregroundMark x1="43669" y1="61127" x2="21189" y2="57183"/>
                          <a14:foregroundMark x1="21189" y1="57183" x2="46253" y2="20563"/>
                          <a14:foregroundMark x1="46253" y1="20563" x2="74160" y2="47887"/>
                          <a14:foregroundMark x1="74160" y1="47887" x2="35659" y2="65352"/>
                          <a14:foregroundMark x1="35659" y1="65352" x2="24548" y2="24507"/>
                          <a14:foregroundMark x1="24548" y1="24507" x2="38760" y2="2535"/>
                          <a14:foregroundMark x1="38760" y1="2535" x2="68217" y2="7042"/>
                          <a14:foregroundMark x1="68217" y1="7042" x2="84496" y2="44789"/>
                          <a14:foregroundMark x1="9302" y1="21972" x2="35917" y2="80845"/>
                          <a14:foregroundMark x1="35917" y1="80845" x2="62791" y2="81408"/>
                          <a14:foregroundMark x1="62791" y1="81408" x2="85271" y2="69014"/>
                          <a14:foregroundMark x1="85271" y1="69014" x2="86822" y2="46479"/>
                          <a14:foregroundMark x1="15504" y1="58873" x2="15504" y2="58873"/>
                          <a14:foregroundMark x1="8269" y1="32113" x2="17313" y2="69859"/>
                          <a14:foregroundMark x1="17313" y1="69859" x2="18088" y2="70423"/>
                          <a14:backgroundMark x1="42894" y1="1408" x2="42894" y2="1408"/>
                        </a14:backgroundRemoval>
                      </a14:imgEffect>
                    </a14:imgLayer>
                  </a14:imgProps>
                </a:ext>
                <a:ext uri="{28A0092B-C50C-407E-A947-70E740481C1C}">
                  <a14:useLocalDpi xmlns:a14="http://schemas.microsoft.com/office/drawing/2010/main" val="0"/>
                </a:ext>
              </a:extLst>
            </a:blip>
            <a:stretch>
              <a:fillRect/>
            </a:stretch>
          </p:blipFill>
          <p:spPr>
            <a:xfrm>
              <a:off x="5674430" y="257999"/>
              <a:ext cx="3144918" cy="2884873"/>
            </a:xfrm>
            <a:prstGeom prst="rect">
              <a:avLst/>
            </a:prstGeom>
          </p:spPr>
        </p:pic>
        <p:sp>
          <p:nvSpPr>
            <p:cNvPr id="5" name="TextBox 4">
              <a:extLst>
                <a:ext uri="{FF2B5EF4-FFF2-40B4-BE49-F238E27FC236}">
                  <a16:creationId xmlns:a16="http://schemas.microsoft.com/office/drawing/2014/main" id="{E3E35DD7-92C7-42A3-8E3F-C3583E09BEEC}"/>
                </a:ext>
              </a:extLst>
            </p:cNvPr>
            <p:cNvSpPr txBox="1"/>
            <p:nvPr/>
          </p:nvSpPr>
          <p:spPr>
            <a:xfrm>
              <a:off x="6023430" y="437205"/>
              <a:ext cx="2723348"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Hôm</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nay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chúng</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ta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hãy</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tham</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quan</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1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vòng</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ruộng</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lúa</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bác</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nông</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dân</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nhé</a:t>
              </a: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7" name="Tieng-ting-www_tiengdong_com">
            <a:hlinkClick r:id="" action="ppaction://media"/>
            <a:extLst>
              <a:ext uri="{FF2B5EF4-FFF2-40B4-BE49-F238E27FC236}">
                <a16:creationId xmlns:a16="http://schemas.microsoft.com/office/drawing/2014/main" id="{11FC5C76-B897-46FC-8B04-31197320D3E4}"/>
              </a:ext>
            </a:extLst>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1061142" y="1719830"/>
            <a:ext cx="609600" cy="609600"/>
          </a:xfrm>
          <a:prstGeom prst="rect">
            <a:avLst/>
          </a:prstGeom>
        </p:spPr>
      </p:pic>
      <p:grpSp>
        <p:nvGrpSpPr>
          <p:cNvPr id="41" name="Group 40">
            <a:extLst>
              <a:ext uri="{FF2B5EF4-FFF2-40B4-BE49-F238E27FC236}">
                <a16:creationId xmlns:a16="http://schemas.microsoft.com/office/drawing/2014/main" id="{FE5673EC-CAFE-4FE5-9A47-84F6DDB1C183}"/>
              </a:ext>
            </a:extLst>
          </p:cNvPr>
          <p:cNvGrpSpPr/>
          <p:nvPr/>
        </p:nvGrpSpPr>
        <p:grpSpPr>
          <a:xfrm flipH="1">
            <a:off x="2642937" y="199667"/>
            <a:ext cx="3144918" cy="2884873"/>
            <a:chOff x="5674430" y="257999"/>
            <a:chExt cx="3144918" cy="2884873"/>
          </a:xfrm>
        </p:grpSpPr>
        <p:pic>
          <p:nvPicPr>
            <p:cNvPr id="49" name="Picture 48" descr="Shape&#10;&#10;Description automatically generated">
              <a:extLst>
                <a:ext uri="{FF2B5EF4-FFF2-40B4-BE49-F238E27FC236}">
                  <a16:creationId xmlns:a16="http://schemas.microsoft.com/office/drawing/2014/main" id="{0431F469-B3C7-48FE-B1B0-7C211A9E2DDC}"/>
                </a:ext>
              </a:extLst>
            </p:cNvPr>
            <p:cNvPicPr>
              <a:picLocks noChangeAspect="1"/>
            </p:cNvPicPr>
            <p:nvPr/>
          </p:nvPicPr>
          <p:blipFill>
            <a:blip r:embed="rId21">
              <a:extLst>
                <a:ext uri="{BEBA8EAE-BF5A-486C-A8C5-ECC9F3942E4B}">
                  <a14:imgProps xmlns:a14="http://schemas.microsoft.com/office/drawing/2010/main">
                    <a14:imgLayer r:embed="rId22">
                      <a14:imgEffect>
                        <a14:backgroundRemoval t="1972" b="96338" l="2584" r="95866">
                          <a14:foregroundMark x1="7235" y1="8169" x2="66667" y2="87887"/>
                          <a14:foregroundMark x1="6977" y1="52958" x2="6977" y2="52958"/>
                          <a14:foregroundMark x1="87855" y1="8451" x2="96382" y2="38592"/>
                          <a14:foregroundMark x1="14212" y1="1972" x2="73127" y2="7606"/>
                          <a14:foregroundMark x1="2584" y1="16338" x2="2584" y2="16338"/>
                          <a14:foregroundMark x1="68734" y1="96338" x2="68734" y2="96338"/>
                          <a14:foregroundMark x1="4134" y1="17746" x2="84496" y2="34366"/>
                          <a14:foregroundMark x1="84496" y1="34366" x2="43669" y2="61127"/>
                          <a14:foregroundMark x1="43669" y1="61127" x2="21189" y2="57183"/>
                          <a14:foregroundMark x1="21189" y1="57183" x2="46253" y2="20563"/>
                          <a14:foregroundMark x1="46253" y1="20563" x2="74160" y2="47887"/>
                          <a14:foregroundMark x1="74160" y1="47887" x2="35659" y2="65352"/>
                          <a14:foregroundMark x1="35659" y1="65352" x2="24548" y2="24507"/>
                          <a14:foregroundMark x1="24548" y1="24507" x2="38760" y2="2535"/>
                          <a14:foregroundMark x1="38760" y1="2535" x2="68217" y2="7042"/>
                          <a14:foregroundMark x1="68217" y1="7042" x2="84496" y2="44789"/>
                          <a14:foregroundMark x1="9302" y1="21972" x2="35917" y2="80845"/>
                          <a14:foregroundMark x1="35917" y1="80845" x2="62791" y2="81408"/>
                          <a14:foregroundMark x1="62791" y1="81408" x2="85271" y2="69014"/>
                          <a14:foregroundMark x1="85271" y1="69014" x2="86822" y2="46479"/>
                          <a14:foregroundMark x1="15504" y1="58873" x2="15504" y2="58873"/>
                          <a14:foregroundMark x1="8269" y1="32113" x2="17313" y2="69859"/>
                          <a14:foregroundMark x1="17313" y1="69859" x2="18088" y2="70423"/>
                          <a14:backgroundMark x1="42894" y1="1408" x2="42894" y2="1408"/>
                        </a14:backgroundRemoval>
                      </a14:imgEffect>
                    </a14:imgLayer>
                  </a14:imgProps>
                </a:ext>
                <a:ext uri="{28A0092B-C50C-407E-A947-70E740481C1C}">
                  <a14:useLocalDpi xmlns:a14="http://schemas.microsoft.com/office/drawing/2010/main" val="0"/>
                </a:ext>
              </a:extLst>
            </a:blip>
            <a:stretch>
              <a:fillRect/>
            </a:stretch>
          </p:blipFill>
          <p:spPr>
            <a:xfrm>
              <a:off x="5674430" y="257999"/>
              <a:ext cx="3144918" cy="2884873"/>
            </a:xfrm>
            <a:prstGeom prst="rect">
              <a:avLst/>
            </a:prstGeom>
          </p:spPr>
        </p:pic>
        <p:sp>
          <p:nvSpPr>
            <p:cNvPr id="56" name="TextBox 55">
              <a:extLst>
                <a:ext uri="{FF2B5EF4-FFF2-40B4-BE49-F238E27FC236}">
                  <a16:creationId xmlns:a16="http://schemas.microsoft.com/office/drawing/2014/main" id="{8E8FE753-E054-4AE2-83E0-90A9EB8BBA57}"/>
                </a:ext>
              </a:extLst>
            </p:cNvPr>
            <p:cNvSpPr txBox="1"/>
            <p:nvPr/>
          </p:nvSpPr>
          <p:spPr>
            <a:xfrm>
              <a:off x="5776686" y="437205"/>
              <a:ext cx="2723348"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Chúng</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ta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bắt</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đầu</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nào</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57" name="Tieng-ting-www_tiengdong_com">
            <a:hlinkClick r:id="" action="ppaction://media"/>
            <a:extLst>
              <a:ext uri="{FF2B5EF4-FFF2-40B4-BE49-F238E27FC236}">
                <a16:creationId xmlns:a16="http://schemas.microsoft.com/office/drawing/2014/main" id="{0863D0AE-43AB-4896-ABE5-39B9CCAB7008}"/>
              </a:ext>
            </a:extLst>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908742" y="1872230"/>
            <a:ext cx="609600" cy="609600"/>
          </a:xfrm>
          <a:prstGeom prst="rect">
            <a:avLst/>
          </a:prstGeom>
        </p:spPr>
      </p:pic>
    </p:spTree>
    <p:extLst>
      <p:ext uri="{BB962C8B-B14F-4D97-AF65-F5344CB8AC3E}">
        <p14:creationId xmlns:p14="http://schemas.microsoft.com/office/powerpoint/2010/main" val="26550954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 presetClass="mediacall" presetSubtype="0" fill="hold" nodeType="withEffect">
                                  <p:stCondLst>
                                    <p:cond delay="0"/>
                                  </p:stCondLst>
                                  <p:childTnLst>
                                    <p:cmd type="call" cmd="playFrom(0.0)">
                                      <p:cBhvr>
                                        <p:cTn id="9" dur="2808" fill="hold"/>
                                        <p:tgtEl>
                                          <p:spTgt spid="7"/>
                                        </p:tgtEl>
                                      </p:cBhvr>
                                    </p:cmd>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barn(inVertical)">
                                      <p:cBhvr>
                                        <p:cTn id="19" dur="500"/>
                                        <p:tgtEl>
                                          <p:spTgt spid="41"/>
                                        </p:tgtEl>
                                      </p:cBhvr>
                                    </p:animEffect>
                                  </p:childTnLst>
                                </p:cTn>
                              </p:par>
                              <p:par>
                                <p:cTn id="20" presetID="1" presetClass="mediacall" presetSubtype="0" fill="hold" nodeType="withEffect">
                                  <p:stCondLst>
                                    <p:cond delay="0"/>
                                  </p:stCondLst>
                                  <p:childTnLst>
                                    <p:cmd type="call" cmd="playFrom(0.0)">
                                      <p:cBhvr>
                                        <p:cTn id="21" dur="2808" fill="hold"/>
                                        <p:tgtEl>
                                          <p:spTgt spid="57"/>
                                        </p:tgtEl>
                                      </p:cBhvr>
                                    </p:cmd>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41"/>
                                        </p:tgtEl>
                                      </p:cBhvr>
                                    </p:animEffect>
                                    <p:set>
                                      <p:cBhvr>
                                        <p:cTn id="26"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7"/>
                </p:tgtEl>
              </p:cMediaNode>
            </p:audio>
            <p:audio>
              <p:cMediaNode vol="80000">
                <p:cTn id="28" fill="hold" display="0">
                  <p:stCondLst>
                    <p:cond delay="indefinite"/>
                  </p:stCondLst>
                  <p:endCondLst>
                    <p:cond evt="onStopAudio" delay="0">
                      <p:tgtEl>
                        <p:sldTgt/>
                      </p:tgtEl>
                    </p:cond>
                  </p:endCondLst>
                </p:cTn>
                <p:tgtEl>
                  <p:spTgt spid="5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D9AFB722-57E8-42E6-854C-ED415A799147}"/>
              </a:ext>
            </a:extLst>
          </p:cNvPr>
          <p:cNvPicPr>
            <a:picLocks noChangeAspect="1"/>
          </p:cNvPicPr>
          <p:nvPr/>
        </p:nvPicPr>
        <p:blipFill rotWithShape="1">
          <a:blip r:embed="rId3">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1" name="图片 30">
            <a:extLst>
              <a:ext uri="{FF2B5EF4-FFF2-40B4-BE49-F238E27FC236}">
                <a16:creationId xmlns:a16="http://schemas.microsoft.com/office/drawing/2014/main" id="{1D27E1C9-B5A5-4C7A-8EF6-44CFA644B440}"/>
              </a:ext>
            </a:extLst>
          </p:cNvPr>
          <p:cNvPicPr>
            <a:picLocks noChangeAspect="1"/>
          </p:cNvPicPr>
          <p:nvPr/>
        </p:nvPicPr>
        <p:blipFill rotWithShape="1">
          <a:blip r:embed="rId3">
            <a:extLst>
              <a:ext uri="{28A0092B-C50C-407E-A947-70E740481C1C}">
                <a14:useLocalDpi xmlns:a14="http://schemas.microsoft.com/office/drawing/2010/main" val="0"/>
              </a:ext>
            </a:extLst>
          </a:blip>
          <a:srcRect r="83505"/>
          <a:stretch/>
        </p:blipFill>
        <p:spPr>
          <a:xfrm>
            <a:off x="127000" y="1280073"/>
            <a:ext cx="2011133" cy="3508489"/>
          </a:xfrm>
          <a:prstGeom prst="rect">
            <a:avLst/>
          </a:prstGeom>
        </p:spPr>
      </p:pic>
      <p:pic>
        <p:nvPicPr>
          <p:cNvPr id="24" name="图片 23">
            <a:extLst>
              <a:ext uri="{FF2B5EF4-FFF2-40B4-BE49-F238E27FC236}">
                <a16:creationId xmlns:a16="http://schemas.microsoft.com/office/drawing/2014/main" id="{2AAD189D-9D85-4FF4-9951-D61B7F2F58C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25" name="图片 24">
            <a:extLst>
              <a:ext uri="{FF2B5EF4-FFF2-40B4-BE49-F238E27FC236}">
                <a16:creationId xmlns:a16="http://schemas.microsoft.com/office/drawing/2014/main" id="{C0B9328E-3508-455F-A922-691DBAA362AC}"/>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26" name="图片 25">
            <a:extLst>
              <a:ext uri="{FF2B5EF4-FFF2-40B4-BE49-F238E27FC236}">
                <a16:creationId xmlns:a16="http://schemas.microsoft.com/office/drawing/2014/main" id="{92926630-2525-4165-BC82-0077E6C5BB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27" name="图形 26">
            <a:extLst>
              <a:ext uri="{FF2B5EF4-FFF2-40B4-BE49-F238E27FC236}">
                <a16:creationId xmlns:a16="http://schemas.microsoft.com/office/drawing/2014/main" id="{04B2D084-F196-4A01-943C-D78B3FD638B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19506" y="3967827"/>
            <a:ext cx="1002731" cy="567980"/>
          </a:xfrm>
          <a:prstGeom prst="rect">
            <a:avLst/>
          </a:prstGeom>
        </p:spPr>
      </p:pic>
      <p:pic>
        <p:nvPicPr>
          <p:cNvPr id="28" name="图形 27">
            <a:extLst>
              <a:ext uri="{FF2B5EF4-FFF2-40B4-BE49-F238E27FC236}">
                <a16:creationId xmlns:a16="http://schemas.microsoft.com/office/drawing/2014/main" id="{6660B46A-2EA1-4521-BD64-531BBA55592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267471" y="3385843"/>
            <a:ext cx="670529" cy="379810"/>
          </a:xfrm>
          <a:prstGeom prst="rect">
            <a:avLst/>
          </a:prstGeom>
        </p:spPr>
      </p:pic>
      <p:pic>
        <p:nvPicPr>
          <p:cNvPr id="33" name="图片 32">
            <a:extLst>
              <a:ext uri="{FF2B5EF4-FFF2-40B4-BE49-F238E27FC236}">
                <a16:creationId xmlns:a16="http://schemas.microsoft.com/office/drawing/2014/main" id="{552C8B75-21CB-4605-B635-F256B0842171}"/>
              </a:ext>
            </a:extLst>
          </p:cNvPr>
          <p:cNvPicPr>
            <a:picLocks noChangeAspect="1"/>
          </p:cNvPicPr>
          <p:nvPr/>
        </p:nvPicPr>
        <p:blipFill rotWithShape="1">
          <a:blip r:embed="rId10">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38" name="图片 37">
            <a:extLst>
              <a:ext uri="{FF2B5EF4-FFF2-40B4-BE49-F238E27FC236}">
                <a16:creationId xmlns:a16="http://schemas.microsoft.com/office/drawing/2014/main" id="{52A9A42F-87CD-415B-84F9-327A4EFE335C}"/>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517345" y="0"/>
            <a:ext cx="2011133" cy="1755509"/>
          </a:xfrm>
          <a:prstGeom prst="rect">
            <a:avLst/>
          </a:prstGeom>
        </p:spPr>
      </p:pic>
      <p:pic>
        <p:nvPicPr>
          <p:cNvPr id="54" name="Picture 53">
            <a:extLst>
              <a:ext uri="{FF2B5EF4-FFF2-40B4-BE49-F238E27FC236}">
                <a16:creationId xmlns:a16="http://schemas.microsoft.com/office/drawing/2014/main" id="{93BEE8C0-22C0-4812-B5E4-691E9F82F6E6}"/>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55" name="Picture 54">
            <a:extLst>
              <a:ext uri="{FF2B5EF4-FFF2-40B4-BE49-F238E27FC236}">
                <a16:creationId xmlns:a16="http://schemas.microsoft.com/office/drawing/2014/main" id="{9AF25756-27D5-4A29-AA66-FBF78F3463FB}"/>
              </a:ext>
            </a:extLst>
          </p:cNvPr>
          <p:cNvPicPr>
            <a:picLocks noChangeAspect="1"/>
          </p:cNvPicPr>
          <p:nvPr/>
        </p:nvPicPr>
        <p:blipFill rotWithShape="1">
          <a:blip r:embed="rId14">
            <a:extLst>
              <a:ext uri="{BEBA8EAE-BF5A-486C-A8C5-ECC9F3942E4B}">
                <a14:imgProps xmlns:a14="http://schemas.microsoft.com/office/drawing/2010/main">
                  <a14:imgLayer r:embed="rId1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grpSp>
        <p:nvGrpSpPr>
          <p:cNvPr id="50" name="Group 49">
            <a:extLst>
              <a:ext uri="{FF2B5EF4-FFF2-40B4-BE49-F238E27FC236}">
                <a16:creationId xmlns:a16="http://schemas.microsoft.com/office/drawing/2014/main" id="{BE5D3A7C-C6FB-4EF3-885E-01FAB275C57F}"/>
              </a:ext>
            </a:extLst>
          </p:cNvPr>
          <p:cNvGrpSpPr/>
          <p:nvPr/>
        </p:nvGrpSpPr>
        <p:grpSpPr>
          <a:xfrm>
            <a:off x="6620" y="4059623"/>
            <a:ext cx="12192000" cy="2780956"/>
            <a:chOff x="-29140" y="3368913"/>
            <a:chExt cx="13654110" cy="3545778"/>
          </a:xfrm>
        </p:grpSpPr>
        <p:pic>
          <p:nvPicPr>
            <p:cNvPr id="51" name="Picture 50">
              <a:extLst>
                <a:ext uri="{FF2B5EF4-FFF2-40B4-BE49-F238E27FC236}">
                  <a16:creationId xmlns:a16="http://schemas.microsoft.com/office/drawing/2014/main" id="{A6F666F4-15ED-4F64-9B1B-1761903203E7}"/>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52" name="Picture 51">
              <a:extLst>
                <a:ext uri="{FF2B5EF4-FFF2-40B4-BE49-F238E27FC236}">
                  <a16:creationId xmlns:a16="http://schemas.microsoft.com/office/drawing/2014/main" id="{9A729AC3-E299-4E93-AC81-BA754E9D9674}"/>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53" name="Picture 52">
              <a:extLst>
                <a:ext uri="{FF2B5EF4-FFF2-40B4-BE49-F238E27FC236}">
                  <a16:creationId xmlns:a16="http://schemas.microsoft.com/office/drawing/2014/main" id="{341A8574-F05F-4845-853F-27393E465A7A}"/>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sp>
        <p:nvSpPr>
          <p:cNvPr id="34" name="Oval 33">
            <a:extLst>
              <a:ext uri="{FF2B5EF4-FFF2-40B4-BE49-F238E27FC236}">
                <a16:creationId xmlns:a16="http://schemas.microsoft.com/office/drawing/2014/main" id="{4D3EF9C8-7FB2-425E-AFB2-E4D9FD443EF6}"/>
              </a:ext>
            </a:extLst>
          </p:cNvPr>
          <p:cNvSpPr/>
          <p:nvPr/>
        </p:nvSpPr>
        <p:spPr>
          <a:xfrm>
            <a:off x="-634303" y="-1765204"/>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Oval 34">
            <a:extLst>
              <a:ext uri="{FF2B5EF4-FFF2-40B4-BE49-F238E27FC236}">
                <a16:creationId xmlns:a16="http://schemas.microsoft.com/office/drawing/2014/main" id="{825C366D-0C5F-4B9F-93A7-122D27D3E119}"/>
              </a:ext>
            </a:extLst>
          </p:cNvPr>
          <p:cNvSpPr/>
          <p:nvPr/>
        </p:nvSpPr>
        <p:spPr>
          <a:xfrm>
            <a:off x="159757" y="-1051426"/>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6" name="Oval 35">
            <a:extLst>
              <a:ext uri="{FF2B5EF4-FFF2-40B4-BE49-F238E27FC236}">
                <a16:creationId xmlns:a16="http://schemas.microsoft.com/office/drawing/2014/main" id="{9163A71C-7B72-4E8E-9BDD-7E55429A35B0}"/>
              </a:ext>
            </a:extLst>
          </p:cNvPr>
          <p:cNvSpPr/>
          <p:nvPr/>
        </p:nvSpPr>
        <p:spPr>
          <a:xfrm>
            <a:off x="535398" y="-748723"/>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Google Shape;479;p35">
            <a:extLst>
              <a:ext uri="{FF2B5EF4-FFF2-40B4-BE49-F238E27FC236}">
                <a16:creationId xmlns:a16="http://schemas.microsoft.com/office/drawing/2014/main" id="{0B42F81A-0C5E-4F26-AA67-A89E899D307F}"/>
              </a:ext>
            </a:extLst>
          </p:cNvPr>
          <p:cNvSpPr txBox="1">
            <a:spLocks/>
          </p:cNvSpPr>
          <p:nvPr/>
        </p:nvSpPr>
        <p:spPr>
          <a:xfrm>
            <a:off x="10465468" y="6860627"/>
            <a:ext cx="9200449" cy="1831542"/>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500" b="0" i="0" u="none" strike="noStrike" kern="1200" cap="none" spc="0" normalizeH="0" baseline="0" noProof="0">
                <a:ln w="28575">
                  <a:solidFill>
                    <a:srgbClr val="FFFFFF"/>
                  </a:solidFill>
                </a:ln>
                <a:solidFill>
                  <a:srgbClr val="FF0000"/>
                </a:solidFill>
                <a:effectLst/>
                <a:uLnTx/>
                <a:uFillTx/>
                <a:latin typeface="#9Slide07 Stormtrooper" panose="020B0500000000000000" pitchFamily="34" charset="0"/>
                <a:ea typeface="+mj-ea"/>
                <a:cs typeface="+mj-cs"/>
              </a:rPr>
              <a:t>KHỞI ĐỘNG</a:t>
            </a:r>
            <a:endParaRPr kumimoji="0" lang="en-US" sz="11500" b="0" i="0" u="none" strike="noStrike" kern="1200" cap="none" spc="0" normalizeH="0" baseline="0" noProof="0" dirty="0">
              <a:ln w="28575">
                <a:solidFill>
                  <a:srgbClr val="FFFFFF"/>
                </a:solidFill>
              </a:ln>
              <a:solidFill>
                <a:srgbClr val="FF0000"/>
              </a:solidFill>
              <a:effectLst/>
              <a:uLnTx/>
              <a:uFillTx/>
              <a:latin typeface="#9Slide07 Stormtrooper" panose="020B0500000000000000" pitchFamily="34" charset="0"/>
              <a:ea typeface="+mj-ea"/>
              <a:cs typeface="+mj-cs"/>
            </a:endParaRPr>
          </a:p>
        </p:txBody>
      </p:sp>
      <p:sp>
        <p:nvSpPr>
          <p:cNvPr id="30" name="TextBox 29">
            <a:extLst>
              <a:ext uri="{FF2B5EF4-FFF2-40B4-BE49-F238E27FC236}">
                <a16:creationId xmlns:a16="http://schemas.microsoft.com/office/drawing/2014/main" id="{A696AF50-27C5-4C84-A6CE-E4336A68148F}"/>
              </a:ext>
            </a:extLst>
          </p:cNvPr>
          <p:cNvSpPr txBox="1"/>
          <p:nvPr/>
        </p:nvSpPr>
        <p:spPr>
          <a:xfrm>
            <a:off x="717090" y="7410161"/>
            <a:ext cx="11622775"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4400" b="1" i="0" u="none" strike="noStrike" kern="1200" cap="none" spc="50" normalizeH="0" baseline="0" noProof="0">
                <a:ln w="9525" cmpd="sng">
                  <a:solidFill>
                    <a:srgbClr val="5B9BD5">
                      <a:lumMod val="20000"/>
                      <a:lumOff val="80000"/>
                    </a:srgbClr>
                  </a:solidFill>
                  <a:prstDash val="solid"/>
                </a:ln>
                <a:solidFill>
                  <a:srgbClr val="7030A0"/>
                </a:solidFill>
                <a:effectLst>
                  <a:glow rad="38100">
                    <a:srgbClr val="4472C4">
                      <a:alpha val="40000"/>
                    </a:srgbClr>
                  </a:glow>
                </a:effectLst>
                <a:uLnTx/>
                <a:uFillTx/>
                <a:latin typeface="#9Slide05 Agile Script Calligra" panose="03070402050302030203" pitchFamily="66" charset="0"/>
                <a:ea typeface="+mn-ea"/>
                <a:cs typeface="+mn-cs"/>
              </a:rPr>
              <a:t>Em làm nhà thơ</a:t>
            </a:r>
            <a:endParaRPr kumimoji="0" lang="en-US" sz="14400" b="1" i="0" u="none" strike="noStrike" kern="1200" cap="none" spc="50" normalizeH="0" baseline="0" noProof="0" dirty="0">
              <a:ln w="9525" cmpd="sng">
                <a:solidFill>
                  <a:srgbClr val="5B9BD5">
                    <a:lumMod val="20000"/>
                    <a:lumOff val="80000"/>
                  </a:srgbClr>
                </a:solidFill>
                <a:prstDash val="solid"/>
              </a:ln>
              <a:solidFill>
                <a:srgbClr val="7030A0"/>
              </a:solidFill>
              <a:effectLst>
                <a:glow rad="38100">
                  <a:srgbClr val="4472C4">
                    <a:alpha val="40000"/>
                  </a:srgbClr>
                </a:glow>
              </a:effectLst>
              <a:uLnTx/>
              <a:uFillTx/>
              <a:latin typeface="#9Slide05 Agile Script Calligra" panose="03070402050302030203" pitchFamily="66" charset="0"/>
              <a:ea typeface="+mn-ea"/>
              <a:cs typeface="+mn-cs"/>
            </a:endParaRPr>
          </a:p>
        </p:txBody>
      </p:sp>
      <p:pic>
        <p:nvPicPr>
          <p:cNvPr id="39"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9C100013-2630-49C5-BF6D-B073C1C4DA61}"/>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2123920" y="3035445"/>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83CD040D-E28B-43AE-9D4E-7422BE97CFB3}"/>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7">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7832618" y="2889165"/>
            <a:ext cx="3377482" cy="3755156"/>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a:extLst>
              <a:ext uri="{FF2B5EF4-FFF2-40B4-BE49-F238E27FC236}">
                <a16:creationId xmlns:a16="http://schemas.microsoft.com/office/drawing/2014/main" id="{83B55409-1A4B-4F6B-87FD-8339AD57E70E}"/>
              </a:ext>
            </a:extLst>
          </p:cNvPr>
          <p:cNvGrpSpPr/>
          <p:nvPr/>
        </p:nvGrpSpPr>
        <p:grpSpPr>
          <a:xfrm>
            <a:off x="159020" y="4212023"/>
            <a:ext cx="12192000" cy="2780956"/>
            <a:chOff x="-29140" y="3368913"/>
            <a:chExt cx="13654110" cy="3545778"/>
          </a:xfrm>
        </p:grpSpPr>
        <p:pic>
          <p:nvPicPr>
            <p:cNvPr id="42" name="Picture 41">
              <a:extLst>
                <a:ext uri="{FF2B5EF4-FFF2-40B4-BE49-F238E27FC236}">
                  <a16:creationId xmlns:a16="http://schemas.microsoft.com/office/drawing/2014/main" id="{29DDFB71-385B-4A5D-A74E-3D77C288DD3C}"/>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43" name="Picture 42">
              <a:extLst>
                <a:ext uri="{FF2B5EF4-FFF2-40B4-BE49-F238E27FC236}">
                  <a16:creationId xmlns:a16="http://schemas.microsoft.com/office/drawing/2014/main" id="{85FD63E9-C687-4F74-8EE0-468EE054ED4E}"/>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44" name="Picture 43">
              <a:extLst>
                <a:ext uri="{FF2B5EF4-FFF2-40B4-BE49-F238E27FC236}">
                  <a16:creationId xmlns:a16="http://schemas.microsoft.com/office/drawing/2014/main" id="{1005D57E-0148-4353-9521-E4EF45D85E16}"/>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6" name="Picture 5">
            <a:extLst>
              <a:ext uri="{FF2B5EF4-FFF2-40B4-BE49-F238E27FC236}">
                <a16:creationId xmlns:a16="http://schemas.microsoft.com/office/drawing/2014/main" id="{BF11E059-368F-417C-A689-4464F4D6B2DC}"/>
              </a:ext>
            </a:extLst>
          </p:cNvPr>
          <p:cNvPicPr>
            <a:picLocks noChangeAspect="1"/>
          </p:cNvPicPr>
          <p:nvPr/>
        </p:nvPicPr>
        <p:blipFill>
          <a:blip r:embed="rId19"/>
          <a:stretch>
            <a:fillRect/>
          </a:stretch>
        </p:blipFill>
        <p:spPr>
          <a:xfrm>
            <a:off x="2803335" y="769219"/>
            <a:ext cx="6819340" cy="1940527"/>
          </a:xfrm>
          <a:prstGeom prst="rect">
            <a:avLst/>
          </a:prstGeom>
        </p:spPr>
      </p:pic>
    </p:spTree>
    <p:extLst>
      <p:ext uri="{BB962C8B-B14F-4D97-AF65-F5344CB8AC3E}">
        <p14:creationId xmlns:p14="http://schemas.microsoft.com/office/powerpoint/2010/main" val="168016577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113049-0F7F-4DD0-BAE9-413F6BD0BD5C}"/>
              </a:ext>
            </a:extLst>
          </p:cNvPr>
          <p:cNvPicPr>
            <a:picLocks noChangeAspect="1"/>
          </p:cNvPicPr>
          <p:nvPr/>
        </p:nvPicPr>
        <p:blipFill>
          <a:blip r:embed="rId2"/>
          <a:stretch>
            <a:fillRect/>
          </a:stretch>
        </p:blipFill>
        <p:spPr>
          <a:xfrm>
            <a:off x="1687474" y="571277"/>
            <a:ext cx="8045470" cy="4266537"/>
          </a:xfrm>
          <a:prstGeom prst="rect">
            <a:avLst/>
          </a:prstGeom>
        </p:spPr>
      </p:pic>
      <p:sp>
        <p:nvSpPr>
          <p:cNvPr id="4" name="Speech Bubble: Rectangle with Corners Rounded 3">
            <a:extLst>
              <a:ext uri="{FF2B5EF4-FFF2-40B4-BE49-F238E27FC236}">
                <a16:creationId xmlns:a16="http://schemas.microsoft.com/office/drawing/2014/main" id="{D5CFEADC-6B1C-4270-A9EE-FB645A30ECC5}"/>
              </a:ext>
            </a:extLst>
          </p:cNvPr>
          <p:cNvSpPr/>
          <p:nvPr/>
        </p:nvSpPr>
        <p:spPr>
          <a:xfrm>
            <a:off x="3987209" y="1307805"/>
            <a:ext cx="2785731" cy="818707"/>
          </a:xfrm>
          <a:prstGeom prst="wedgeRoundRectCallout">
            <a:avLst>
              <a:gd name="adj1" fmla="val -37844"/>
              <a:gd name="adj2" fmla="val 75486"/>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5" name="Speech Bubble: Rectangle with Corners Rounded 14">
            <a:extLst>
              <a:ext uri="{FF2B5EF4-FFF2-40B4-BE49-F238E27FC236}">
                <a16:creationId xmlns:a16="http://schemas.microsoft.com/office/drawing/2014/main" id="{4C01B68A-B1BD-4765-BE91-1A8C8988BC73}"/>
              </a:ext>
            </a:extLst>
          </p:cNvPr>
          <p:cNvSpPr/>
          <p:nvPr/>
        </p:nvSpPr>
        <p:spPr>
          <a:xfrm>
            <a:off x="7549116" y="2711303"/>
            <a:ext cx="2519917" cy="1084520"/>
          </a:xfrm>
          <a:prstGeom prst="wedgeRoundRectCallout">
            <a:avLst>
              <a:gd name="adj1" fmla="val -60009"/>
              <a:gd name="adj2" fmla="val -18020"/>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2E733D58-B41E-4B7B-B297-E267C12BE796}"/>
              </a:ext>
            </a:extLst>
          </p:cNvPr>
          <p:cNvSpPr txBox="1"/>
          <p:nvPr/>
        </p:nvSpPr>
        <p:spPr>
          <a:xfrm>
            <a:off x="4061636" y="1329070"/>
            <a:ext cx="2551815" cy="769441"/>
          </a:xfrm>
          <a:prstGeom prst="rect">
            <a:avLst/>
          </a:prstGeom>
          <a:noFill/>
        </p:spPr>
        <p:txBody>
          <a:bodyPr wrap="square" rtlCol="0">
            <a:spAutoFit/>
          </a:bodyPr>
          <a:lstStyle/>
          <a:p>
            <a:pPr algn="ctr"/>
            <a:r>
              <a:rPr lang="vi-VN" sz="2200" b="1" dirty="0">
                <a:solidFill>
                  <a:srgbClr val="FF0000"/>
                </a:solidFill>
              </a:rPr>
              <a:t>Tớ không biết xem đồng hồ này</a:t>
            </a:r>
            <a:endParaRPr lang="en-US" sz="2200" b="1" dirty="0">
              <a:solidFill>
                <a:srgbClr val="FF0000"/>
              </a:solidFill>
            </a:endParaRPr>
          </a:p>
        </p:txBody>
      </p:sp>
      <p:sp>
        <p:nvSpPr>
          <p:cNvPr id="19" name="TextBox 18">
            <a:extLst>
              <a:ext uri="{FF2B5EF4-FFF2-40B4-BE49-F238E27FC236}">
                <a16:creationId xmlns:a16="http://schemas.microsoft.com/office/drawing/2014/main" id="{2B0324F3-7097-4010-98E3-3BA6DA357106}"/>
              </a:ext>
            </a:extLst>
          </p:cNvPr>
          <p:cNvSpPr txBox="1"/>
          <p:nvPr/>
        </p:nvSpPr>
        <p:spPr>
          <a:xfrm>
            <a:off x="7485320" y="2732567"/>
            <a:ext cx="2551815" cy="1107996"/>
          </a:xfrm>
          <a:prstGeom prst="rect">
            <a:avLst/>
          </a:prstGeom>
          <a:noFill/>
        </p:spPr>
        <p:txBody>
          <a:bodyPr wrap="square" rtlCol="0">
            <a:spAutoFit/>
          </a:bodyPr>
          <a:lstStyle/>
          <a:p>
            <a:pPr algn="ctr"/>
            <a:r>
              <a:rPr lang="vi-VN" sz="2200" b="1" dirty="0">
                <a:solidFill>
                  <a:srgbClr val="FF0000"/>
                </a:solidFill>
              </a:rPr>
              <a:t>Đồng hồ dùng chữ số La Mã để ghi số đấy.</a:t>
            </a:r>
            <a:endParaRPr lang="en-US" sz="2200" b="1" dirty="0">
              <a:solidFill>
                <a:srgbClr val="FF0000"/>
              </a:solidFill>
            </a:endParaRPr>
          </a:p>
        </p:txBody>
      </p:sp>
    </p:spTree>
    <p:extLst>
      <p:ext uri="{BB962C8B-B14F-4D97-AF65-F5344CB8AC3E}">
        <p14:creationId xmlns:p14="http://schemas.microsoft.com/office/powerpoint/2010/main" val="2184728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7"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0F0B9A40-42C5-4605-B620-BC6F1A05C10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0" y="3429000"/>
            <a:ext cx="3295650" cy="3518056"/>
          </a:xfrm>
          <a:prstGeom prst="rect">
            <a:avLst/>
          </a:prstGeom>
          <a:noFill/>
          <a:extLst>
            <a:ext uri="{909E8E84-426E-40DD-AFC4-6F175D3DCCD1}">
              <a14:hiddenFill xmlns:a14="http://schemas.microsoft.com/office/drawing/2010/main">
                <a:solidFill>
                  <a:srgbClr val="FFFFFF"/>
                </a:solidFill>
              </a14:hiddenFill>
            </a:ext>
          </a:extLst>
        </p:spPr>
      </p:pic>
      <p:sp>
        <p:nvSpPr>
          <p:cNvPr id="25" name="Google Shape;656;p26">
            <a:extLst>
              <a:ext uri="{FF2B5EF4-FFF2-40B4-BE49-F238E27FC236}">
                <a16:creationId xmlns:a16="http://schemas.microsoft.com/office/drawing/2014/main" id="{BBDE68CA-703E-444F-A234-92D8E8E818E9}"/>
              </a:ext>
            </a:extLst>
          </p:cNvPr>
          <p:cNvSpPr/>
          <p:nvPr/>
        </p:nvSpPr>
        <p:spPr>
          <a:xfrm>
            <a:off x="10255513" y="5966149"/>
            <a:ext cx="1488143" cy="649523"/>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TextBox 1">
            <a:extLst>
              <a:ext uri="{FF2B5EF4-FFF2-40B4-BE49-F238E27FC236}">
                <a16:creationId xmlns:a16="http://schemas.microsoft.com/office/drawing/2014/main" id="{50CBFE94-BAAE-4EC6-9871-998A55786549}"/>
              </a:ext>
            </a:extLst>
          </p:cNvPr>
          <p:cNvSpPr txBox="1"/>
          <p:nvPr/>
        </p:nvSpPr>
        <p:spPr>
          <a:xfrm>
            <a:off x="1467293" y="637953"/>
            <a:ext cx="8495414" cy="707886"/>
          </a:xfrm>
          <a:prstGeom prst="rect">
            <a:avLst/>
          </a:prstGeom>
          <a:noFill/>
        </p:spPr>
        <p:txBody>
          <a:bodyPr wrap="square" rtlCol="0">
            <a:spAutoFit/>
          </a:bodyPr>
          <a:lstStyle/>
          <a:p>
            <a:pPr algn="ctr"/>
            <a:r>
              <a:rPr lang="vi-VN" sz="4000" b="1" dirty="0">
                <a:solidFill>
                  <a:srgbClr val="002060"/>
                </a:solidFill>
                <a:latin typeface="Calibri" panose="020F0502020204030204" pitchFamily="34" charset="0"/>
                <a:cs typeface="Calibri" panose="020F0502020204030204" pitchFamily="34" charset="0"/>
              </a:rPr>
              <a:t>a) Một số chữ số La Mã thường dùng</a:t>
            </a:r>
            <a:endParaRPr lang="en-US" sz="4000" b="1" dirty="0">
              <a:solidFill>
                <a:srgbClr val="002060"/>
              </a:solidFill>
              <a:latin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8D3F0368-525C-4900-9A06-488AD98A8648}"/>
              </a:ext>
            </a:extLst>
          </p:cNvPr>
          <p:cNvSpPr/>
          <p:nvPr/>
        </p:nvSpPr>
        <p:spPr>
          <a:xfrm>
            <a:off x="1254642" y="1722474"/>
            <a:ext cx="2849525" cy="988828"/>
          </a:xfrm>
          <a:prstGeom prst="roundRect">
            <a:avLst>
              <a:gd name="adj" fmla="val 3494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a:solidFill>
                  <a:srgbClr val="FF0000"/>
                </a:solidFill>
                <a:latin typeface="+mj-lt"/>
              </a:rPr>
              <a:t>I : một</a:t>
            </a:r>
            <a:endParaRPr lang="en-US" sz="4400" b="1" dirty="0">
              <a:solidFill>
                <a:srgbClr val="FF0000"/>
              </a:solidFill>
              <a:latin typeface="+mj-lt"/>
            </a:endParaRPr>
          </a:p>
        </p:txBody>
      </p:sp>
      <p:sp>
        <p:nvSpPr>
          <p:cNvPr id="40" name="Rectangle: Rounded Corners 39">
            <a:extLst>
              <a:ext uri="{FF2B5EF4-FFF2-40B4-BE49-F238E27FC236}">
                <a16:creationId xmlns:a16="http://schemas.microsoft.com/office/drawing/2014/main" id="{CCA2C35E-27D6-4B0C-B199-600464F44333}"/>
              </a:ext>
            </a:extLst>
          </p:cNvPr>
          <p:cNvSpPr/>
          <p:nvPr/>
        </p:nvSpPr>
        <p:spPr>
          <a:xfrm>
            <a:off x="4742121" y="1754372"/>
            <a:ext cx="2849525" cy="988828"/>
          </a:xfrm>
          <a:prstGeom prst="roundRect">
            <a:avLst>
              <a:gd name="adj" fmla="val 3494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a:solidFill>
                  <a:srgbClr val="FF0000"/>
                </a:solidFill>
                <a:latin typeface="+mj-lt"/>
              </a:rPr>
              <a:t>V : năm</a:t>
            </a:r>
            <a:endParaRPr lang="en-US" sz="4400" b="1" dirty="0">
              <a:solidFill>
                <a:srgbClr val="FF0000"/>
              </a:solidFill>
              <a:latin typeface="+mj-lt"/>
            </a:endParaRPr>
          </a:p>
        </p:txBody>
      </p:sp>
      <p:sp>
        <p:nvSpPr>
          <p:cNvPr id="41" name="Rectangle: Rounded Corners 40">
            <a:extLst>
              <a:ext uri="{FF2B5EF4-FFF2-40B4-BE49-F238E27FC236}">
                <a16:creationId xmlns:a16="http://schemas.microsoft.com/office/drawing/2014/main" id="{CB8B4786-6E36-443C-9D67-13482217C5AB}"/>
              </a:ext>
            </a:extLst>
          </p:cNvPr>
          <p:cNvSpPr/>
          <p:nvPr/>
        </p:nvSpPr>
        <p:spPr>
          <a:xfrm>
            <a:off x="8176437" y="1754372"/>
            <a:ext cx="2849525" cy="988828"/>
          </a:xfrm>
          <a:prstGeom prst="roundRect">
            <a:avLst>
              <a:gd name="adj" fmla="val 3494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a:solidFill>
                  <a:srgbClr val="FF0000"/>
                </a:solidFill>
                <a:latin typeface="+mj-lt"/>
              </a:rPr>
              <a:t>X : mười</a:t>
            </a:r>
            <a:endParaRPr lang="en-US" sz="4400" b="1" dirty="0">
              <a:solidFill>
                <a:srgbClr val="FF0000"/>
              </a:solidFill>
              <a:latin typeface="+mj-lt"/>
            </a:endParaRPr>
          </a:p>
        </p:txBody>
      </p:sp>
    </p:spTree>
    <p:extLst>
      <p:ext uri="{BB962C8B-B14F-4D97-AF65-F5344CB8AC3E}">
        <p14:creationId xmlns:p14="http://schemas.microsoft.com/office/powerpoint/2010/main" val="16495905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arn(inVertical)">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arn(inVertical)">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Google Shape;656;p26">
            <a:extLst>
              <a:ext uri="{FF2B5EF4-FFF2-40B4-BE49-F238E27FC236}">
                <a16:creationId xmlns:a16="http://schemas.microsoft.com/office/drawing/2014/main" id="{BBDE68CA-703E-444F-A234-92D8E8E818E9}"/>
              </a:ext>
            </a:extLst>
          </p:cNvPr>
          <p:cNvSpPr/>
          <p:nvPr/>
        </p:nvSpPr>
        <p:spPr>
          <a:xfrm>
            <a:off x="10255513" y="5966149"/>
            <a:ext cx="1488143" cy="649523"/>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TextBox 1">
            <a:extLst>
              <a:ext uri="{FF2B5EF4-FFF2-40B4-BE49-F238E27FC236}">
                <a16:creationId xmlns:a16="http://schemas.microsoft.com/office/drawing/2014/main" id="{50CBFE94-BAAE-4EC6-9871-998A55786549}"/>
              </a:ext>
            </a:extLst>
          </p:cNvPr>
          <p:cNvSpPr txBox="1"/>
          <p:nvPr/>
        </p:nvSpPr>
        <p:spPr>
          <a:xfrm>
            <a:off x="1467293" y="637953"/>
            <a:ext cx="849541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b) Các</a:t>
            </a:r>
            <a:r>
              <a:rPr kumimoji="0" lang="vi-VN"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số la mã từ 1 đến 20</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aphicFrame>
        <p:nvGraphicFramePr>
          <p:cNvPr id="3" name="Table 4">
            <a:extLst>
              <a:ext uri="{FF2B5EF4-FFF2-40B4-BE49-F238E27FC236}">
                <a16:creationId xmlns:a16="http://schemas.microsoft.com/office/drawing/2014/main" id="{196F1705-832B-4099-950B-52FD22214083}"/>
              </a:ext>
            </a:extLst>
          </p:cNvPr>
          <p:cNvGraphicFramePr>
            <a:graphicFrameLocks noGrp="1"/>
          </p:cNvGraphicFramePr>
          <p:nvPr>
            <p:extLst>
              <p:ext uri="{D42A27DB-BD31-4B8C-83A1-F6EECF244321}">
                <p14:modId xmlns:p14="http://schemas.microsoft.com/office/powerpoint/2010/main" val="3332171175"/>
              </p:ext>
            </p:extLst>
          </p:nvPr>
        </p:nvGraphicFramePr>
        <p:xfrm>
          <a:off x="595423" y="1719126"/>
          <a:ext cx="11004700" cy="3033628"/>
        </p:xfrm>
        <a:graphic>
          <a:graphicData uri="http://schemas.openxmlformats.org/drawingml/2006/table">
            <a:tbl>
              <a:tblPr firstRow="1" bandRow="1">
                <a:tableStyleId>{5DA37D80-6434-44D0-A028-1B22A696006F}</a:tableStyleId>
              </a:tblPr>
              <a:tblGrid>
                <a:gridCol w="1100470">
                  <a:extLst>
                    <a:ext uri="{9D8B030D-6E8A-4147-A177-3AD203B41FA5}">
                      <a16:colId xmlns:a16="http://schemas.microsoft.com/office/drawing/2014/main" val="2837934047"/>
                    </a:ext>
                  </a:extLst>
                </a:gridCol>
                <a:gridCol w="1100470">
                  <a:extLst>
                    <a:ext uri="{9D8B030D-6E8A-4147-A177-3AD203B41FA5}">
                      <a16:colId xmlns:a16="http://schemas.microsoft.com/office/drawing/2014/main" val="3476188850"/>
                    </a:ext>
                  </a:extLst>
                </a:gridCol>
                <a:gridCol w="1100470">
                  <a:extLst>
                    <a:ext uri="{9D8B030D-6E8A-4147-A177-3AD203B41FA5}">
                      <a16:colId xmlns:a16="http://schemas.microsoft.com/office/drawing/2014/main" val="3999891039"/>
                    </a:ext>
                  </a:extLst>
                </a:gridCol>
                <a:gridCol w="1100470">
                  <a:extLst>
                    <a:ext uri="{9D8B030D-6E8A-4147-A177-3AD203B41FA5}">
                      <a16:colId xmlns:a16="http://schemas.microsoft.com/office/drawing/2014/main" val="3347566770"/>
                    </a:ext>
                  </a:extLst>
                </a:gridCol>
                <a:gridCol w="1100470">
                  <a:extLst>
                    <a:ext uri="{9D8B030D-6E8A-4147-A177-3AD203B41FA5}">
                      <a16:colId xmlns:a16="http://schemas.microsoft.com/office/drawing/2014/main" val="2259609479"/>
                    </a:ext>
                  </a:extLst>
                </a:gridCol>
                <a:gridCol w="1100470">
                  <a:extLst>
                    <a:ext uri="{9D8B030D-6E8A-4147-A177-3AD203B41FA5}">
                      <a16:colId xmlns:a16="http://schemas.microsoft.com/office/drawing/2014/main" val="476491462"/>
                    </a:ext>
                  </a:extLst>
                </a:gridCol>
                <a:gridCol w="1100470">
                  <a:extLst>
                    <a:ext uri="{9D8B030D-6E8A-4147-A177-3AD203B41FA5}">
                      <a16:colId xmlns:a16="http://schemas.microsoft.com/office/drawing/2014/main" val="301567084"/>
                    </a:ext>
                  </a:extLst>
                </a:gridCol>
                <a:gridCol w="1185529">
                  <a:extLst>
                    <a:ext uri="{9D8B030D-6E8A-4147-A177-3AD203B41FA5}">
                      <a16:colId xmlns:a16="http://schemas.microsoft.com/office/drawing/2014/main" val="1002766804"/>
                    </a:ext>
                  </a:extLst>
                </a:gridCol>
                <a:gridCol w="1015411">
                  <a:extLst>
                    <a:ext uri="{9D8B030D-6E8A-4147-A177-3AD203B41FA5}">
                      <a16:colId xmlns:a16="http://schemas.microsoft.com/office/drawing/2014/main" val="4258091945"/>
                    </a:ext>
                  </a:extLst>
                </a:gridCol>
                <a:gridCol w="1100470">
                  <a:extLst>
                    <a:ext uri="{9D8B030D-6E8A-4147-A177-3AD203B41FA5}">
                      <a16:colId xmlns:a16="http://schemas.microsoft.com/office/drawing/2014/main" val="715088789"/>
                    </a:ext>
                  </a:extLst>
                </a:gridCol>
              </a:tblGrid>
              <a:tr h="758407">
                <a:tc>
                  <a:txBody>
                    <a:bodyPr/>
                    <a:lstStyle/>
                    <a:p>
                      <a:pPr algn="ctr"/>
                      <a:r>
                        <a:rPr lang="vi-VN" sz="3000" dirty="0">
                          <a:latin typeface="+mj-lt"/>
                        </a:rPr>
                        <a:t>I</a:t>
                      </a:r>
                      <a:endParaRPr lang="en-US" sz="3000" dirty="0">
                        <a:latin typeface="+mj-lt"/>
                      </a:endParaRPr>
                    </a:p>
                  </a:txBody>
                  <a:tcPr>
                    <a:solidFill>
                      <a:schemeClr val="bg1"/>
                    </a:solidFill>
                  </a:tcPr>
                </a:tc>
                <a:tc>
                  <a:txBody>
                    <a:bodyPr/>
                    <a:lstStyle/>
                    <a:p>
                      <a:pPr algn="ctr"/>
                      <a:r>
                        <a:rPr lang="vi-VN" sz="3000" dirty="0">
                          <a:latin typeface="+mj-lt"/>
                        </a:rPr>
                        <a:t>II</a:t>
                      </a:r>
                      <a:endParaRPr lang="en-US" sz="3000" dirty="0">
                        <a:latin typeface="+mj-lt"/>
                      </a:endParaRPr>
                    </a:p>
                  </a:txBody>
                  <a:tcPr>
                    <a:solidFill>
                      <a:schemeClr val="bg1"/>
                    </a:solidFill>
                  </a:tcPr>
                </a:tc>
                <a:tc>
                  <a:txBody>
                    <a:bodyPr/>
                    <a:lstStyle/>
                    <a:p>
                      <a:pPr algn="ctr"/>
                      <a:r>
                        <a:rPr lang="vi-VN" sz="3000" dirty="0">
                          <a:latin typeface="+mj-lt"/>
                        </a:rPr>
                        <a:t>III</a:t>
                      </a:r>
                      <a:endParaRPr lang="en-US" sz="3000" dirty="0">
                        <a:latin typeface="+mj-lt"/>
                      </a:endParaRPr>
                    </a:p>
                  </a:txBody>
                  <a:tcPr>
                    <a:solidFill>
                      <a:schemeClr val="bg1"/>
                    </a:solidFill>
                  </a:tcPr>
                </a:tc>
                <a:tc>
                  <a:txBody>
                    <a:bodyPr/>
                    <a:lstStyle/>
                    <a:p>
                      <a:pPr algn="ctr"/>
                      <a:r>
                        <a:rPr lang="vi-VN" sz="3000" dirty="0">
                          <a:latin typeface="+mj-lt"/>
                        </a:rPr>
                        <a:t>IV</a:t>
                      </a:r>
                      <a:endParaRPr lang="en-US" sz="3000" dirty="0">
                        <a:latin typeface="+mj-lt"/>
                      </a:endParaRPr>
                    </a:p>
                  </a:txBody>
                  <a:tcPr>
                    <a:solidFill>
                      <a:schemeClr val="bg1"/>
                    </a:solidFill>
                  </a:tcPr>
                </a:tc>
                <a:tc>
                  <a:txBody>
                    <a:bodyPr/>
                    <a:lstStyle/>
                    <a:p>
                      <a:pPr algn="ctr"/>
                      <a:r>
                        <a:rPr lang="vi-VN" sz="3000" dirty="0">
                          <a:latin typeface="+mj-lt"/>
                        </a:rPr>
                        <a:t>V</a:t>
                      </a:r>
                      <a:endParaRPr lang="en-US" sz="3000" dirty="0">
                        <a:latin typeface="+mj-lt"/>
                      </a:endParaRPr>
                    </a:p>
                  </a:txBody>
                  <a:tcPr>
                    <a:solidFill>
                      <a:schemeClr val="bg1"/>
                    </a:solidFill>
                  </a:tcPr>
                </a:tc>
                <a:tc>
                  <a:txBody>
                    <a:bodyPr/>
                    <a:lstStyle/>
                    <a:p>
                      <a:pPr algn="ctr"/>
                      <a:r>
                        <a:rPr lang="vi-VN" sz="3000" dirty="0">
                          <a:latin typeface="+mj-lt"/>
                        </a:rPr>
                        <a:t>VI</a:t>
                      </a:r>
                      <a:endParaRPr lang="en-US" sz="3000" dirty="0">
                        <a:latin typeface="+mj-lt"/>
                      </a:endParaRPr>
                    </a:p>
                  </a:txBody>
                  <a:tcPr>
                    <a:solidFill>
                      <a:schemeClr val="bg1"/>
                    </a:solidFill>
                  </a:tcPr>
                </a:tc>
                <a:tc>
                  <a:txBody>
                    <a:bodyPr/>
                    <a:lstStyle/>
                    <a:p>
                      <a:pPr algn="ctr"/>
                      <a:r>
                        <a:rPr lang="vi-VN" sz="3000" dirty="0">
                          <a:latin typeface="+mj-lt"/>
                        </a:rPr>
                        <a:t>VII</a:t>
                      </a:r>
                      <a:endParaRPr lang="en-US" sz="3000" dirty="0">
                        <a:latin typeface="+mj-lt"/>
                      </a:endParaRPr>
                    </a:p>
                  </a:txBody>
                  <a:tcPr>
                    <a:solidFill>
                      <a:schemeClr val="bg1"/>
                    </a:solidFill>
                  </a:tcPr>
                </a:tc>
                <a:tc>
                  <a:txBody>
                    <a:bodyPr/>
                    <a:lstStyle/>
                    <a:p>
                      <a:pPr algn="ctr"/>
                      <a:r>
                        <a:rPr lang="vi-VN" sz="3000" dirty="0">
                          <a:latin typeface="+mj-lt"/>
                        </a:rPr>
                        <a:t>VIII</a:t>
                      </a:r>
                      <a:endParaRPr lang="en-US" sz="3000" dirty="0">
                        <a:latin typeface="+mj-lt"/>
                      </a:endParaRPr>
                    </a:p>
                  </a:txBody>
                  <a:tcPr>
                    <a:solidFill>
                      <a:schemeClr val="bg1"/>
                    </a:solidFill>
                  </a:tcPr>
                </a:tc>
                <a:tc>
                  <a:txBody>
                    <a:bodyPr/>
                    <a:lstStyle/>
                    <a:p>
                      <a:pPr algn="ctr"/>
                      <a:r>
                        <a:rPr lang="vi-VN" sz="3000" dirty="0">
                          <a:latin typeface="+mj-lt"/>
                        </a:rPr>
                        <a:t>IX</a:t>
                      </a:r>
                      <a:endParaRPr lang="en-US" sz="3000" dirty="0">
                        <a:latin typeface="+mj-lt"/>
                      </a:endParaRPr>
                    </a:p>
                  </a:txBody>
                  <a:tcPr>
                    <a:solidFill>
                      <a:schemeClr val="bg1"/>
                    </a:solidFill>
                  </a:tcPr>
                </a:tc>
                <a:tc>
                  <a:txBody>
                    <a:bodyPr/>
                    <a:lstStyle/>
                    <a:p>
                      <a:pPr algn="ctr"/>
                      <a:r>
                        <a:rPr lang="vi-VN" sz="3000" dirty="0">
                          <a:latin typeface="+mj-lt"/>
                        </a:rPr>
                        <a:t>X</a:t>
                      </a:r>
                      <a:endParaRPr lang="en-US" sz="3000" dirty="0">
                        <a:latin typeface="+mj-lt"/>
                      </a:endParaRPr>
                    </a:p>
                  </a:txBody>
                  <a:tcPr>
                    <a:solidFill>
                      <a:schemeClr val="bg1"/>
                    </a:solidFill>
                  </a:tcPr>
                </a:tc>
                <a:extLst>
                  <a:ext uri="{0D108BD9-81ED-4DB2-BD59-A6C34878D82A}">
                    <a16:rowId xmlns:a16="http://schemas.microsoft.com/office/drawing/2014/main" val="839895311"/>
                  </a:ext>
                </a:extLst>
              </a:tr>
              <a:tr h="758407">
                <a:tc>
                  <a:txBody>
                    <a:bodyPr/>
                    <a:lstStyle/>
                    <a:p>
                      <a:pPr algn="ctr"/>
                      <a:r>
                        <a:rPr lang="vi-VN" sz="3000" dirty="0">
                          <a:latin typeface="+mj-lt"/>
                        </a:rPr>
                        <a:t>1</a:t>
                      </a:r>
                      <a:endParaRPr lang="en-US" sz="3000" dirty="0">
                        <a:latin typeface="+mj-lt"/>
                      </a:endParaRPr>
                    </a:p>
                  </a:txBody>
                  <a:tcPr>
                    <a:solidFill>
                      <a:schemeClr val="bg1"/>
                    </a:solidFill>
                  </a:tcPr>
                </a:tc>
                <a:tc>
                  <a:txBody>
                    <a:bodyPr/>
                    <a:lstStyle/>
                    <a:p>
                      <a:pPr algn="ctr"/>
                      <a:r>
                        <a:rPr lang="vi-VN" sz="3000" dirty="0">
                          <a:latin typeface="+mj-lt"/>
                        </a:rPr>
                        <a:t>2</a:t>
                      </a:r>
                      <a:endParaRPr lang="en-US" sz="3000" dirty="0">
                        <a:latin typeface="+mj-lt"/>
                      </a:endParaRPr>
                    </a:p>
                  </a:txBody>
                  <a:tcPr>
                    <a:solidFill>
                      <a:schemeClr val="bg1"/>
                    </a:solidFill>
                  </a:tcPr>
                </a:tc>
                <a:tc>
                  <a:txBody>
                    <a:bodyPr/>
                    <a:lstStyle/>
                    <a:p>
                      <a:pPr algn="ctr"/>
                      <a:r>
                        <a:rPr lang="vi-VN" sz="3000" dirty="0">
                          <a:latin typeface="+mj-lt"/>
                        </a:rPr>
                        <a:t>3</a:t>
                      </a:r>
                      <a:endParaRPr lang="en-US" sz="3000" dirty="0">
                        <a:latin typeface="+mj-lt"/>
                      </a:endParaRPr>
                    </a:p>
                  </a:txBody>
                  <a:tcPr>
                    <a:solidFill>
                      <a:schemeClr val="bg1"/>
                    </a:solidFill>
                  </a:tcPr>
                </a:tc>
                <a:tc>
                  <a:txBody>
                    <a:bodyPr/>
                    <a:lstStyle/>
                    <a:p>
                      <a:pPr algn="ctr"/>
                      <a:r>
                        <a:rPr lang="vi-VN" sz="3000" dirty="0">
                          <a:latin typeface="+mj-lt"/>
                        </a:rPr>
                        <a:t>4</a:t>
                      </a:r>
                      <a:endParaRPr lang="en-US" sz="3000" dirty="0">
                        <a:latin typeface="+mj-lt"/>
                      </a:endParaRPr>
                    </a:p>
                  </a:txBody>
                  <a:tcPr>
                    <a:solidFill>
                      <a:schemeClr val="bg1"/>
                    </a:solidFill>
                  </a:tcPr>
                </a:tc>
                <a:tc>
                  <a:txBody>
                    <a:bodyPr/>
                    <a:lstStyle/>
                    <a:p>
                      <a:pPr algn="ctr"/>
                      <a:r>
                        <a:rPr lang="vi-VN" sz="3000" dirty="0">
                          <a:latin typeface="+mj-lt"/>
                        </a:rPr>
                        <a:t>5</a:t>
                      </a:r>
                      <a:endParaRPr lang="en-US" sz="3000" dirty="0">
                        <a:latin typeface="+mj-lt"/>
                      </a:endParaRPr>
                    </a:p>
                  </a:txBody>
                  <a:tcPr>
                    <a:solidFill>
                      <a:schemeClr val="bg1"/>
                    </a:solidFill>
                  </a:tcPr>
                </a:tc>
                <a:tc>
                  <a:txBody>
                    <a:bodyPr/>
                    <a:lstStyle/>
                    <a:p>
                      <a:pPr algn="ctr"/>
                      <a:r>
                        <a:rPr lang="vi-VN" sz="3000" dirty="0">
                          <a:latin typeface="+mj-lt"/>
                        </a:rPr>
                        <a:t>6</a:t>
                      </a:r>
                      <a:endParaRPr lang="en-US" sz="3000" dirty="0">
                        <a:latin typeface="+mj-lt"/>
                      </a:endParaRPr>
                    </a:p>
                  </a:txBody>
                  <a:tcPr>
                    <a:solidFill>
                      <a:schemeClr val="bg1"/>
                    </a:solidFill>
                  </a:tcPr>
                </a:tc>
                <a:tc>
                  <a:txBody>
                    <a:bodyPr/>
                    <a:lstStyle/>
                    <a:p>
                      <a:pPr algn="ctr"/>
                      <a:r>
                        <a:rPr lang="vi-VN" sz="3000" dirty="0">
                          <a:latin typeface="+mj-lt"/>
                        </a:rPr>
                        <a:t>7</a:t>
                      </a:r>
                      <a:endParaRPr lang="en-US" sz="3000" dirty="0">
                        <a:latin typeface="+mj-lt"/>
                      </a:endParaRPr>
                    </a:p>
                  </a:txBody>
                  <a:tcPr>
                    <a:solidFill>
                      <a:schemeClr val="bg1"/>
                    </a:solidFill>
                  </a:tcPr>
                </a:tc>
                <a:tc>
                  <a:txBody>
                    <a:bodyPr/>
                    <a:lstStyle/>
                    <a:p>
                      <a:pPr algn="ctr"/>
                      <a:r>
                        <a:rPr lang="vi-VN" sz="3000" dirty="0">
                          <a:latin typeface="+mj-lt"/>
                        </a:rPr>
                        <a:t>8</a:t>
                      </a:r>
                      <a:endParaRPr lang="en-US" sz="3000" dirty="0">
                        <a:latin typeface="+mj-lt"/>
                      </a:endParaRPr>
                    </a:p>
                  </a:txBody>
                  <a:tcPr>
                    <a:solidFill>
                      <a:schemeClr val="bg1"/>
                    </a:solidFill>
                  </a:tcPr>
                </a:tc>
                <a:tc>
                  <a:txBody>
                    <a:bodyPr/>
                    <a:lstStyle/>
                    <a:p>
                      <a:pPr algn="ctr"/>
                      <a:r>
                        <a:rPr lang="vi-VN" sz="3000" dirty="0">
                          <a:latin typeface="+mj-lt"/>
                        </a:rPr>
                        <a:t>9</a:t>
                      </a:r>
                      <a:endParaRPr lang="en-US" sz="3000" dirty="0">
                        <a:latin typeface="+mj-lt"/>
                      </a:endParaRPr>
                    </a:p>
                  </a:txBody>
                  <a:tcPr>
                    <a:solidFill>
                      <a:schemeClr val="bg1"/>
                    </a:solidFill>
                  </a:tcPr>
                </a:tc>
                <a:tc>
                  <a:txBody>
                    <a:bodyPr/>
                    <a:lstStyle/>
                    <a:p>
                      <a:pPr algn="ctr"/>
                      <a:r>
                        <a:rPr lang="vi-VN" sz="3000" dirty="0">
                          <a:latin typeface="+mj-lt"/>
                        </a:rPr>
                        <a:t>10</a:t>
                      </a:r>
                      <a:endParaRPr lang="en-US" sz="3000" dirty="0">
                        <a:latin typeface="+mj-lt"/>
                      </a:endParaRPr>
                    </a:p>
                  </a:txBody>
                  <a:tcPr>
                    <a:solidFill>
                      <a:schemeClr val="bg1"/>
                    </a:solidFill>
                  </a:tcPr>
                </a:tc>
                <a:extLst>
                  <a:ext uri="{0D108BD9-81ED-4DB2-BD59-A6C34878D82A}">
                    <a16:rowId xmlns:a16="http://schemas.microsoft.com/office/drawing/2014/main" val="2626779678"/>
                  </a:ext>
                </a:extLst>
              </a:tr>
              <a:tr h="758407">
                <a:tc>
                  <a:txBody>
                    <a:bodyPr/>
                    <a:lstStyle/>
                    <a:p>
                      <a:pPr algn="ctr"/>
                      <a:r>
                        <a:rPr lang="vi-VN" sz="3000" b="1" dirty="0">
                          <a:latin typeface="+mj-lt"/>
                        </a:rPr>
                        <a:t>XI</a:t>
                      </a:r>
                      <a:endParaRPr lang="en-US" sz="3000" b="1" dirty="0">
                        <a:latin typeface="+mj-lt"/>
                      </a:endParaRPr>
                    </a:p>
                  </a:txBody>
                  <a:tcPr>
                    <a:solidFill>
                      <a:schemeClr val="bg1"/>
                    </a:solidFill>
                  </a:tcPr>
                </a:tc>
                <a:tc>
                  <a:txBody>
                    <a:bodyPr/>
                    <a:lstStyle/>
                    <a:p>
                      <a:pPr algn="ctr"/>
                      <a:r>
                        <a:rPr lang="vi-VN" sz="3000" b="1" dirty="0">
                          <a:latin typeface="+mj-lt"/>
                        </a:rPr>
                        <a:t>XII</a:t>
                      </a:r>
                      <a:endParaRPr lang="en-US" sz="3000" b="1" dirty="0">
                        <a:latin typeface="+mj-lt"/>
                      </a:endParaRPr>
                    </a:p>
                  </a:txBody>
                  <a:tcPr>
                    <a:solidFill>
                      <a:schemeClr val="bg1"/>
                    </a:solidFill>
                  </a:tcPr>
                </a:tc>
                <a:tc>
                  <a:txBody>
                    <a:bodyPr/>
                    <a:lstStyle/>
                    <a:p>
                      <a:pPr algn="ctr"/>
                      <a:r>
                        <a:rPr lang="vi-VN" sz="3000" b="1" dirty="0">
                          <a:latin typeface="+mj-lt"/>
                        </a:rPr>
                        <a:t>XIII</a:t>
                      </a:r>
                      <a:endParaRPr lang="en-US" sz="3000" b="1" dirty="0">
                        <a:latin typeface="+mj-lt"/>
                      </a:endParaRPr>
                    </a:p>
                  </a:txBody>
                  <a:tcPr>
                    <a:solidFill>
                      <a:schemeClr val="bg1"/>
                    </a:solidFill>
                  </a:tcPr>
                </a:tc>
                <a:tc>
                  <a:txBody>
                    <a:bodyPr/>
                    <a:lstStyle/>
                    <a:p>
                      <a:pPr algn="ctr"/>
                      <a:r>
                        <a:rPr lang="vi-VN" sz="3000" b="1" dirty="0">
                          <a:latin typeface="+mj-lt"/>
                        </a:rPr>
                        <a:t>XIV</a:t>
                      </a:r>
                      <a:endParaRPr lang="en-US" sz="3000" b="1" dirty="0">
                        <a:latin typeface="+mj-lt"/>
                      </a:endParaRPr>
                    </a:p>
                  </a:txBody>
                  <a:tcPr>
                    <a:solidFill>
                      <a:schemeClr val="bg1"/>
                    </a:solidFill>
                  </a:tcPr>
                </a:tc>
                <a:tc>
                  <a:txBody>
                    <a:bodyPr/>
                    <a:lstStyle/>
                    <a:p>
                      <a:pPr algn="ctr"/>
                      <a:r>
                        <a:rPr lang="vi-VN" sz="3000" b="1" dirty="0">
                          <a:latin typeface="+mj-lt"/>
                        </a:rPr>
                        <a:t>XV</a:t>
                      </a:r>
                      <a:endParaRPr lang="en-US" sz="3000" b="1" dirty="0">
                        <a:latin typeface="+mj-lt"/>
                      </a:endParaRPr>
                    </a:p>
                  </a:txBody>
                  <a:tcPr>
                    <a:solidFill>
                      <a:schemeClr val="bg1"/>
                    </a:solidFill>
                  </a:tcPr>
                </a:tc>
                <a:tc>
                  <a:txBody>
                    <a:bodyPr/>
                    <a:lstStyle/>
                    <a:p>
                      <a:pPr algn="ctr"/>
                      <a:r>
                        <a:rPr lang="vi-VN" sz="3000" b="1" dirty="0">
                          <a:latin typeface="+mj-lt"/>
                        </a:rPr>
                        <a:t>XVI</a:t>
                      </a:r>
                      <a:endParaRPr lang="en-US" sz="3000" b="1" dirty="0">
                        <a:latin typeface="+mj-lt"/>
                      </a:endParaRPr>
                    </a:p>
                  </a:txBody>
                  <a:tcPr>
                    <a:solidFill>
                      <a:schemeClr val="bg1"/>
                    </a:solidFill>
                  </a:tcPr>
                </a:tc>
                <a:tc>
                  <a:txBody>
                    <a:bodyPr/>
                    <a:lstStyle/>
                    <a:p>
                      <a:pPr algn="ctr"/>
                      <a:r>
                        <a:rPr lang="vi-VN" sz="3000" b="1" dirty="0">
                          <a:latin typeface="+mj-lt"/>
                        </a:rPr>
                        <a:t>XVII</a:t>
                      </a:r>
                      <a:endParaRPr lang="en-US" sz="3000" b="1" dirty="0">
                        <a:latin typeface="+mj-lt"/>
                      </a:endParaRPr>
                    </a:p>
                  </a:txBody>
                  <a:tcPr>
                    <a:solidFill>
                      <a:schemeClr val="bg1"/>
                    </a:solidFill>
                  </a:tcPr>
                </a:tc>
                <a:tc>
                  <a:txBody>
                    <a:bodyPr/>
                    <a:lstStyle/>
                    <a:p>
                      <a:pPr algn="ctr"/>
                      <a:r>
                        <a:rPr lang="vi-VN" sz="3000" b="1" dirty="0">
                          <a:latin typeface="+mj-lt"/>
                        </a:rPr>
                        <a:t>XVIII</a:t>
                      </a:r>
                      <a:endParaRPr lang="en-US" sz="3000" b="1" dirty="0">
                        <a:latin typeface="+mj-lt"/>
                      </a:endParaRPr>
                    </a:p>
                  </a:txBody>
                  <a:tcPr>
                    <a:solidFill>
                      <a:schemeClr val="bg1"/>
                    </a:solidFill>
                  </a:tcPr>
                </a:tc>
                <a:tc>
                  <a:txBody>
                    <a:bodyPr/>
                    <a:lstStyle/>
                    <a:p>
                      <a:pPr algn="ctr"/>
                      <a:r>
                        <a:rPr lang="vi-VN" sz="3000" b="1" dirty="0">
                          <a:latin typeface="+mj-lt"/>
                        </a:rPr>
                        <a:t>XIX</a:t>
                      </a:r>
                      <a:endParaRPr lang="en-US" sz="3000" b="1" dirty="0">
                        <a:latin typeface="+mj-lt"/>
                      </a:endParaRPr>
                    </a:p>
                  </a:txBody>
                  <a:tcPr>
                    <a:solidFill>
                      <a:schemeClr val="bg1"/>
                    </a:solidFill>
                  </a:tcPr>
                </a:tc>
                <a:tc>
                  <a:txBody>
                    <a:bodyPr/>
                    <a:lstStyle/>
                    <a:p>
                      <a:pPr algn="ctr"/>
                      <a:r>
                        <a:rPr lang="vi-VN" sz="3000" b="1" dirty="0">
                          <a:latin typeface="+mj-lt"/>
                        </a:rPr>
                        <a:t>XX</a:t>
                      </a:r>
                      <a:endParaRPr lang="en-US" sz="3000" b="1" dirty="0">
                        <a:latin typeface="+mj-lt"/>
                      </a:endParaRPr>
                    </a:p>
                  </a:txBody>
                  <a:tcPr>
                    <a:solidFill>
                      <a:schemeClr val="bg1"/>
                    </a:solidFill>
                  </a:tcPr>
                </a:tc>
                <a:extLst>
                  <a:ext uri="{0D108BD9-81ED-4DB2-BD59-A6C34878D82A}">
                    <a16:rowId xmlns:a16="http://schemas.microsoft.com/office/drawing/2014/main" val="2006252244"/>
                  </a:ext>
                </a:extLst>
              </a:tr>
              <a:tr h="758407">
                <a:tc>
                  <a:txBody>
                    <a:bodyPr/>
                    <a:lstStyle/>
                    <a:p>
                      <a:pPr algn="ctr"/>
                      <a:r>
                        <a:rPr lang="vi-VN" sz="3000" dirty="0">
                          <a:latin typeface="+mj-lt"/>
                        </a:rPr>
                        <a:t>11</a:t>
                      </a:r>
                      <a:endParaRPr lang="en-US" sz="3000" dirty="0">
                        <a:latin typeface="+mj-lt"/>
                      </a:endParaRPr>
                    </a:p>
                  </a:txBody>
                  <a:tcPr>
                    <a:solidFill>
                      <a:schemeClr val="bg1"/>
                    </a:solidFill>
                  </a:tcPr>
                </a:tc>
                <a:tc>
                  <a:txBody>
                    <a:bodyPr/>
                    <a:lstStyle/>
                    <a:p>
                      <a:pPr algn="ctr"/>
                      <a:r>
                        <a:rPr lang="vi-VN" sz="3000" dirty="0">
                          <a:latin typeface="+mj-lt"/>
                        </a:rPr>
                        <a:t>12</a:t>
                      </a:r>
                      <a:endParaRPr lang="en-US" sz="3000" dirty="0">
                        <a:latin typeface="+mj-lt"/>
                      </a:endParaRPr>
                    </a:p>
                  </a:txBody>
                  <a:tcPr>
                    <a:solidFill>
                      <a:schemeClr val="bg1"/>
                    </a:solidFill>
                  </a:tcPr>
                </a:tc>
                <a:tc>
                  <a:txBody>
                    <a:bodyPr/>
                    <a:lstStyle/>
                    <a:p>
                      <a:pPr algn="ctr"/>
                      <a:r>
                        <a:rPr lang="vi-VN" sz="3000" dirty="0">
                          <a:latin typeface="+mj-lt"/>
                        </a:rPr>
                        <a:t>13</a:t>
                      </a:r>
                      <a:endParaRPr lang="en-US" sz="3000" dirty="0">
                        <a:latin typeface="+mj-lt"/>
                      </a:endParaRPr>
                    </a:p>
                  </a:txBody>
                  <a:tcPr>
                    <a:solidFill>
                      <a:schemeClr val="bg1"/>
                    </a:solidFill>
                  </a:tcPr>
                </a:tc>
                <a:tc>
                  <a:txBody>
                    <a:bodyPr/>
                    <a:lstStyle/>
                    <a:p>
                      <a:pPr algn="ctr"/>
                      <a:r>
                        <a:rPr lang="vi-VN" sz="3000" dirty="0">
                          <a:latin typeface="+mj-lt"/>
                        </a:rPr>
                        <a:t>14</a:t>
                      </a:r>
                      <a:endParaRPr lang="en-US" sz="3000" dirty="0">
                        <a:latin typeface="+mj-lt"/>
                      </a:endParaRPr>
                    </a:p>
                  </a:txBody>
                  <a:tcPr>
                    <a:solidFill>
                      <a:schemeClr val="bg1"/>
                    </a:solidFill>
                  </a:tcPr>
                </a:tc>
                <a:tc>
                  <a:txBody>
                    <a:bodyPr/>
                    <a:lstStyle/>
                    <a:p>
                      <a:pPr algn="ctr"/>
                      <a:r>
                        <a:rPr lang="vi-VN" sz="3000" dirty="0">
                          <a:latin typeface="+mj-lt"/>
                        </a:rPr>
                        <a:t>15</a:t>
                      </a:r>
                      <a:endParaRPr lang="en-US" sz="3000" dirty="0">
                        <a:latin typeface="+mj-lt"/>
                      </a:endParaRPr>
                    </a:p>
                  </a:txBody>
                  <a:tcPr>
                    <a:solidFill>
                      <a:schemeClr val="bg1"/>
                    </a:solidFill>
                  </a:tcPr>
                </a:tc>
                <a:tc>
                  <a:txBody>
                    <a:bodyPr/>
                    <a:lstStyle/>
                    <a:p>
                      <a:pPr algn="ctr"/>
                      <a:r>
                        <a:rPr lang="vi-VN" sz="3000" dirty="0">
                          <a:latin typeface="+mj-lt"/>
                        </a:rPr>
                        <a:t>16</a:t>
                      </a:r>
                      <a:endParaRPr lang="en-US" sz="3000" dirty="0">
                        <a:latin typeface="+mj-lt"/>
                      </a:endParaRPr>
                    </a:p>
                  </a:txBody>
                  <a:tcPr>
                    <a:solidFill>
                      <a:schemeClr val="bg1"/>
                    </a:solidFill>
                  </a:tcPr>
                </a:tc>
                <a:tc>
                  <a:txBody>
                    <a:bodyPr/>
                    <a:lstStyle/>
                    <a:p>
                      <a:pPr algn="ctr"/>
                      <a:r>
                        <a:rPr lang="vi-VN" sz="3000" dirty="0">
                          <a:latin typeface="+mj-lt"/>
                        </a:rPr>
                        <a:t>17</a:t>
                      </a:r>
                      <a:endParaRPr lang="en-US" sz="3000" dirty="0">
                        <a:latin typeface="+mj-lt"/>
                      </a:endParaRPr>
                    </a:p>
                  </a:txBody>
                  <a:tcPr>
                    <a:solidFill>
                      <a:schemeClr val="bg1"/>
                    </a:solidFill>
                  </a:tcPr>
                </a:tc>
                <a:tc>
                  <a:txBody>
                    <a:bodyPr/>
                    <a:lstStyle/>
                    <a:p>
                      <a:pPr algn="ctr"/>
                      <a:r>
                        <a:rPr lang="vi-VN" sz="3000" dirty="0">
                          <a:latin typeface="+mj-lt"/>
                        </a:rPr>
                        <a:t>18</a:t>
                      </a:r>
                      <a:endParaRPr lang="en-US" sz="3000" dirty="0">
                        <a:latin typeface="+mj-lt"/>
                      </a:endParaRPr>
                    </a:p>
                  </a:txBody>
                  <a:tcPr>
                    <a:solidFill>
                      <a:schemeClr val="bg1"/>
                    </a:solidFill>
                  </a:tcPr>
                </a:tc>
                <a:tc>
                  <a:txBody>
                    <a:bodyPr/>
                    <a:lstStyle/>
                    <a:p>
                      <a:pPr algn="ctr"/>
                      <a:r>
                        <a:rPr lang="vi-VN" sz="3000" dirty="0">
                          <a:latin typeface="+mj-lt"/>
                        </a:rPr>
                        <a:t>19</a:t>
                      </a:r>
                      <a:endParaRPr lang="en-US" sz="3000" dirty="0">
                        <a:latin typeface="+mj-lt"/>
                      </a:endParaRPr>
                    </a:p>
                  </a:txBody>
                  <a:tcPr>
                    <a:solidFill>
                      <a:schemeClr val="bg1"/>
                    </a:solidFill>
                  </a:tcPr>
                </a:tc>
                <a:tc>
                  <a:txBody>
                    <a:bodyPr/>
                    <a:lstStyle/>
                    <a:p>
                      <a:pPr algn="ctr"/>
                      <a:r>
                        <a:rPr lang="vi-VN" sz="3000" dirty="0">
                          <a:latin typeface="+mj-lt"/>
                        </a:rPr>
                        <a:t>20</a:t>
                      </a:r>
                      <a:endParaRPr lang="en-US" sz="3000" dirty="0">
                        <a:latin typeface="+mj-lt"/>
                      </a:endParaRPr>
                    </a:p>
                  </a:txBody>
                  <a:tcPr>
                    <a:solidFill>
                      <a:schemeClr val="bg1"/>
                    </a:solidFill>
                  </a:tcPr>
                </a:tc>
                <a:extLst>
                  <a:ext uri="{0D108BD9-81ED-4DB2-BD59-A6C34878D82A}">
                    <a16:rowId xmlns:a16="http://schemas.microsoft.com/office/drawing/2014/main" val="2684704542"/>
                  </a:ext>
                </a:extLst>
              </a:tr>
            </a:tbl>
          </a:graphicData>
        </a:graphic>
      </p:graphicFrame>
    </p:spTree>
    <p:extLst>
      <p:ext uri="{BB962C8B-B14F-4D97-AF65-F5344CB8AC3E}">
        <p14:creationId xmlns:p14="http://schemas.microsoft.com/office/powerpoint/2010/main" val="35273149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D9AFB722-57E8-42E6-854C-ED415A799147}"/>
              </a:ext>
            </a:extLst>
          </p:cNvPr>
          <p:cNvPicPr>
            <a:picLocks noChangeAspect="1"/>
          </p:cNvPicPr>
          <p:nvPr/>
        </p:nvPicPr>
        <p:blipFill rotWithShape="1">
          <a:blip r:embed="rId3">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1" name="图片 30">
            <a:extLst>
              <a:ext uri="{FF2B5EF4-FFF2-40B4-BE49-F238E27FC236}">
                <a16:creationId xmlns:a16="http://schemas.microsoft.com/office/drawing/2014/main" id="{1D27E1C9-B5A5-4C7A-8EF6-44CFA644B440}"/>
              </a:ext>
            </a:extLst>
          </p:cNvPr>
          <p:cNvPicPr>
            <a:picLocks noChangeAspect="1"/>
          </p:cNvPicPr>
          <p:nvPr/>
        </p:nvPicPr>
        <p:blipFill rotWithShape="1">
          <a:blip r:embed="rId3">
            <a:extLst>
              <a:ext uri="{28A0092B-C50C-407E-A947-70E740481C1C}">
                <a14:useLocalDpi xmlns:a14="http://schemas.microsoft.com/office/drawing/2010/main" val="0"/>
              </a:ext>
            </a:extLst>
          </a:blip>
          <a:srcRect r="83505"/>
          <a:stretch/>
        </p:blipFill>
        <p:spPr>
          <a:xfrm>
            <a:off x="127000" y="1280073"/>
            <a:ext cx="2011133" cy="3508489"/>
          </a:xfrm>
          <a:prstGeom prst="rect">
            <a:avLst/>
          </a:prstGeom>
        </p:spPr>
      </p:pic>
      <p:pic>
        <p:nvPicPr>
          <p:cNvPr id="24" name="图片 23">
            <a:extLst>
              <a:ext uri="{FF2B5EF4-FFF2-40B4-BE49-F238E27FC236}">
                <a16:creationId xmlns:a16="http://schemas.microsoft.com/office/drawing/2014/main" id="{2AAD189D-9D85-4FF4-9951-D61B7F2F58C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25" name="图片 24">
            <a:extLst>
              <a:ext uri="{FF2B5EF4-FFF2-40B4-BE49-F238E27FC236}">
                <a16:creationId xmlns:a16="http://schemas.microsoft.com/office/drawing/2014/main" id="{C0B9328E-3508-455F-A922-691DBAA362AC}"/>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26" name="图片 25">
            <a:extLst>
              <a:ext uri="{FF2B5EF4-FFF2-40B4-BE49-F238E27FC236}">
                <a16:creationId xmlns:a16="http://schemas.microsoft.com/office/drawing/2014/main" id="{92926630-2525-4165-BC82-0077E6C5BB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27" name="图形 26">
            <a:extLst>
              <a:ext uri="{FF2B5EF4-FFF2-40B4-BE49-F238E27FC236}">
                <a16:creationId xmlns:a16="http://schemas.microsoft.com/office/drawing/2014/main" id="{04B2D084-F196-4A01-943C-D78B3FD638B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19506" y="3967827"/>
            <a:ext cx="1002731" cy="567980"/>
          </a:xfrm>
          <a:prstGeom prst="rect">
            <a:avLst/>
          </a:prstGeom>
        </p:spPr>
      </p:pic>
      <p:pic>
        <p:nvPicPr>
          <p:cNvPr id="28" name="图形 27">
            <a:extLst>
              <a:ext uri="{FF2B5EF4-FFF2-40B4-BE49-F238E27FC236}">
                <a16:creationId xmlns:a16="http://schemas.microsoft.com/office/drawing/2014/main" id="{6660B46A-2EA1-4521-BD64-531BBA55592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267471" y="3385843"/>
            <a:ext cx="670529" cy="379810"/>
          </a:xfrm>
          <a:prstGeom prst="rect">
            <a:avLst/>
          </a:prstGeom>
        </p:spPr>
      </p:pic>
      <p:pic>
        <p:nvPicPr>
          <p:cNvPr id="33" name="图片 32">
            <a:extLst>
              <a:ext uri="{FF2B5EF4-FFF2-40B4-BE49-F238E27FC236}">
                <a16:creationId xmlns:a16="http://schemas.microsoft.com/office/drawing/2014/main" id="{552C8B75-21CB-4605-B635-F256B0842171}"/>
              </a:ext>
            </a:extLst>
          </p:cNvPr>
          <p:cNvPicPr>
            <a:picLocks noChangeAspect="1"/>
          </p:cNvPicPr>
          <p:nvPr/>
        </p:nvPicPr>
        <p:blipFill rotWithShape="1">
          <a:blip r:embed="rId10">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38" name="图片 37">
            <a:extLst>
              <a:ext uri="{FF2B5EF4-FFF2-40B4-BE49-F238E27FC236}">
                <a16:creationId xmlns:a16="http://schemas.microsoft.com/office/drawing/2014/main" id="{52A9A42F-87CD-415B-84F9-327A4EFE335C}"/>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517345" y="0"/>
            <a:ext cx="2011133" cy="1755509"/>
          </a:xfrm>
          <a:prstGeom prst="rect">
            <a:avLst/>
          </a:prstGeom>
        </p:spPr>
      </p:pic>
      <p:pic>
        <p:nvPicPr>
          <p:cNvPr id="54" name="Picture 53">
            <a:extLst>
              <a:ext uri="{FF2B5EF4-FFF2-40B4-BE49-F238E27FC236}">
                <a16:creationId xmlns:a16="http://schemas.microsoft.com/office/drawing/2014/main" id="{93BEE8C0-22C0-4812-B5E4-691E9F82F6E6}"/>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55" name="Picture 54">
            <a:extLst>
              <a:ext uri="{FF2B5EF4-FFF2-40B4-BE49-F238E27FC236}">
                <a16:creationId xmlns:a16="http://schemas.microsoft.com/office/drawing/2014/main" id="{9AF25756-27D5-4A29-AA66-FBF78F3463FB}"/>
              </a:ext>
            </a:extLst>
          </p:cNvPr>
          <p:cNvPicPr>
            <a:picLocks noChangeAspect="1"/>
          </p:cNvPicPr>
          <p:nvPr/>
        </p:nvPicPr>
        <p:blipFill rotWithShape="1">
          <a:blip r:embed="rId14">
            <a:extLst>
              <a:ext uri="{BEBA8EAE-BF5A-486C-A8C5-ECC9F3942E4B}">
                <a14:imgProps xmlns:a14="http://schemas.microsoft.com/office/drawing/2010/main">
                  <a14:imgLayer r:embed="rId1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grpSp>
        <p:nvGrpSpPr>
          <p:cNvPr id="50" name="Group 49">
            <a:extLst>
              <a:ext uri="{FF2B5EF4-FFF2-40B4-BE49-F238E27FC236}">
                <a16:creationId xmlns:a16="http://schemas.microsoft.com/office/drawing/2014/main" id="{BE5D3A7C-C6FB-4EF3-885E-01FAB275C57F}"/>
              </a:ext>
            </a:extLst>
          </p:cNvPr>
          <p:cNvGrpSpPr/>
          <p:nvPr/>
        </p:nvGrpSpPr>
        <p:grpSpPr>
          <a:xfrm>
            <a:off x="6620" y="4059623"/>
            <a:ext cx="12192000" cy="2780956"/>
            <a:chOff x="-29140" y="3368913"/>
            <a:chExt cx="13654110" cy="3545778"/>
          </a:xfrm>
        </p:grpSpPr>
        <p:pic>
          <p:nvPicPr>
            <p:cNvPr id="51" name="Picture 50">
              <a:extLst>
                <a:ext uri="{FF2B5EF4-FFF2-40B4-BE49-F238E27FC236}">
                  <a16:creationId xmlns:a16="http://schemas.microsoft.com/office/drawing/2014/main" id="{A6F666F4-15ED-4F64-9B1B-1761903203E7}"/>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52" name="Picture 51">
              <a:extLst>
                <a:ext uri="{FF2B5EF4-FFF2-40B4-BE49-F238E27FC236}">
                  <a16:creationId xmlns:a16="http://schemas.microsoft.com/office/drawing/2014/main" id="{9A729AC3-E299-4E93-AC81-BA754E9D9674}"/>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53" name="Picture 52">
              <a:extLst>
                <a:ext uri="{FF2B5EF4-FFF2-40B4-BE49-F238E27FC236}">
                  <a16:creationId xmlns:a16="http://schemas.microsoft.com/office/drawing/2014/main" id="{341A8574-F05F-4845-853F-27393E465A7A}"/>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sp>
        <p:nvSpPr>
          <p:cNvPr id="34" name="Oval 33">
            <a:extLst>
              <a:ext uri="{FF2B5EF4-FFF2-40B4-BE49-F238E27FC236}">
                <a16:creationId xmlns:a16="http://schemas.microsoft.com/office/drawing/2014/main" id="{4D3EF9C8-7FB2-425E-AFB2-E4D9FD443EF6}"/>
              </a:ext>
            </a:extLst>
          </p:cNvPr>
          <p:cNvSpPr/>
          <p:nvPr/>
        </p:nvSpPr>
        <p:spPr>
          <a:xfrm>
            <a:off x="-634303" y="-1765204"/>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Oval 34">
            <a:extLst>
              <a:ext uri="{FF2B5EF4-FFF2-40B4-BE49-F238E27FC236}">
                <a16:creationId xmlns:a16="http://schemas.microsoft.com/office/drawing/2014/main" id="{825C366D-0C5F-4B9F-93A7-122D27D3E119}"/>
              </a:ext>
            </a:extLst>
          </p:cNvPr>
          <p:cNvSpPr/>
          <p:nvPr/>
        </p:nvSpPr>
        <p:spPr>
          <a:xfrm>
            <a:off x="159757" y="-1051426"/>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6" name="Oval 35">
            <a:extLst>
              <a:ext uri="{FF2B5EF4-FFF2-40B4-BE49-F238E27FC236}">
                <a16:creationId xmlns:a16="http://schemas.microsoft.com/office/drawing/2014/main" id="{9163A71C-7B72-4E8E-9BDD-7E55429A35B0}"/>
              </a:ext>
            </a:extLst>
          </p:cNvPr>
          <p:cNvSpPr/>
          <p:nvPr/>
        </p:nvSpPr>
        <p:spPr>
          <a:xfrm>
            <a:off x="535398" y="-748723"/>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Google Shape;479;p35">
            <a:extLst>
              <a:ext uri="{FF2B5EF4-FFF2-40B4-BE49-F238E27FC236}">
                <a16:creationId xmlns:a16="http://schemas.microsoft.com/office/drawing/2014/main" id="{0B42F81A-0C5E-4F26-AA67-A89E899D307F}"/>
              </a:ext>
            </a:extLst>
          </p:cNvPr>
          <p:cNvSpPr txBox="1">
            <a:spLocks/>
          </p:cNvSpPr>
          <p:nvPr/>
        </p:nvSpPr>
        <p:spPr>
          <a:xfrm>
            <a:off x="10465468" y="6860627"/>
            <a:ext cx="9200449" cy="1831542"/>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500" b="0" i="0" u="none" strike="noStrike" kern="1200" cap="none" spc="0" normalizeH="0" baseline="0" noProof="0">
                <a:ln w="28575">
                  <a:solidFill>
                    <a:srgbClr val="FFFFFF"/>
                  </a:solidFill>
                </a:ln>
                <a:solidFill>
                  <a:srgbClr val="FF0000"/>
                </a:solidFill>
                <a:effectLst/>
                <a:uLnTx/>
                <a:uFillTx/>
                <a:latin typeface="#9Slide07 Stormtrooper" panose="020B0500000000000000" pitchFamily="34" charset="0"/>
                <a:ea typeface="+mj-ea"/>
                <a:cs typeface="+mj-cs"/>
              </a:rPr>
              <a:t>KHỞI ĐỘNG</a:t>
            </a:r>
            <a:endParaRPr kumimoji="0" lang="en-US" sz="11500" b="0" i="0" u="none" strike="noStrike" kern="1200" cap="none" spc="0" normalizeH="0" baseline="0" noProof="0" dirty="0">
              <a:ln w="28575">
                <a:solidFill>
                  <a:srgbClr val="FFFFFF"/>
                </a:solidFill>
              </a:ln>
              <a:solidFill>
                <a:srgbClr val="FF0000"/>
              </a:solidFill>
              <a:effectLst/>
              <a:uLnTx/>
              <a:uFillTx/>
              <a:latin typeface="#9Slide07 Stormtrooper" panose="020B0500000000000000" pitchFamily="34" charset="0"/>
              <a:ea typeface="+mj-ea"/>
              <a:cs typeface="+mj-cs"/>
            </a:endParaRPr>
          </a:p>
        </p:txBody>
      </p:sp>
      <p:sp>
        <p:nvSpPr>
          <p:cNvPr id="30" name="TextBox 29">
            <a:extLst>
              <a:ext uri="{FF2B5EF4-FFF2-40B4-BE49-F238E27FC236}">
                <a16:creationId xmlns:a16="http://schemas.microsoft.com/office/drawing/2014/main" id="{A696AF50-27C5-4C84-A6CE-E4336A68148F}"/>
              </a:ext>
            </a:extLst>
          </p:cNvPr>
          <p:cNvSpPr txBox="1"/>
          <p:nvPr/>
        </p:nvSpPr>
        <p:spPr>
          <a:xfrm>
            <a:off x="717090" y="7410161"/>
            <a:ext cx="11622775"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4400" b="1" i="0" u="none" strike="noStrike" kern="1200" cap="none" spc="50" normalizeH="0" baseline="0" noProof="0">
                <a:ln w="9525" cmpd="sng">
                  <a:solidFill>
                    <a:srgbClr val="5B9BD5">
                      <a:lumMod val="20000"/>
                      <a:lumOff val="80000"/>
                    </a:srgbClr>
                  </a:solidFill>
                  <a:prstDash val="solid"/>
                </a:ln>
                <a:solidFill>
                  <a:srgbClr val="7030A0"/>
                </a:solidFill>
                <a:effectLst>
                  <a:glow rad="38100">
                    <a:srgbClr val="4472C4">
                      <a:alpha val="40000"/>
                    </a:srgbClr>
                  </a:glow>
                </a:effectLst>
                <a:uLnTx/>
                <a:uFillTx/>
                <a:latin typeface="#9Slide05 Agile Script Calligra" panose="03070402050302030203" pitchFamily="66" charset="0"/>
                <a:ea typeface="+mn-ea"/>
                <a:cs typeface="+mn-cs"/>
              </a:rPr>
              <a:t>Em làm nhà thơ</a:t>
            </a:r>
            <a:endParaRPr kumimoji="0" lang="en-US" sz="14400" b="1" i="0" u="none" strike="noStrike" kern="1200" cap="none" spc="50" normalizeH="0" baseline="0" noProof="0" dirty="0">
              <a:ln w="9525" cmpd="sng">
                <a:solidFill>
                  <a:srgbClr val="5B9BD5">
                    <a:lumMod val="20000"/>
                    <a:lumOff val="80000"/>
                  </a:srgbClr>
                </a:solidFill>
                <a:prstDash val="solid"/>
              </a:ln>
              <a:solidFill>
                <a:srgbClr val="7030A0"/>
              </a:solidFill>
              <a:effectLst>
                <a:glow rad="38100">
                  <a:srgbClr val="4472C4">
                    <a:alpha val="40000"/>
                  </a:srgbClr>
                </a:glow>
              </a:effectLst>
              <a:uLnTx/>
              <a:uFillTx/>
              <a:latin typeface="#9Slide05 Agile Script Calligra" panose="03070402050302030203" pitchFamily="66" charset="0"/>
              <a:ea typeface="+mn-ea"/>
              <a:cs typeface="+mn-cs"/>
            </a:endParaRPr>
          </a:p>
        </p:txBody>
      </p:sp>
      <p:pic>
        <p:nvPicPr>
          <p:cNvPr id="39"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9C100013-2630-49C5-BF6D-B073C1C4DA61}"/>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2123920" y="3035445"/>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83CD040D-E28B-43AE-9D4E-7422BE97CFB3}"/>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7">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7832618" y="2889165"/>
            <a:ext cx="3377482" cy="3755156"/>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a:extLst>
              <a:ext uri="{FF2B5EF4-FFF2-40B4-BE49-F238E27FC236}">
                <a16:creationId xmlns:a16="http://schemas.microsoft.com/office/drawing/2014/main" id="{83B55409-1A4B-4F6B-87FD-8339AD57E70E}"/>
              </a:ext>
            </a:extLst>
          </p:cNvPr>
          <p:cNvGrpSpPr/>
          <p:nvPr/>
        </p:nvGrpSpPr>
        <p:grpSpPr>
          <a:xfrm>
            <a:off x="159020" y="4212023"/>
            <a:ext cx="12192000" cy="2780956"/>
            <a:chOff x="-29140" y="3368913"/>
            <a:chExt cx="13654110" cy="3545778"/>
          </a:xfrm>
        </p:grpSpPr>
        <p:pic>
          <p:nvPicPr>
            <p:cNvPr id="42" name="Picture 41">
              <a:extLst>
                <a:ext uri="{FF2B5EF4-FFF2-40B4-BE49-F238E27FC236}">
                  <a16:creationId xmlns:a16="http://schemas.microsoft.com/office/drawing/2014/main" id="{29DDFB71-385B-4A5D-A74E-3D77C288DD3C}"/>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43" name="Picture 42">
              <a:extLst>
                <a:ext uri="{FF2B5EF4-FFF2-40B4-BE49-F238E27FC236}">
                  <a16:creationId xmlns:a16="http://schemas.microsoft.com/office/drawing/2014/main" id="{85FD63E9-C687-4F74-8EE0-468EE054ED4E}"/>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44" name="Picture 43">
              <a:extLst>
                <a:ext uri="{FF2B5EF4-FFF2-40B4-BE49-F238E27FC236}">
                  <a16:creationId xmlns:a16="http://schemas.microsoft.com/office/drawing/2014/main" id="{1005D57E-0148-4353-9521-E4EF45D85E16}"/>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3" name="Picture 2">
            <a:extLst>
              <a:ext uri="{FF2B5EF4-FFF2-40B4-BE49-F238E27FC236}">
                <a16:creationId xmlns:a16="http://schemas.microsoft.com/office/drawing/2014/main" id="{13C716AA-C5DF-4CEE-AB68-8347EC0EA78D}"/>
              </a:ext>
            </a:extLst>
          </p:cNvPr>
          <p:cNvPicPr>
            <a:picLocks noChangeAspect="1"/>
          </p:cNvPicPr>
          <p:nvPr/>
        </p:nvPicPr>
        <p:blipFill>
          <a:blip r:embed="rId19"/>
          <a:stretch>
            <a:fillRect/>
          </a:stretch>
        </p:blipFill>
        <p:spPr>
          <a:xfrm>
            <a:off x="3120354" y="1059189"/>
            <a:ext cx="6419644" cy="2353260"/>
          </a:xfrm>
          <a:prstGeom prst="rect">
            <a:avLst/>
          </a:prstGeom>
        </p:spPr>
      </p:pic>
    </p:spTree>
    <p:extLst>
      <p:ext uri="{BB962C8B-B14F-4D97-AF65-F5344CB8AC3E}">
        <p14:creationId xmlns:p14="http://schemas.microsoft.com/office/powerpoint/2010/main" val="108185902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DA9CD1F-F104-433A-8237-D9EC9AEC5E67}"/>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44" name="Google Shape;2319;p69">
            <a:extLst>
              <a:ext uri="{FF2B5EF4-FFF2-40B4-BE49-F238E27FC236}">
                <a16:creationId xmlns:a16="http://schemas.microsoft.com/office/drawing/2014/main" id="{17BA5BC4-C1B7-4014-A316-24426E7B2A94}"/>
              </a:ext>
            </a:extLst>
          </p:cNvPr>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0" name="Google Shape;2319;p69">
            <a:extLst>
              <a:ext uri="{FF2B5EF4-FFF2-40B4-BE49-F238E27FC236}">
                <a16:creationId xmlns:a16="http://schemas.microsoft.com/office/drawing/2014/main" id="{F9C1DA5B-AA74-44C3-9444-EACD3B111133}"/>
              </a:ext>
            </a:extLst>
          </p:cNvPr>
          <p:cNvSpPr/>
          <p:nvPr/>
        </p:nvSpPr>
        <p:spPr>
          <a:xfrm>
            <a:off x="8882675" y="2899087"/>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3" name="Oval 22">
            <a:extLst>
              <a:ext uri="{FF2B5EF4-FFF2-40B4-BE49-F238E27FC236}">
                <a16:creationId xmlns:a16="http://schemas.microsoft.com/office/drawing/2014/main" id="{2B4253C4-808D-47A3-AA9C-79B0628D6BE2}"/>
              </a:ext>
            </a:extLst>
          </p:cNvPr>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2" name="Oval 21">
            <a:extLst>
              <a:ext uri="{FF2B5EF4-FFF2-40B4-BE49-F238E27FC236}">
                <a16:creationId xmlns:a16="http://schemas.microsoft.com/office/drawing/2014/main" id="{B01136D3-7769-4D1F-9EC9-B5A38FEFFF87}"/>
              </a:ext>
            </a:extLst>
          </p:cNvPr>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12" name="Picture 11">
            <a:extLst>
              <a:ext uri="{FF2B5EF4-FFF2-40B4-BE49-F238E27FC236}">
                <a16:creationId xmlns:a16="http://schemas.microsoft.com/office/drawing/2014/main" id="{531A0D7F-DB9C-4783-B836-3CB38810B9A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p:blipFill>
        <p:spPr>
          <a:xfrm>
            <a:off x="-56694" y="3604999"/>
            <a:ext cx="979642" cy="1804381"/>
          </a:xfrm>
          <a:prstGeom prst="rect">
            <a:avLst/>
          </a:prstGeom>
          <a:effectLst>
            <a:glow>
              <a:schemeClr val="accent1"/>
            </a:glow>
          </a:effectLst>
        </p:spPr>
      </p:pic>
      <p:pic>
        <p:nvPicPr>
          <p:cNvPr id="8" name="Picture 7">
            <a:extLst>
              <a:ext uri="{FF2B5EF4-FFF2-40B4-BE49-F238E27FC236}">
                <a16:creationId xmlns:a16="http://schemas.microsoft.com/office/drawing/2014/main" id="{754AFCEC-2AAD-4F9A-919E-4C28AF5D77EF}"/>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694395" y="4559103"/>
            <a:ext cx="5497605" cy="2352685"/>
          </a:xfrm>
          <a:prstGeom prst="rect">
            <a:avLst/>
          </a:prstGeom>
          <a:effectLst>
            <a:glow>
              <a:schemeClr val="accent1"/>
            </a:glow>
          </a:effectLst>
        </p:spPr>
      </p:pic>
      <p:pic>
        <p:nvPicPr>
          <p:cNvPr id="9" name="Picture 8">
            <a:extLst>
              <a:ext uri="{FF2B5EF4-FFF2-40B4-BE49-F238E27FC236}">
                <a16:creationId xmlns:a16="http://schemas.microsoft.com/office/drawing/2014/main" id="{CA86F208-848C-4AEF-A06E-FA8E1E11E5DA}"/>
              </a:ext>
            </a:extLst>
          </p:cNvPr>
          <p:cNvPicPr>
            <a:picLocks noChangeAspect="1"/>
          </p:cNvPicPr>
          <p:nvPr/>
        </p:nvPicPr>
        <p:blipFill rotWithShape="1">
          <a:blip r:embed="rId5">
            <a:extLst>
              <a:ext uri="{BEBA8EAE-BF5A-486C-A8C5-ECC9F3942E4B}">
                <a14:imgProps xmlns:a14="http://schemas.microsoft.com/office/drawing/2010/main">
                  <a14:imgLayer r:embed="rId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0" y="4529129"/>
            <a:ext cx="8980582" cy="2343979"/>
          </a:xfrm>
          <a:prstGeom prst="rect">
            <a:avLst/>
          </a:prstGeom>
          <a:effectLst>
            <a:glow>
              <a:schemeClr val="accent1"/>
            </a:glow>
          </a:effectLst>
        </p:spPr>
      </p:pic>
      <p:pic>
        <p:nvPicPr>
          <p:cNvPr id="17" name="Picture 16">
            <a:extLst>
              <a:ext uri="{FF2B5EF4-FFF2-40B4-BE49-F238E27FC236}">
                <a16:creationId xmlns:a16="http://schemas.microsoft.com/office/drawing/2014/main" id="{EC36D89E-F08D-40F8-8974-297C03CE6CB6}"/>
              </a:ext>
            </a:extLst>
          </p:cNvPr>
          <p:cNvPicPr>
            <a:picLocks noChangeAspect="1"/>
          </p:cNvPicPr>
          <p:nvPr/>
        </p:nvPicPr>
        <p:blipFill rotWithShape="1">
          <a:blip r:embed="rId6">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p:blipFill>
        <p:spPr>
          <a:xfrm>
            <a:off x="8137224" y="3821114"/>
            <a:ext cx="3806580" cy="1875120"/>
          </a:xfrm>
          <a:prstGeom prst="rect">
            <a:avLst/>
          </a:prstGeom>
          <a:effectLst>
            <a:glow>
              <a:schemeClr val="accent1"/>
            </a:glow>
          </a:effectLst>
        </p:spPr>
      </p:pic>
      <p:sp>
        <p:nvSpPr>
          <p:cNvPr id="16" name="Oval 15">
            <a:extLst>
              <a:ext uri="{FF2B5EF4-FFF2-40B4-BE49-F238E27FC236}">
                <a16:creationId xmlns:a16="http://schemas.microsoft.com/office/drawing/2014/main" id="{ADD333F7-8F9B-4817-AA05-35489E324957}"/>
              </a:ext>
            </a:extLst>
          </p:cNvPr>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24" name="Group 23">
            <a:extLst>
              <a:ext uri="{FF2B5EF4-FFF2-40B4-BE49-F238E27FC236}">
                <a16:creationId xmlns:a16="http://schemas.microsoft.com/office/drawing/2014/main" id="{4FD14064-FDE7-49AD-A868-D474BFBE91DB}"/>
              </a:ext>
            </a:extLst>
          </p:cNvPr>
          <p:cNvGrpSpPr/>
          <p:nvPr/>
        </p:nvGrpSpPr>
        <p:grpSpPr>
          <a:xfrm>
            <a:off x="2735948" y="998713"/>
            <a:ext cx="6619399" cy="1275866"/>
            <a:chOff x="387313" y="473408"/>
            <a:chExt cx="6435833" cy="1563726"/>
          </a:xfrm>
        </p:grpSpPr>
        <p:sp>
          <p:nvSpPr>
            <p:cNvPr id="25" name="Rectangle: Rounded Corners 24">
              <a:extLst>
                <a:ext uri="{FF2B5EF4-FFF2-40B4-BE49-F238E27FC236}">
                  <a16:creationId xmlns:a16="http://schemas.microsoft.com/office/drawing/2014/main" id="{799610C5-CE18-4D21-BFD1-8BE530EC42B5}"/>
                </a:ext>
              </a:extLst>
            </p:cNvPr>
            <p:cNvSpPr/>
            <p:nvPr/>
          </p:nvSpPr>
          <p:spPr>
            <a:xfrm>
              <a:off x="508714" y="623105"/>
              <a:ext cx="6314432" cy="14140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6" name="Rectangle: Rounded Corners 25">
              <a:extLst>
                <a:ext uri="{FF2B5EF4-FFF2-40B4-BE49-F238E27FC236}">
                  <a16:creationId xmlns:a16="http://schemas.microsoft.com/office/drawing/2014/main" id="{205A336B-2E62-4AB2-88B4-6109D4488910}"/>
                </a:ext>
              </a:extLst>
            </p:cNvPr>
            <p:cNvSpPr/>
            <p:nvPr/>
          </p:nvSpPr>
          <p:spPr>
            <a:xfrm>
              <a:off x="387313" y="473408"/>
              <a:ext cx="6314432" cy="1414029"/>
            </a:xfrm>
            <a:custGeom>
              <a:avLst/>
              <a:gdLst>
                <a:gd name="connsiteX0" fmla="*/ 0 w 6314432"/>
                <a:gd name="connsiteY0" fmla="*/ 235676 h 1414029"/>
                <a:gd name="connsiteX1" fmla="*/ 235676 w 6314432"/>
                <a:gd name="connsiteY1" fmla="*/ 0 h 1414029"/>
                <a:gd name="connsiteX2" fmla="*/ 1001769 w 6314432"/>
                <a:gd name="connsiteY2" fmla="*/ 0 h 1414029"/>
                <a:gd name="connsiteX3" fmla="*/ 1592569 w 6314432"/>
                <a:gd name="connsiteY3" fmla="*/ 0 h 1414029"/>
                <a:gd name="connsiteX4" fmla="*/ 2124939 w 6314432"/>
                <a:gd name="connsiteY4" fmla="*/ 0 h 1414029"/>
                <a:gd name="connsiteX5" fmla="*/ 2832600 w 6314432"/>
                <a:gd name="connsiteY5" fmla="*/ 0 h 1414029"/>
                <a:gd name="connsiteX6" fmla="*/ 3423401 w 6314432"/>
                <a:gd name="connsiteY6" fmla="*/ 0 h 1414029"/>
                <a:gd name="connsiteX7" fmla="*/ 4189493 w 6314432"/>
                <a:gd name="connsiteY7" fmla="*/ 0 h 1414029"/>
                <a:gd name="connsiteX8" fmla="*/ 4721863 w 6314432"/>
                <a:gd name="connsiteY8" fmla="*/ 0 h 1414029"/>
                <a:gd name="connsiteX9" fmla="*/ 5487956 w 6314432"/>
                <a:gd name="connsiteY9" fmla="*/ 0 h 1414029"/>
                <a:gd name="connsiteX10" fmla="*/ 6078756 w 6314432"/>
                <a:gd name="connsiteY10" fmla="*/ 0 h 1414029"/>
                <a:gd name="connsiteX11" fmla="*/ 6314432 w 6314432"/>
                <a:gd name="connsiteY11" fmla="*/ 235676 h 1414029"/>
                <a:gd name="connsiteX12" fmla="*/ 6314432 w 6314432"/>
                <a:gd name="connsiteY12" fmla="*/ 716441 h 1414029"/>
                <a:gd name="connsiteX13" fmla="*/ 6314432 w 6314432"/>
                <a:gd name="connsiteY13" fmla="*/ 1178353 h 1414029"/>
                <a:gd name="connsiteX14" fmla="*/ 6078756 w 6314432"/>
                <a:gd name="connsiteY14" fmla="*/ 1414029 h 1414029"/>
                <a:gd name="connsiteX15" fmla="*/ 5429525 w 6314432"/>
                <a:gd name="connsiteY15" fmla="*/ 1414029 h 1414029"/>
                <a:gd name="connsiteX16" fmla="*/ 4663432 w 6314432"/>
                <a:gd name="connsiteY16" fmla="*/ 1414029 h 1414029"/>
                <a:gd name="connsiteX17" fmla="*/ 4014201 w 6314432"/>
                <a:gd name="connsiteY17" fmla="*/ 1414029 h 1414029"/>
                <a:gd name="connsiteX18" fmla="*/ 3540262 w 6314432"/>
                <a:gd name="connsiteY18" fmla="*/ 1414029 h 1414029"/>
                <a:gd name="connsiteX19" fmla="*/ 3007893 w 6314432"/>
                <a:gd name="connsiteY19" fmla="*/ 1414029 h 1414029"/>
                <a:gd name="connsiteX20" fmla="*/ 2241800 w 6314432"/>
                <a:gd name="connsiteY20" fmla="*/ 1414029 h 1414029"/>
                <a:gd name="connsiteX21" fmla="*/ 1592569 w 6314432"/>
                <a:gd name="connsiteY21" fmla="*/ 1414029 h 1414029"/>
                <a:gd name="connsiteX22" fmla="*/ 1060200 w 6314432"/>
                <a:gd name="connsiteY22" fmla="*/ 1414029 h 1414029"/>
                <a:gd name="connsiteX23" fmla="*/ 235676 w 6314432"/>
                <a:gd name="connsiteY23" fmla="*/ 1414029 h 1414029"/>
                <a:gd name="connsiteX24" fmla="*/ 0 w 6314432"/>
                <a:gd name="connsiteY24" fmla="*/ 1178353 h 1414029"/>
                <a:gd name="connsiteX25" fmla="*/ 0 w 6314432"/>
                <a:gd name="connsiteY25" fmla="*/ 707015 h 1414029"/>
                <a:gd name="connsiteX26" fmla="*/ 0 w 6314432"/>
                <a:gd name="connsiteY26" fmla="*/ 235676 h 14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4432" h="1414029" extrusionOk="0">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w="38100">
              <a:solidFill>
                <a:schemeClr val="accent2">
                  <a:lumMod val="50000"/>
                </a:schemeClr>
              </a:solidFill>
              <a:prstDash val="dash"/>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28" name="Group 27">
            <a:extLst>
              <a:ext uri="{FF2B5EF4-FFF2-40B4-BE49-F238E27FC236}">
                <a16:creationId xmlns:a16="http://schemas.microsoft.com/office/drawing/2014/main" id="{20F1F57A-4683-494F-9C72-AAD865523934}"/>
              </a:ext>
            </a:extLst>
          </p:cNvPr>
          <p:cNvGrpSpPr/>
          <p:nvPr/>
        </p:nvGrpSpPr>
        <p:grpSpPr>
          <a:xfrm>
            <a:off x="2720176" y="2586453"/>
            <a:ext cx="6619399" cy="1275866"/>
            <a:chOff x="387313" y="473408"/>
            <a:chExt cx="6435833" cy="1563726"/>
          </a:xfrm>
        </p:grpSpPr>
        <p:sp>
          <p:nvSpPr>
            <p:cNvPr id="31" name="Rectangle: Rounded Corners 30">
              <a:extLst>
                <a:ext uri="{FF2B5EF4-FFF2-40B4-BE49-F238E27FC236}">
                  <a16:creationId xmlns:a16="http://schemas.microsoft.com/office/drawing/2014/main" id="{6BF76430-E49C-4F95-B298-F21199FFC235}"/>
                </a:ext>
              </a:extLst>
            </p:cNvPr>
            <p:cNvSpPr/>
            <p:nvPr/>
          </p:nvSpPr>
          <p:spPr>
            <a:xfrm>
              <a:off x="508714" y="623105"/>
              <a:ext cx="6314432" cy="14140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Rectangle: Rounded Corners 34">
              <a:extLst>
                <a:ext uri="{FF2B5EF4-FFF2-40B4-BE49-F238E27FC236}">
                  <a16:creationId xmlns:a16="http://schemas.microsoft.com/office/drawing/2014/main" id="{839A3CD7-73AF-4FE5-80F8-1453C9C941EA}"/>
                </a:ext>
              </a:extLst>
            </p:cNvPr>
            <p:cNvSpPr/>
            <p:nvPr/>
          </p:nvSpPr>
          <p:spPr>
            <a:xfrm>
              <a:off x="387313" y="473408"/>
              <a:ext cx="6314432" cy="1414029"/>
            </a:xfrm>
            <a:custGeom>
              <a:avLst/>
              <a:gdLst>
                <a:gd name="connsiteX0" fmla="*/ 0 w 6314432"/>
                <a:gd name="connsiteY0" fmla="*/ 235676 h 1414029"/>
                <a:gd name="connsiteX1" fmla="*/ 235676 w 6314432"/>
                <a:gd name="connsiteY1" fmla="*/ 0 h 1414029"/>
                <a:gd name="connsiteX2" fmla="*/ 1001769 w 6314432"/>
                <a:gd name="connsiteY2" fmla="*/ 0 h 1414029"/>
                <a:gd name="connsiteX3" fmla="*/ 1592569 w 6314432"/>
                <a:gd name="connsiteY3" fmla="*/ 0 h 1414029"/>
                <a:gd name="connsiteX4" fmla="*/ 2124939 w 6314432"/>
                <a:gd name="connsiteY4" fmla="*/ 0 h 1414029"/>
                <a:gd name="connsiteX5" fmla="*/ 2832600 w 6314432"/>
                <a:gd name="connsiteY5" fmla="*/ 0 h 1414029"/>
                <a:gd name="connsiteX6" fmla="*/ 3423401 w 6314432"/>
                <a:gd name="connsiteY6" fmla="*/ 0 h 1414029"/>
                <a:gd name="connsiteX7" fmla="*/ 4189493 w 6314432"/>
                <a:gd name="connsiteY7" fmla="*/ 0 h 1414029"/>
                <a:gd name="connsiteX8" fmla="*/ 4721863 w 6314432"/>
                <a:gd name="connsiteY8" fmla="*/ 0 h 1414029"/>
                <a:gd name="connsiteX9" fmla="*/ 5487956 w 6314432"/>
                <a:gd name="connsiteY9" fmla="*/ 0 h 1414029"/>
                <a:gd name="connsiteX10" fmla="*/ 6078756 w 6314432"/>
                <a:gd name="connsiteY10" fmla="*/ 0 h 1414029"/>
                <a:gd name="connsiteX11" fmla="*/ 6314432 w 6314432"/>
                <a:gd name="connsiteY11" fmla="*/ 235676 h 1414029"/>
                <a:gd name="connsiteX12" fmla="*/ 6314432 w 6314432"/>
                <a:gd name="connsiteY12" fmla="*/ 716441 h 1414029"/>
                <a:gd name="connsiteX13" fmla="*/ 6314432 w 6314432"/>
                <a:gd name="connsiteY13" fmla="*/ 1178353 h 1414029"/>
                <a:gd name="connsiteX14" fmla="*/ 6078756 w 6314432"/>
                <a:gd name="connsiteY14" fmla="*/ 1414029 h 1414029"/>
                <a:gd name="connsiteX15" fmla="*/ 5429525 w 6314432"/>
                <a:gd name="connsiteY15" fmla="*/ 1414029 h 1414029"/>
                <a:gd name="connsiteX16" fmla="*/ 4663432 w 6314432"/>
                <a:gd name="connsiteY16" fmla="*/ 1414029 h 1414029"/>
                <a:gd name="connsiteX17" fmla="*/ 4014201 w 6314432"/>
                <a:gd name="connsiteY17" fmla="*/ 1414029 h 1414029"/>
                <a:gd name="connsiteX18" fmla="*/ 3540262 w 6314432"/>
                <a:gd name="connsiteY18" fmla="*/ 1414029 h 1414029"/>
                <a:gd name="connsiteX19" fmla="*/ 3007893 w 6314432"/>
                <a:gd name="connsiteY19" fmla="*/ 1414029 h 1414029"/>
                <a:gd name="connsiteX20" fmla="*/ 2241800 w 6314432"/>
                <a:gd name="connsiteY20" fmla="*/ 1414029 h 1414029"/>
                <a:gd name="connsiteX21" fmla="*/ 1592569 w 6314432"/>
                <a:gd name="connsiteY21" fmla="*/ 1414029 h 1414029"/>
                <a:gd name="connsiteX22" fmla="*/ 1060200 w 6314432"/>
                <a:gd name="connsiteY22" fmla="*/ 1414029 h 1414029"/>
                <a:gd name="connsiteX23" fmla="*/ 235676 w 6314432"/>
                <a:gd name="connsiteY23" fmla="*/ 1414029 h 1414029"/>
                <a:gd name="connsiteX24" fmla="*/ 0 w 6314432"/>
                <a:gd name="connsiteY24" fmla="*/ 1178353 h 1414029"/>
                <a:gd name="connsiteX25" fmla="*/ 0 w 6314432"/>
                <a:gd name="connsiteY25" fmla="*/ 707015 h 1414029"/>
                <a:gd name="connsiteX26" fmla="*/ 0 w 6314432"/>
                <a:gd name="connsiteY26" fmla="*/ 235676 h 14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4432" h="1414029" extrusionOk="0">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w="38100">
              <a:solidFill>
                <a:schemeClr val="accent2">
                  <a:lumMod val="50000"/>
                </a:schemeClr>
              </a:solidFill>
              <a:prstDash val="dash"/>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36" name="Group 35">
            <a:extLst>
              <a:ext uri="{FF2B5EF4-FFF2-40B4-BE49-F238E27FC236}">
                <a16:creationId xmlns:a16="http://schemas.microsoft.com/office/drawing/2014/main" id="{72098B8A-2F65-45D6-9472-6632D2FB202C}"/>
              </a:ext>
            </a:extLst>
          </p:cNvPr>
          <p:cNvGrpSpPr/>
          <p:nvPr/>
        </p:nvGrpSpPr>
        <p:grpSpPr>
          <a:xfrm>
            <a:off x="2745812" y="4078862"/>
            <a:ext cx="6619399" cy="1275866"/>
            <a:chOff x="387313" y="473408"/>
            <a:chExt cx="6435833" cy="1563726"/>
          </a:xfrm>
        </p:grpSpPr>
        <p:sp>
          <p:nvSpPr>
            <p:cNvPr id="38" name="Rectangle: Rounded Corners 37">
              <a:extLst>
                <a:ext uri="{FF2B5EF4-FFF2-40B4-BE49-F238E27FC236}">
                  <a16:creationId xmlns:a16="http://schemas.microsoft.com/office/drawing/2014/main" id="{1C51EB4B-1E65-491B-B8C9-7DF57E43D2B7}"/>
                </a:ext>
              </a:extLst>
            </p:cNvPr>
            <p:cNvSpPr/>
            <p:nvPr/>
          </p:nvSpPr>
          <p:spPr>
            <a:xfrm>
              <a:off x="508714" y="623105"/>
              <a:ext cx="6314432" cy="14140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9" name="Rectangle: Rounded Corners 38">
              <a:extLst>
                <a:ext uri="{FF2B5EF4-FFF2-40B4-BE49-F238E27FC236}">
                  <a16:creationId xmlns:a16="http://schemas.microsoft.com/office/drawing/2014/main" id="{6F878411-1B75-474D-8D9C-CFD9042E434A}"/>
                </a:ext>
              </a:extLst>
            </p:cNvPr>
            <p:cNvSpPr/>
            <p:nvPr/>
          </p:nvSpPr>
          <p:spPr>
            <a:xfrm>
              <a:off x="387313" y="473408"/>
              <a:ext cx="6314432" cy="1414029"/>
            </a:xfrm>
            <a:custGeom>
              <a:avLst/>
              <a:gdLst>
                <a:gd name="connsiteX0" fmla="*/ 0 w 6314432"/>
                <a:gd name="connsiteY0" fmla="*/ 235676 h 1414029"/>
                <a:gd name="connsiteX1" fmla="*/ 235676 w 6314432"/>
                <a:gd name="connsiteY1" fmla="*/ 0 h 1414029"/>
                <a:gd name="connsiteX2" fmla="*/ 1001769 w 6314432"/>
                <a:gd name="connsiteY2" fmla="*/ 0 h 1414029"/>
                <a:gd name="connsiteX3" fmla="*/ 1592569 w 6314432"/>
                <a:gd name="connsiteY3" fmla="*/ 0 h 1414029"/>
                <a:gd name="connsiteX4" fmla="*/ 2124939 w 6314432"/>
                <a:gd name="connsiteY4" fmla="*/ 0 h 1414029"/>
                <a:gd name="connsiteX5" fmla="*/ 2832600 w 6314432"/>
                <a:gd name="connsiteY5" fmla="*/ 0 h 1414029"/>
                <a:gd name="connsiteX6" fmla="*/ 3423401 w 6314432"/>
                <a:gd name="connsiteY6" fmla="*/ 0 h 1414029"/>
                <a:gd name="connsiteX7" fmla="*/ 4189493 w 6314432"/>
                <a:gd name="connsiteY7" fmla="*/ 0 h 1414029"/>
                <a:gd name="connsiteX8" fmla="*/ 4721863 w 6314432"/>
                <a:gd name="connsiteY8" fmla="*/ 0 h 1414029"/>
                <a:gd name="connsiteX9" fmla="*/ 5487956 w 6314432"/>
                <a:gd name="connsiteY9" fmla="*/ 0 h 1414029"/>
                <a:gd name="connsiteX10" fmla="*/ 6078756 w 6314432"/>
                <a:gd name="connsiteY10" fmla="*/ 0 h 1414029"/>
                <a:gd name="connsiteX11" fmla="*/ 6314432 w 6314432"/>
                <a:gd name="connsiteY11" fmla="*/ 235676 h 1414029"/>
                <a:gd name="connsiteX12" fmla="*/ 6314432 w 6314432"/>
                <a:gd name="connsiteY12" fmla="*/ 716441 h 1414029"/>
                <a:gd name="connsiteX13" fmla="*/ 6314432 w 6314432"/>
                <a:gd name="connsiteY13" fmla="*/ 1178353 h 1414029"/>
                <a:gd name="connsiteX14" fmla="*/ 6078756 w 6314432"/>
                <a:gd name="connsiteY14" fmla="*/ 1414029 h 1414029"/>
                <a:gd name="connsiteX15" fmla="*/ 5429525 w 6314432"/>
                <a:gd name="connsiteY15" fmla="*/ 1414029 h 1414029"/>
                <a:gd name="connsiteX16" fmla="*/ 4663432 w 6314432"/>
                <a:gd name="connsiteY16" fmla="*/ 1414029 h 1414029"/>
                <a:gd name="connsiteX17" fmla="*/ 4014201 w 6314432"/>
                <a:gd name="connsiteY17" fmla="*/ 1414029 h 1414029"/>
                <a:gd name="connsiteX18" fmla="*/ 3540262 w 6314432"/>
                <a:gd name="connsiteY18" fmla="*/ 1414029 h 1414029"/>
                <a:gd name="connsiteX19" fmla="*/ 3007893 w 6314432"/>
                <a:gd name="connsiteY19" fmla="*/ 1414029 h 1414029"/>
                <a:gd name="connsiteX20" fmla="*/ 2241800 w 6314432"/>
                <a:gd name="connsiteY20" fmla="*/ 1414029 h 1414029"/>
                <a:gd name="connsiteX21" fmla="*/ 1592569 w 6314432"/>
                <a:gd name="connsiteY21" fmla="*/ 1414029 h 1414029"/>
                <a:gd name="connsiteX22" fmla="*/ 1060200 w 6314432"/>
                <a:gd name="connsiteY22" fmla="*/ 1414029 h 1414029"/>
                <a:gd name="connsiteX23" fmla="*/ 235676 w 6314432"/>
                <a:gd name="connsiteY23" fmla="*/ 1414029 h 1414029"/>
                <a:gd name="connsiteX24" fmla="*/ 0 w 6314432"/>
                <a:gd name="connsiteY24" fmla="*/ 1178353 h 1414029"/>
                <a:gd name="connsiteX25" fmla="*/ 0 w 6314432"/>
                <a:gd name="connsiteY25" fmla="*/ 707015 h 1414029"/>
                <a:gd name="connsiteX26" fmla="*/ 0 w 6314432"/>
                <a:gd name="connsiteY26" fmla="*/ 235676 h 14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4432" h="1414029" extrusionOk="0">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w="38100">
              <a:solidFill>
                <a:schemeClr val="accent2">
                  <a:lumMod val="50000"/>
                </a:schemeClr>
              </a:solidFill>
              <a:prstDash val="dash"/>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pic>
        <p:nvPicPr>
          <p:cNvPr id="1026" name="Picture 2">
            <a:extLst>
              <a:ext uri="{FF2B5EF4-FFF2-40B4-BE49-F238E27FC236}">
                <a16:creationId xmlns:a16="http://schemas.microsoft.com/office/drawing/2014/main" id="{8BC19A1C-2E28-44E7-B358-884B23F0B32E}"/>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6489" r="91985">
                        <a14:foregroundMark x1="91985" y1="76429" x2="91985" y2="76429"/>
                        <a14:foregroundMark x1="6489" y1="73929" x2="6489" y2="73929"/>
                      </a14:backgroundRemoval>
                    </a14:imgEffect>
                  </a14:imgLayer>
                </a14:imgProps>
              </a:ext>
              <a:ext uri="{28A0092B-C50C-407E-A947-70E740481C1C}">
                <a14:useLocalDpi xmlns:a14="http://schemas.microsoft.com/office/drawing/2010/main" val="0"/>
              </a:ext>
            </a:extLst>
          </a:blip>
          <a:srcRect/>
          <a:stretch>
            <a:fillRect/>
          </a:stretch>
        </p:blipFill>
        <p:spPr bwMode="auto">
          <a:xfrm>
            <a:off x="2956954" y="653323"/>
            <a:ext cx="1533337" cy="16386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E3F332B-F5B5-43A3-AD66-24F106EE28B9}"/>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802528" y="3471302"/>
            <a:ext cx="2277165" cy="244293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a:extLst>
              <a:ext uri="{FF2B5EF4-FFF2-40B4-BE49-F238E27FC236}">
                <a16:creationId xmlns:a16="http://schemas.microsoft.com/office/drawing/2014/main" id="{B52DD9F3-0305-406E-8ABF-4B4A4B828E81}"/>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68162" b="96768" l="7996" r="49001">
                        <a14:foregroundMark x1="20367" y1="85212" x2="24851" y2="88242"/>
                        <a14:foregroundMark x1="24851" y1="88242" x2="24851" y2="88242"/>
                        <a14:foregroundMark x1="7996" y1="78990" x2="7996" y2="78990"/>
                        <a14:foregroundMark x1="23771" y1="96283" x2="28795" y2="96848"/>
                        <a14:foregroundMark x1="17018" y1="69495" x2="39384" y2="72525"/>
                        <a14:foregroundMark x1="25122" y1="73657" x2="25878" y2="74828"/>
                        <a14:foregroundMark x1="23015" y1="68202" x2="27229" y2="68889"/>
                        <a14:foregroundMark x1="22798" y1="73939" x2="22798" y2="73939"/>
                        <a14:foregroundMark x1="29227" y1="79556" x2="30956" y2="80000"/>
                        <a14:foregroundMark x1="49001" y1="76364" x2="49001" y2="76364"/>
                        <a14:foregroundMark x1="43004" y1="77374" x2="44408" y2="75960"/>
                        <a14:foregroundMark x1="16424" y1="73859" x2="16586" y2="75677"/>
                        <a14:foregroundMark x1="8050" y1="78747" x2="8050" y2="78909"/>
                        <a14:foregroundMark x1="23609" y1="74828" x2="23609" y2="74828"/>
                        <a14:foregroundMark x1="21826" y1="72848" x2="21826" y2="73051"/>
                        <a14:foregroundMark x1="24473" y1="75717" x2="24311" y2="76040"/>
                        <a14:foregroundMark x1="26418" y1="75596" x2="26418" y2="75596"/>
                        <a14:foregroundMark x1="27985" y1="75354" x2="28039" y2="75596"/>
                        <a14:foregroundMark x1="29444" y1="75071" x2="29444" y2="75273"/>
                        <a14:foregroundMark x1="30632" y1="73980" x2="30524" y2="74303"/>
                        <a14:foregroundMark x1="30632" y1="72727" x2="30632" y2="72727"/>
                        <a14:backgroundMark x1="8073" y1="78990" x2="8050" y2="79434"/>
                        <a14:backgroundMark x1="8644" y1="67879" x2="8073" y2="78990"/>
                        <a14:backgroundMark x1="8050" y1="79434" x2="8050" y2="79434"/>
                        <a14:backgroundMark x1="10913" y1="73697" x2="6105" y2="76202"/>
                        <a14:backgroundMark x1="6105" y1="76202" x2="6105" y2="76202"/>
                        <a14:backgroundMark x1="46299" y1="80687" x2="49433" y2="91111"/>
                        <a14:backgroundMark x1="49433" y1="91111" x2="49433" y2="91111"/>
                        <a14:backgroundMark x1="9724" y1="68404" x2="7780" y2="73212"/>
                        <a14:backgroundMark x1="7780" y1="73212" x2="7780" y2="73374"/>
                      </a14:backgroundRemoval>
                    </a14:imgEffect>
                  </a14:imgLayer>
                </a14:imgProps>
              </a:ext>
              <a:ext uri="{28A0092B-C50C-407E-A947-70E740481C1C}">
                <a14:useLocalDpi xmlns:a14="http://schemas.microsoft.com/office/drawing/2010/main" val="0"/>
              </a:ext>
            </a:extLst>
          </a:blip>
          <a:srcRect l="3951" t="65555" r="46854"/>
          <a:stretch/>
        </p:blipFill>
        <p:spPr>
          <a:xfrm>
            <a:off x="2677121" y="2374069"/>
            <a:ext cx="1657121" cy="1524627"/>
          </a:xfrm>
          <a:prstGeom prst="rect">
            <a:avLst/>
          </a:prstGeom>
        </p:spPr>
      </p:pic>
      <p:pic>
        <p:nvPicPr>
          <p:cNvPr id="2" name="Picture 1">
            <a:extLst>
              <a:ext uri="{FF2B5EF4-FFF2-40B4-BE49-F238E27FC236}">
                <a16:creationId xmlns:a16="http://schemas.microsoft.com/office/drawing/2014/main" id="{5CB155FF-A896-4C4E-A970-9F0CDFB856B0}"/>
              </a:ext>
            </a:extLst>
          </p:cNvPr>
          <p:cNvPicPr>
            <a:picLocks noChangeAspect="1"/>
          </p:cNvPicPr>
          <p:nvPr/>
        </p:nvPicPr>
        <p:blipFill>
          <a:blip r:embed="rId13"/>
          <a:stretch>
            <a:fillRect/>
          </a:stretch>
        </p:blipFill>
        <p:spPr>
          <a:xfrm>
            <a:off x="4606201" y="1294056"/>
            <a:ext cx="4352921" cy="969348"/>
          </a:xfrm>
          <a:prstGeom prst="rect">
            <a:avLst/>
          </a:prstGeom>
        </p:spPr>
      </p:pic>
      <p:pic>
        <p:nvPicPr>
          <p:cNvPr id="3" name="Picture 2">
            <a:extLst>
              <a:ext uri="{FF2B5EF4-FFF2-40B4-BE49-F238E27FC236}">
                <a16:creationId xmlns:a16="http://schemas.microsoft.com/office/drawing/2014/main" id="{FECF7D05-B0F4-400C-B7B9-5EE8D38CFA78}"/>
              </a:ext>
            </a:extLst>
          </p:cNvPr>
          <p:cNvPicPr>
            <a:picLocks noChangeAspect="1"/>
          </p:cNvPicPr>
          <p:nvPr/>
        </p:nvPicPr>
        <p:blipFill>
          <a:blip r:embed="rId14"/>
          <a:stretch>
            <a:fillRect/>
          </a:stretch>
        </p:blipFill>
        <p:spPr>
          <a:xfrm>
            <a:off x="4533946" y="2833206"/>
            <a:ext cx="4761389" cy="963251"/>
          </a:xfrm>
          <a:prstGeom prst="rect">
            <a:avLst/>
          </a:prstGeom>
        </p:spPr>
      </p:pic>
      <p:pic>
        <p:nvPicPr>
          <p:cNvPr id="4" name="Picture 3">
            <a:extLst>
              <a:ext uri="{FF2B5EF4-FFF2-40B4-BE49-F238E27FC236}">
                <a16:creationId xmlns:a16="http://schemas.microsoft.com/office/drawing/2014/main" id="{32E2F9F3-1821-4FDF-9FB0-39D512E356C7}"/>
              </a:ext>
            </a:extLst>
          </p:cNvPr>
          <p:cNvPicPr>
            <a:picLocks noChangeAspect="1"/>
          </p:cNvPicPr>
          <p:nvPr/>
        </p:nvPicPr>
        <p:blipFill>
          <a:blip r:embed="rId15"/>
          <a:stretch>
            <a:fillRect/>
          </a:stretch>
        </p:blipFill>
        <p:spPr>
          <a:xfrm>
            <a:off x="4868340" y="4365000"/>
            <a:ext cx="4334632" cy="969348"/>
          </a:xfrm>
          <a:prstGeom prst="rect">
            <a:avLst/>
          </a:prstGeom>
        </p:spPr>
      </p:pic>
    </p:spTree>
    <p:extLst>
      <p:ext uri="{BB962C8B-B14F-4D97-AF65-F5344CB8AC3E}">
        <p14:creationId xmlns:p14="http://schemas.microsoft.com/office/powerpoint/2010/main" val="2657103425"/>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nodeType="withEffect" p14:presetBounceEnd="43750">
                                      <p:stCondLst>
                                        <p:cond delay="300"/>
                                      </p:stCondLst>
                                      <p:childTnLst>
                                        <p:set>
                                          <p:cBhvr>
                                            <p:cTn id="6" dur="1" fill="hold">
                                              <p:stCondLst>
                                                <p:cond delay="0"/>
                                              </p:stCondLst>
                                            </p:cTn>
                                            <p:tgtEl>
                                              <p:spTgt spid="8"/>
                                            </p:tgtEl>
                                            <p:attrNameLst>
                                              <p:attrName>style.visibility</p:attrName>
                                            </p:attrNameLst>
                                          </p:cBhvr>
                                          <p:to>
                                            <p:strVal val="visible"/>
                                          </p:to>
                                        </p:set>
                                        <p:anim calcmode="lin" valueType="num" p14:bounceEnd="43750">
                                          <p:cBhvr additive="base">
                                            <p:cTn id="7" dur="1300" fill="hold"/>
                                            <p:tgtEl>
                                              <p:spTgt spid="8"/>
                                            </p:tgtEl>
                                            <p:attrNameLst>
                                              <p:attrName>ppt_x</p:attrName>
                                            </p:attrNameLst>
                                          </p:cBhvr>
                                          <p:tavLst>
                                            <p:tav tm="0">
                                              <p:val>
                                                <p:strVal val="#ppt_x"/>
                                              </p:val>
                                            </p:tav>
                                            <p:tav tm="100000">
                                              <p:val>
                                                <p:strVal val="#ppt_x"/>
                                              </p:val>
                                            </p:tav>
                                          </p:tavLst>
                                        </p:anim>
                                        <p:anim calcmode="lin" valueType="num" p14:bounceEnd="43750">
                                          <p:cBhvr additive="base">
                                            <p:cTn id="8" dur="13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accel="40000" fill="hold" nodeType="withEffect" p14:presetBounceEnd="43750">
                                      <p:stCondLst>
                                        <p:cond delay="700"/>
                                      </p:stCondLst>
                                      <p:childTnLst>
                                        <p:set>
                                          <p:cBhvr>
                                            <p:cTn id="10" dur="1" fill="hold">
                                              <p:stCondLst>
                                                <p:cond delay="0"/>
                                              </p:stCondLst>
                                            </p:cTn>
                                            <p:tgtEl>
                                              <p:spTgt spid="17"/>
                                            </p:tgtEl>
                                            <p:attrNameLst>
                                              <p:attrName>style.visibility</p:attrName>
                                            </p:attrNameLst>
                                          </p:cBhvr>
                                          <p:to>
                                            <p:strVal val="visible"/>
                                          </p:to>
                                        </p:set>
                                        <p:anim calcmode="lin" valueType="num" p14:bounceEnd="43750">
                                          <p:cBhvr additive="base">
                                            <p:cTn id="11" dur="1100" fill="hold"/>
                                            <p:tgtEl>
                                              <p:spTgt spid="17"/>
                                            </p:tgtEl>
                                            <p:attrNameLst>
                                              <p:attrName>ppt_x</p:attrName>
                                            </p:attrNameLst>
                                          </p:cBhvr>
                                          <p:tavLst>
                                            <p:tav tm="0">
                                              <p:val>
                                                <p:strVal val="#ppt_x"/>
                                              </p:val>
                                            </p:tav>
                                            <p:tav tm="100000">
                                              <p:val>
                                                <p:strVal val="#ppt_x"/>
                                              </p:val>
                                            </p:tav>
                                          </p:tavLst>
                                        </p:anim>
                                        <p:anim calcmode="lin" valueType="num" p14:bounceEnd="43750">
                                          <p:cBhvr additive="base">
                                            <p:cTn id="12" dur="1100" fill="hold"/>
                                            <p:tgtEl>
                                              <p:spTgt spid="17"/>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500"/>
                                            <p:tgtEl>
                                              <p:spTgt spid="16"/>
                                            </p:tgtEl>
                                          </p:cBhvr>
                                        </p:animEffect>
                                      </p:childTnLst>
                                    </p:cTn>
                                  </p:par>
                                  <p:par>
                                    <p:cTn id="16" presetID="10" presetClass="entr" presetSubtype="0" fill="hold" grpId="0" nodeType="withEffect">
                                      <p:stCondLst>
                                        <p:cond delay="90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600"/>
                                            <p:tgtEl>
                                              <p:spTgt spid="22"/>
                                            </p:tgtEl>
                                          </p:cBhvr>
                                        </p:animEffect>
                                      </p:childTnLst>
                                    </p:cTn>
                                  </p:par>
                                  <p:par>
                                    <p:cTn id="19" presetID="10" presetClass="entr" presetSubtype="0" fill="hold" grpId="0" nodeType="withEffect">
                                      <p:stCondLst>
                                        <p:cond delay="190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4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nodeType="withEffect">
                                      <p:stCondLst>
                                        <p:cond delay="3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300" fill="hold"/>
                                            <p:tgtEl>
                                              <p:spTgt spid="8"/>
                                            </p:tgtEl>
                                            <p:attrNameLst>
                                              <p:attrName>ppt_x</p:attrName>
                                            </p:attrNameLst>
                                          </p:cBhvr>
                                          <p:tavLst>
                                            <p:tav tm="0">
                                              <p:val>
                                                <p:strVal val="#ppt_x"/>
                                              </p:val>
                                            </p:tav>
                                            <p:tav tm="100000">
                                              <p:val>
                                                <p:strVal val="#ppt_x"/>
                                              </p:val>
                                            </p:tav>
                                          </p:tavLst>
                                        </p:anim>
                                        <p:anim calcmode="lin" valueType="num">
                                          <p:cBhvr additive="base">
                                            <p:cTn id="8" dur="13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accel="40000" fill="hold" nodeType="withEffect">
                                      <p:stCondLst>
                                        <p:cond delay="7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100" fill="hold"/>
                                            <p:tgtEl>
                                              <p:spTgt spid="17"/>
                                            </p:tgtEl>
                                            <p:attrNameLst>
                                              <p:attrName>ppt_x</p:attrName>
                                            </p:attrNameLst>
                                          </p:cBhvr>
                                          <p:tavLst>
                                            <p:tav tm="0">
                                              <p:val>
                                                <p:strVal val="#ppt_x"/>
                                              </p:val>
                                            </p:tav>
                                            <p:tav tm="100000">
                                              <p:val>
                                                <p:strVal val="#ppt_x"/>
                                              </p:val>
                                            </p:tav>
                                          </p:tavLst>
                                        </p:anim>
                                        <p:anim calcmode="lin" valueType="num">
                                          <p:cBhvr additive="base">
                                            <p:cTn id="12" dur="1100" fill="hold"/>
                                            <p:tgtEl>
                                              <p:spTgt spid="17"/>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500"/>
                                            <p:tgtEl>
                                              <p:spTgt spid="16"/>
                                            </p:tgtEl>
                                          </p:cBhvr>
                                        </p:animEffect>
                                      </p:childTnLst>
                                    </p:cTn>
                                  </p:par>
                                  <p:par>
                                    <p:cTn id="16" presetID="10" presetClass="entr" presetSubtype="0" fill="hold" grpId="0" nodeType="withEffect">
                                      <p:stCondLst>
                                        <p:cond delay="90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600"/>
                                            <p:tgtEl>
                                              <p:spTgt spid="22"/>
                                            </p:tgtEl>
                                          </p:cBhvr>
                                        </p:animEffect>
                                      </p:childTnLst>
                                    </p:cTn>
                                  </p:par>
                                  <p:par>
                                    <p:cTn id="19" presetID="10" presetClass="entr" presetSubtype="0" fill="hold" grpId="0" nodeType="withEffect">
                                      <p:stCondLst>
                                        <p:cond delay="190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4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16"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B13FEC-AA05-4608-80C2-11D3A122378D}"/>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Google Shape;2319;p69">
            <a:extLst>
              <a:ext uri="{FF2B5EF4-FFF2-40B4-BE49-F238E27FC236}">
                <a16:creationId xmlns:a16="http://schemas.microsoft.com/office/drawing/2014/main" id="{6FB9A3C5-61A3-42B1-B402-0EE17D893030}"/>
              </a:ext>
            </a:extLst>
          </p:cNvPr>
          <p:cNvSpPr/>
          <p:nvPr/>
        </p:nvSpPr>
        <p:spPr>
          <a:xfrm>
            <a:off x="281248" y="297526"/>
            <a:ext cx="1409921" cy="76631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 name="Google Shape;2319;p69">
            <a:extLst>
              <a:ext uri="{FF2B5EF4-FFF2-40B4-BE49-F238E27FC236}">
                <a16:creationId xmlns:a16="http://schemas.microsoft.com/office/drawing/2014/main" id="{532DA17A-D8D9-4F30-9730-227189DA04E5}"/>
              </a:ext>
            </a:extLst>
          </p:cNvPr>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 name="Google Shape;2319;p69">
            <a:extLst>
              <a:ext uri="{FF2B5EF4-FFF2-40B4-BE49-F238E27FC236}">
                <a16:creationId xmlns:a16="http://schemas.microsoft.com/office/drawing/2014/main" id="{AEADBA1E-B7CC-4752-AB1A-0040468992C7}"/>
              </a:ext>
            </a:extLst>
          </p:cNvPr>
          <p:cNvSpPr/>
          <p:nvPr/>
        </p:nvSpPr>
        <p:spPr>
          <a:xfrm>
            <a:off x="3193422" y="766780"/>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6" name="Google Shape;2319;p69">
            <a:extLst>
              <a:ext uri="{FF2B5EF4-FFF2-40B4-BE49-F238E27FC236}">
                <a16:creationId xmlns:a16="http://schemas.microsoft.com/office/drawing/2014/main" id="{E30DA691-CC2E-4016-B4B0-71E38F16B752}"/>
              </a:ext>
            </a:extLst>
          </p:cNvPr>
          <p:cNvSpPr/>
          <p:nvPr/>
        </p:nvSpPr>
        <p:spPr>
          <a:xfrm>
            <a:off x="6148818" y="3525845"/>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7" name="Oval 16">
            <a:extLst>
              <a:ext uri="{FF2B5EF4-FFF2-40B4-BE49-F238E27FC236}">
                <a16:creationId xmlns:a16="http://schemas.microsoft.com/office/drawing/2014/main" id="{DF991080-76BD-448E-AD8C-B50D2E984642}"/>
              </a:ext>
            </a:extLst>
          </p:cNvPr>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Oval 22">
            <a:extLst>
              <a:ext uri="{FF2B5EF4-FFF2-40B4-BE49-F238E27FC236}">
                <a16:creationId xmlns:a16="http://schemas.microsoft.com/office/drawing/2014/main" id="{213D1644-64AA-4680-819C-186137064647}"/>
              </a:ext>
            </a:extLst>
          </p:cNvPr>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24" name="Picture 23">
            <a:extLst>
              <a:ext uri="{FF2B5EF4-FFF2-40B4-BE49-F238E27FC236}">
                <a16:creationId xmlns:a16="http://schemas.microsoft.com/office/drawing/2014/main" id="{7F7B6B2E-B264-4AB2-AAF3-579F0DFA2F8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15000" t="51841" r="58689" b="21402"/>
          <a:stretch/>
        </p:blipFill>
        <p:spPr>
          <a:xfrm>
            <a:off x="-149268" y="3008349"/>
            <a:ext cx="4396450" cy="2524867"/>
          </a:xfrm>
          <a:prstGeom prst="rect">
            <a:avLst/>
          </a:prstGeom>
          <a:effectLst>
            <a:glow>
              <a:schemeClr val="accent1"/>
            </a:glow>
          </a:effectLst>
        </p:spPr>
      </p:pic>
      <p:pic>
        <p:nvPicPr>
          <p:cNvPr id="25" name="Picture 24">
            <a:extLst>
              <a:ext uri="{FF2B5EF4-FFF2-40B4-BE49-F238E27FC236}">
                <a16:creationId xmlns:a16="http://schemas.microsoft.com/office/drawing/2014/main" id="{AB93590C-E190-4413-88D5-546130CE1BE2}"/>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40414" t="51841" r="38029" b="21402"/>
          <a:stretch/>
        </p:blipFill>
        <p:spPr>
          <a:xfrm>
            <a:off x="4008474" y="3000795"/>
            <a:ext cx="3601985" cy="2524867"/>
          </a:xfrm>
          <a:prstGeom prst="rect">
            <a:avLst/>
          </a:prstGeom>
          <a:effectLst>
            <a:glow>
              <a:schemeClr val="accent1"/>
            </a:glow>
          </a:effectLst>
        </p:spPr>
      </p:pic>
      <p:pic>
        <p:nvPicPr>
          <p:cNvPr id="26" name="Picture 25">
            <a:extLst>
              <a:ext uri="{FF2B5EF4-FFF2-40B4-BE49-F238E27FC236}">
                <a16:creationId xmlns:a16="http://schemas.microsoft.com/office/drawing/2014/main" id="{71AE3B76-547B-4F5B-8D03-38F7F157706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64102" t="51841" r="7500" b="21402"/>
          <a:stretch/>
        </p:blipFill>
        <p:spPr>
          <a:xfrm>
            <a:off x="7446854" y="3625021"/>
            <a:ext cx="4745146" cy="2524867"/>
          </a:xfrm>
          <a:prstGeom prst="rect">
            <a:avLst/>
          </a:prstGeom>
          <a:effectLst>
            <a:glow>
              <a:schemeClr val="accent1"/>
            </a:glow>
          </a:effectLst>
        </p:spPr>
      </p:pic>
      <p:pic>
        <p:nvPicPr>
          <p:cNvPr id="27" name="Picture 26">
            <a:extLst>
              <a:ext uri="{FF2B5EF4-FFF2-40B4-BE49-F238E27FC236}">
                <a16:creationId xmlns:a16="http://schemas.microsoft.com/office/drawing/2014/main" id="{50FCC122-4E59-446C-80D9-A80C5B48969F}"/>
              </a:ext>
            </a:extLst>
          </p:cNvPr>
          <p:cNvPicPr>
            <a:picLocks noChangeAspect="1"/>
          </p:cNvPicPr>
          <p:nvPr/>
        </p:nvPicPr>
        <p:blipFill rotWithShape="1">
          <a:blip r:embed="rId5">
            <a:extLst>
              <a:ext uri="{BEBA8EAE-BF5A-486C-A8C5-ECC9F3942E4B}">
                <a14:imgProps xmlns:a14="http://schemas.microsoft.com/office/drawing/2010/main">
                  <a14:imgLayer r:embed="rId3">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p:blipFill>
        <p:spPr>
          <a:xfrm>
            <a:off x="160130" y="2905012"/>
            <a:ext cx="979642" cy="1804381"/>
          </a:xfrm>
          <a:prstGeom prst="rect">
            <a:avLst/>
          </a:prstGeom>
          <a:effectLst>
            <a:glow>
              <a:schemeClr val="accent1"/>
            </a:glow>
          </a:effectLst>
        </p:spPr>
      </p:pic>
      <p:pic>
        <p:nvPicPr>
          <p:cNvPr id="28" name="Picture 27">
            <a:extLst>
              <a:ext uri="{FF2B5EF4-FFF2-40B4-BE49-F238E27FC236}">
                <a16:creationId xmlns:a16="http://schemas.microsoft.com/office/drawing/2014/main" id="{05C983FD-EB97-4FA9-923A-33B74BE69BC9}"/>
              </a:ext>
            </a:extLst>
          </p:cNvPr>
          <p:cNvPicPr>
            <a:picLocks noChangeAspect="1"/>
          </p:cNvPicPr>
          <p:nvPr/>
        </p:nvPicPr>
        <p:blipFill rotWithShape="1">
          <a:blip r:embed="rId6">
            <a:extLst>
              <a:ext uri="{BEBA8EAE-BF5A-486C-A8C5-ECC9F3942E4B}">
                <a14:imgProps xmlns:a14="http://schemas.microsoft.com/office/drawing/2010/main">
                  <a14:imgLayer r:embed="rId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694395" y="4559103"/>
            <a:ext cx="5497605" cy="2352685"/>
          </a:xfrm>
          <a:prstGeom prst="rect">
            <a:avLst/>
          </a:prstGeom>
          <a:effectLst>
            <a:glow>
              <a:schemeClr val="accent1"/>
            </a:glow>
          </a:effectLst>
        </p:spPr>
      </p:pic>
      <p:pic>
        <p:nvPicPr>
          <p:cNvPr id="29" name="Picture 28">
            <a:extLst>
              <a:ext uri="{FF2B5EF4-FFF2-40B4-BE49-F238E27FC236}">
                <a16:creationId xmlns:a16="http://schemas.microsoft.com/office/drawing/2014/main" id="{368B007D-B3E8-4F0D-98BF-FF9795653D24}"/>
              </a:ext>
            </a:extLst>
          </p:cNvPr>
          <p:cNvPicPr>
            <a:picLocks noChangeAspect="1"/>
          </p:cNvPicPr>
          <p:nvPr/>
        </p:nvPicPr>
        <p:blipFill rotWithShape="1">
          <a:blip r:embed="rId7">
            <a:extLst>
              <a:ext uri="{BEBA8EAE-BF5A-486C-A8C5-ECC9F3942E4B}">
                <a14:imgProps xmlns:a14="http://schemas.microsoft.com/office/drawing/2010/main">
                  <a14:imgLayer r:embed="rId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0" y="4529129"/>
            <a:ext cx="8980582" cy="2343979"/>
          </a:xfrm>
          <a:prstGeom prst="rect">
            <a:avLst/>
          </a:prstGeom>
          <a:effectLst>
            <a:glow>
              <a:schemeClr val="accent1"/>
            </a:glow>
          </a:effectLst>
        </p:spPr>
      </p:pic>
      <p:pic>
        <p:nvPicPr>
          <p:cNvPr id="30" name="Picture 29">
            <a:extLst>
              <a:ext uri="{FF2B5EF4-FFF2-40B4-BE49-F238E27FC236}">
                <a16:creationId xmlns:a16="http://schemas.microsoft.com/office/drawing/2014/main" id="{69EF83CC-713C-44A4-AF24-C5EAF372AAD5}"/>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p:blipFill>
        <p:spPr>
          <a:xfrm>
            <a:off x="8327244" y="3824044"/>
            <a:ext cx="3806580" cy="1875120"/>
          </a:xfrm>
          <a:prstGeom prst="rect">
            <a:avLst/>
          </a:prstGeom>
          <a:effectLst>
            <a:glow>
              <a:schemeClr val="accent1"/>
            </a:glow>
          </a:effectLst>
        </p:spPr>
      </p:pic>
      <p:pic>
        <p:nvPicPr>
          <p:cNvPr id="31" name="Picture 30">
            <a:extLst>
              <a:ext uri="{FF2B5EF4-FFF2-40B4-BE49-F238E27FC236}">
                <a16:creationId xmlns:a16="http://schemas.microsoft.com/office/drawing/2014/main" id="{155DD4F3-594F-4DAD-B0C3-C806E34F6734}"/>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58533" t="55251" r="31397" b="19294"/>
          <a:stretch/>
        </p:blipFill>
        <p:spPr>
          <a:xfrm>
            <a:off x="7066016" y="3785364"/>
            <a:ext cx="1261228" cy="1800435"/>
          </a:xfrm>
          <a:prstGeom prst="rect">
            <a:avLst/>
          </a:prstGeom>
          <a:effectLst>
            <a:glow>
              <a:schemeClr val="accent1"/>
            </a:glow>
          </a:effectLst>
        </p:spPr>
      </p:pic>
      <p:sp>
        <p:nvSpPr>
          <p:cNvPr id="34" name="Oval 33">
            <a:extLst>
              <a:ext uri="{FF2B5EF4-FFF2-40B4-BE49-F238E27FC236}">
                <a16:creationId xmlns:a16="http://schemas.microsoft.com/office/drawing/2014/main" id="{BF0AF0F9-FC1F-4BE8-992E-DF405D310E47}"/>
              </a:ext>
            </a:extLst>
          </p:cNvPr>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2" name="Picture 41">
            <a:extLst>
              <a:ext uri="{FF2B5EF4-FFF2-40B4-BE49-F238E27FC236}">
                <a16:creationId xmlns:a16="http://schemas.microsoft.com/office/drawing/2014/main" id="{D868F716-390E-46C6-86CF-6640DF0978D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5184" t="55184" r="22473" b="-1014"/>
          <a:stretch/>
        </p:blipFill>
        <p:spPr>
          <a:xfrm>
            <a:off x="7146961" y="46671"/>
            <a:ext cx="1343719" cy="1454336"/>
          </a:xfrm>
          <a:prstGeom prst="rect">
            <a:avLst/>
          </a:prstGeom>
        </p:spPr>
      </p:pic>
      <p:pic>
        <p:nvPicPr>
          <p:cNvPr id="43" name="Picture 42">
            <a:extLst>
              <a:ext uri="{FF2B5EF4-FFF2-40B4-BE49-F238E27FC236}">
                <a16:creationId xmlns:a16="http://schemas.microsoft.com/office/drawing/2014/main" id="{3671FE27-C098-4737-8DC8-EA045CBEB25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57657" b="54170"/>
          <a:stretch/>
        </p:blipFill>
        <p:spPr>
          <a:xfrm rot="6872548">
            <a:off x="7480640" y="3526826"/>
            <a:ext cx="1343719" cy="1454336"/>
          </a:xfrm>
          <a:prstGeom prst="rect">
            <a:avLst/>
          </a:prstGeom>
        </p:spPr>
      </p:pic>
      <p:pic>
        <p:nvPicPr>
          <p:cNvPr id="44" name="Picture 43">
            <a:extLst>
              <a:ext uri="{FF2B5EF4-FFF2-40B4-BE49-F238E27FC236}">
                <a16:creationId xmlns:a16="http://schemas.microsoft.com/office/drawing/2014/main" id="{CCF8404B-4600-4ACF-BF0F-E8A6B8AD8CA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57657" b="54170"/>
          <a:stretch/>
        </p:blipFill>
        <p:spPr>
          <a:xfrm rot="3908138" flipH="1">
            <a:off x="-71920" y="489722"/>
            <a:ext cx="1443745" cy="1562596"/>
          </a:xfrm>
          <a:prstGeom prst="rect">
            <a:avLst/>
          </a:prstGeom>
        </p:spPr>
      </p:pic>
      <p:grpSp>
        <p:nvGrpSpPr>
          <p:cNvPr id="50" name="Group 49">
            <a:extLst>
              <a:ext uri="{FF2B5EF4-FFF2-40B4-BE49-F238E27FC236}">
                <a16:creationId xmlns:a16="http://schemas.microsoft.com/office/drawing/2014/main" id="{59BF743B-9CA5-4110-8FBD-FADE748174F6}"/>
              </a:ext>
            </a:extLst>
          </p:cNvPr>
          <p:cNvGrpSpPr/>
          <p:nvPr/>
        </p:nvGrpSpPr>
        <p:grpSpPr>
          <a:xfrm>
            <a:off x="269718" y="287548"/>
            <a:ext cx="4040748" cy="861638"/>
            <a:chOff x="387313" y="473408"/>
            <a:chExt cx="6435833" cy="1563726"/>
          </a:xfrm>
        </p:grpSpPr>
        <p:sp>
          <p:nvSpPr>
            <p:cNvPr id="51" name="Rectangle: Rounded Corners 50">
              <a:extLst>
                <a:ext uri="{FF2B5EF4-FFF2-40B4-BE49-F238E27FC236}">
                  <a16:creationId xmlns:a16="http://schemas.microsoft.com/office/drawing/2014/main" id="{8DB7F839-5E8B-4BFC-B74F-F4C2D5B77696}"/>
                </a:ext>
              </a:extLst>
            </p:cNvPr>
            <p:cNvSpPr/>
            <p:nvPr/>
          </p:nvSpPr>
          <p:spPr>
            <a:xfrm>
              <a:off x="508714" y="623105"/>
              <a:ext cx="6314432" cy="14140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2" name="Rectangle: Rounded Corners 51">
              <a:extLst>
                <a:ext uri="{FF2B5EF4-FFF2-40B4-BE49-F238E27FC236}">
                  <a16:creationId xmlns:a16="http://schemas.microsoft.com/office/drawing/2014/main" id="{90BDC6C3-A469-4189-A696-61ED86B195E5}"/>
                </a:ext>
              </a:extLst>
            </p:cNvPr>
            <p:cNvSpPr/>
            <p:nvPr/>
          </p:nvSpPr>
          <p:spPr>
            <a:xfrm>
              <a:off x="387313" y="473408"/>
              <a:ext cx="6314432" cy="1414029"/>
            </a:xfrm>
            <a:custGeom>
              <a:avLst/>
              <a:gdLst>
                <a:gd name="connsiteX0" fmla="*/ 0 w 6314432"/>
                <a:gd name="connsiteY0" fmla="*/ 235676 h 1414029"/>
                <a:gd name="connsiteX1" fmla="*/ 235676 w 6314432"/>
                <a:gd name="connsiteY1" fmla="*/ 0 h 1414029"/>
                <a:gd name="connsiteX2" fmla="*/ 1001769 w 6314432"/>
                <a:gd name="connsiteY2" fmla="*/ 0 h 1414029"/>
                <a:gd name="connsiteX3" fmla="*/ 1592569 w 6314432"/>
                <a:gd name="connsiteY3" fmla="*/ 0 h 1414029"/>
                <a:gd name="connsiteX4" fmla="*/ 2124939 w 6314432"/>
                <a:gd name="connsiteY4" fmla="*/ 0 h 1414029"/>
                <a:gd name="connsiteX5" fmla="*/ 2832600 w 6314432"/>
                <a:gd name="connsiteY5" fmla="*/ 0 h 1414029"/>
                <a:gd name="connsiteX6" fmla="*/ 3423401 w 6314432"/>
                <a:gd name="connsiteY6" fmla="*/ 0 h 1414029"/>
                <a:gd name="connsiteX7" fmla="*/ 4189493 w 6314432"/>
                <a:gd name="connsiteY7" fmla="*/ 0 h 1414029"/>
                <a:gd name="connsiteX8" fmla="*/ 4721863 w 6314432"/>
                <a:gd name="connsiteY8" fmla="*/ 0 h 1414029"/>
                <a:gd name="connsiteX9" fmla="*/ 5487956 w 6314432"/>
                <a:gd name="connsiteY9" fmla="*/ 0 h 1414029"/>
                <a:gd name="connsiteX10" fmla="*/ 6078756 w 6314432"/>
                <a:gd name="connsiteY10" fmla="*/ 0 h 1414029"/>
                <a:gd name="connsiteX11" fmla="*/ 6314432 w 6314432"/>
                <a:gd name="connsiteY11" fmla="*/ 235676 h 1414029"/>
                <a:gd name="connsiteX12" fmla="*/ 6314432 w 6314432"/>
                <a:gd name="connsiteY12" fmla="*/ 716441 h 1414029"/>
                <a:gd name="connsiteX13" fmla="*/ 6314432 w 6314432"/>
                <a:gd name="connsiteY13" fmla="*/ 1178353 h 1414029"/>
                <a:gd name="connsiteX14" fmla="*/ 6078756 w 6314432"/>
                <a:gd name="connsiteY14" fmla="*/ 1414029 h 1414029"/>
                <a:gd name="connsiteX15" fmla="*/ 5429525 w 6314432"/>
                <a:gd name="connsiteY15" fmla="*/ 1414029 h 1414029"/>
                <a:gd name="connsiteX16" fmla="*/ 4663432 w 6314432"/>
                <a:gd name="connsiteY16" fmla="*/ 1414029 h 1414029"/>
                <a:gd name="connsiteX17" fmla="*/ 4014201 w 6314432"/>
                <a:gd name="connsiteY17" fmla="*/ 1414029 h 1414029"/>
                <a:gd name="connsiteX18" fmla="*/ 3540262 w 6314432"/>
                <a:gd name="connsiteY18" fmla="*/ 1414029 h 1414029"/>
                <a:gd name="connsiteX19" fmla="*/ 3007893 w 6314432"/>
                <a:gd name="connsiteY19" fmla="*/ 1414029 h 1414029"/>
                <a:gd name="connsiteX20" fmla="*/ 2241800 w 6314432"/>
                <a:gd name="connsiteY20" fmla="*/ 1414029 h 1414029"/>
                <a:gd name="connsiteX21" fmla="*/ 1592569 w 6314432"/>
                <a:gd name="connsiteY21" fmla="*/ 1414029 h 1414029"/>
                <a:gd name="connsiteX22" fmla="*/ 1060200 w 6314432"/>
                <a:gd name="connsiteY22" fmla="*/ 1414029 h 1414029"/>
                <a:gd name="connsiteX23" fmla="*/ 235676 w 6314432"/>
                <a:gd name="connsiteY23" fmla="*/ 1414029 h 1414029"/>
                <a:gd name="connsiteX24" fmla="*/ 0 w 6314432"/>
                <a:gd name="connsiteY24" fmla="*/ 1178353 h 1414029"/>
                <a:gd name="connsiteX25" fmla="*/ 0 w 6314432"/>
                <a:gd name="connsiteY25" fmla="*/ 707015 h 1414029"/>
                <a:gd name="connsiteX26" fmla="*/ 0 w 6314432"/>
                <a:gd name="connsiteY26" fmla="*/ 235676 h 14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4432" h="1414029" extrusionOk="0">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w="38100">
              <a:solidFill>
                <a:schemeClr val="accent2">
                  <a:lumMod val="50000"/>
                </a:schemeClr>
              </a:solidFill>
              <a:prstDash val="dash"/>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F1F35A9-9FF1-4415-AFD9-40A9B1B4AACD}"/>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1807781" y="3009855"/>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4CC5729F-B4A2-4D61-8CC3-F5144C174830}"/>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2">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8760138" y="2464410"/>
            <a:ext cx="3377482" cy="3755156"/>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a:extLst>
              <a:ext uri="{FF2B5EF4-FFF2-40B4-BE49-F238E27FC236}">
                <a16:creationId xmlns:a16="http://schemas.microsoft.com/office/drawing/2014/main" id="{A80D125A-1704-429A-8E66-6FEB3D29D420}"/>
              </a:ext>
            </a:extLst>
          </p:cNvPr>
          <p:cNvGrpSpPr/>
          <p:nvPr/>
        </p:nvGrpSpPr>
        <p:grpSpPr>
          <a:xfrm>
            <a:off x="-291871" y="3525845"/>
            <a:ext cx="13654110" cy="3408355"/>
            <a:chOff x="-29140" y="3368913"/>
            <a:chExt cx="13654110" cy="3545778"/>
          </a:xfrm>
        </p:grpSpPr>
        <p:pic>
          <p:nvPicPr>
            <p:cNvPr id="38" name="Picture 37">
              <a:extLst>
                <a:ext uri="{FF2B5EF4-FFF2-40B4-BE49-F238E27FC236}">
                  <a16:creationId xmlns:a16="http://schemas.microsoft.com/office/drawing/2014/main" id="{FFF6E77D-730F-4B13-A514-A0EC38CB08EE}"/>
                </a:ext>
              </a:extLst>
            </p:cNvPr>
            <p:cNvPicPr>
              <a:picLocks noChangeAspect="1"/>
            </p:cNvPicPr>
            <p:nvPr/>
          </p:nvPicPr>
          <p:blipFill rotWithShape="1">
            <a:blip r:embed="rId14">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39" name="Picture 38">
              <a:extLst>
                <a:ext uri="{FF2B5EF4-FFF2-40B4-BE49-F238E27FC236}">
                  <a16:creationId xmlns:a16="http://schemas.microsoft.com/office/drawing/2014/main" id="{C2AF2117-8535-42C9-ACB8-9384B14D7FD5}"/>
                </a:ext>
              </a:extLst>
            </p:cNvPr>
            <p:cNvPicPr>
              <a:picLocks noChangeAspect="1"/>
            </p:cNvPicPr>
            <p:nvPr/>
          </p:nvPicPr>
          <p:blipFill rotWithShape="1">
            <a:blip r:embed="rId14">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40" name="Picture 39">
              <a:extLst>
                <a:ext uri="{FF2B5EF4-FFF2-40B4-BE49-F238E27FC236}">
                  <a16:creationId xmlns:a16="http://schemas.microsoft.com/office/drawing/2014/main" id="{B1142EC9-87CF-4859-A6F6-003017F8D347}"/>
                </a:ext>
              </a:extLst>
            </p:cNvPr>
            <p:cNvPicPr>
              <a:picLocks noChangeAspect="1"/>
            </p:cNvPicPr>
            <p:nvPr/>
          </p:nvPicPr>
          <p:blipFill rotWithShape="1">
            <a:blip r:embed="rId14">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2" name="Picture 1">
            <a:extLst>
              <a:ext uri="{FF2B5EF4-FFF2-40B4-BE49-F238E27FC236}">
                <a16:creationId xmlns:a16="http://schemas.microsoft.com/office/drawing/2014/main" id="{24948587-3A6D-4E5F-81E1-F500B7FE3EF0}"/>
              </a:ext>
            </a:extLst>
          </p:cNvPr>
          <p:cNvPicPr>
            <a:picLocks noChangeAspect="1"/>
          </p:cNvPicPr>
          <p:nvPr/>
        </p:nvPicPr>
        <p:blipFill>
          <a:blip r:embed="rId15"/>
          <a:stretch>
            <a:fillRect/>
          </a:stretch>
        </p:blipFill>
        <p:spPr>
          <a:xfrm>
            <a:off x="340641" y="336973"/>
            <a:ext cx="3871296" cy="859611"/>
          </a:xfrm>
          <a:prstGeom prst="rect">
            <a:avLst/>
          </a:prstGeom>
        </p:spPr>
      </p:pic>
      <p:sp>
        <p:nvSpPr>
          <p:cNvPr id="32" name="TextBox 31">
            <a:extLst>
              <a:ext uri="{FF2B5EF4-FFF2-40B4-BE49-F238E27FC236}">
                <a16:creationId xmlns:a16="http://schemas.microsoft.com/office/drawing/2014/main" id="{3BE68B5A-1957-4C72-AA63-358018C0A2ED}"/>
              </a:ext>
            </a:extLst>
          </p:cNvPr>
          <p:cNvSpPr txBox="1"/>
          <p:nvPr/>
        </p:nvSpPr>
        <p:spPr>
          <a:xfrm>
            <a:off x="2809346" y="1378080"/>
            <a:ext cx="7443326" cy="2145268"/>
          </a:xfrm>
          <a:prstGeom prst="roundRect">
            <a:avLst/>
          </a:prstGeom>
          <a:solidFill>
            <a:schemeClr val="bg1">
              <a:alpha val="70000"/>
            </a:schemeClr>
          </a:solidFill>
          <a:ln>
            <a:solidFill>
              <a:schemeClr val="tx1"/>
            </a:solidFill>
            <a:prstDash val="dash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Cùng</a:t>
            </a:r>
            <a:r>
              <a:rPr kumimoji="0" lang="vi-VN" sz="4000" b="1" i="0" u="none" strike="noStrike" kern="1200" cap="none" spc="0" normalizeH="0" noProof="0" dirty="0">
                <a:ln>
                  <a:noFill/>
                </a:ln>
                <a:solidFill>
                  <a:srgbClr val="C00000"/>
                </a:solidFill>
                <a:effectLst/>
                <a:uLnTx/>
                <a:uFillTx/>
                <a:latin typeface="Calibri" panose="020F0502020204030204" pitchFamily="34" charset="0"/>
                <a:cs typeface="Calibri" panose="020F0502020204030204" pitchFamily="34" charset="0"/>
              </a:rPr>
              <a:t> hoàn thành bài tập </a:t>
            </a:r>
            <a:r>
              <a:rPr lang="vi-VN" sz="4000" b="1" dirty="0">
                <a:solidFill>
                  <a:srgbClr val="C00000"/>
                </a:solidFill>
                <a:latin typeface="Calibri" panose="020F0502020204030204" pitchFamily="34" charset="0"/>
                <a:cs typeface="Calibri" panose="020F0502020204030204" pitchFamily="34" charset="0"/>
              </a:rPr>
              <a:t>1</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và</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giúp</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mình</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giải</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bài</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tập</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sau</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đây</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để</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Gieo</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hạt</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nhé</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7542203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366</Words>
  <Application>Microsoft Office PowerPoint</Application>
  <PresentationFormat>Widescreen</PresentationFormat>
  <Paragraphs>101</Paragraphs>
  <Slides>18</Slides>
  <Notes>7</Notes>
  <HiddenSlides>0</HiddenSlides>
  <MMClips>2</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18</vt:i4>
      </vt:variant>
    </vt:vector>
  </HeadingPairs>
  <TitlesOfParts>
    <vt:vector size="30" baseType="lpstr">
      <vt:lpstr>等线</vt:lpstr>
      <vt:lpstr>#9Slide02 Noi dung dai</vt:lpstr>
      <vt:lpstr>#9Slide05 Agile Script Calligra</vt:lpstr>
      <vt:lpstr>#9Slide07 Stormtrooper</vt:lpstr>
      <vt:lpstr>Arial</vt:lpstr>
      <vt:lpstr>Calibri</vt:lpstr>
      <vt:lpstr>Cambria</vt:lpstr>
      <vt:lpstr>iCiel Cadena</vt:lpstr>
      <vt:lpstr>Times New Roman</vt:lpstr>
      <vt:lpstr>字魂59号-创粗黑</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nguyenthithu nguyenthithu</cp:lastModifiedBy>
  <cp:revision>42</cp:revision>
  <dcterms:created xsi:type="dcterms:W3CDTF">2022-10-14T10:22:17Z</dcterms:created>
  <dcterms:modified xsi:type="dcterms:W3CDTF">2024-01-16T08:33:14Z</dcterms:modified>
</cp:coreProperties>
</file>