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8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  <p:sldMasterId id="2147483668" r:id="rId3"/>
    <p:sldMasterId id="2147483672" r:id="rId4"/>
    <p:sldMasterId id="2147483686" r:id="rId5"/>
    <p:sldMasterId id="2147483698" r:id="rId6"/>
    <p:sldMasterId id="2147483712" r:id="rId7"/>
    <p:sldMasterId id="2147483726" r:id="rId8"/>
    <p:sldMasterId id="2147483740" r:id="rId9"/>
  </p:sldMasterIdLst>
  <p:notesMasterIdLst>
    <p:notesMasterId r:id="rId30"/>
  </p:notes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1" r:id="rId24"/>
    <p:sldId id="272" r:id="rId25"/>
    <p:sldId id="273" r:id="rId26"/>
    <p:sldId id="270" r:id="rId27"/>
    <p:sldId id="274" r:id="rId28"/>
    <p:sldId id="275" r:id="rId29"/>
  </p:sldIdLst>
  <p:sldSz cx="12192000" cy="6858000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mbria" panose="02040503050406030204" pitchFamily="18" charset="0"/>
      <p:regular r:id="rId35"/>
      <p:bold r:id="rId36"/>
      <p:italic r:id="rId37"/>
      <p:boldItalic r:id="rId38"/>
    </p:embeddedFont>
    <p:embeddedFont>
      <p:font typeface="Coiny" panose="020B0604020202020204" charset="0"/>
      <p:regular r:id="rId39"/>
    </p:embeddedFont>
    <p:embeddedFont>
      <p:font typeface="HP001 4 hàng" panose="020B0603050302020204" pitchFamily="34" charset="0"/>
      <p:regular r:id="rId40"/>
      <p:bold r:id="rId41"/>
    </p:embeddedFont>
    <p:embeddedFont>
      <p:font typeface="Microsoft Yahei" panose="020B0503020204020204" pitchFamily="34" charset="-122"/>
      <p:regular r:id="rId42"/>
      <p:bold r:id="rId43"/>
    </p:embeddedFont>
    <p:embeddedFont>
      <p:font typeface="Verdana" panose="020B0604030504040204" pitchFamily="34" charset="0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8" roundtripDataSignature="AMtx7mifhKLG5hc475khmL7euZhbogPGz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792" y="6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font" Target="fonts/font6.fntdata"/><Relationship Id="rId49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customschemas.google.com/relationships/presentationmetadata" Target="metadata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4" name="Google Shape;39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1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2" name="Google Shape;612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14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2" name="Google Shape;64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15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8" name="Google Shape;668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16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3" name="Google Shape;683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17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3" name="Google Shape;62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18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7" name="Google Shape;707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19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6" name="Google Shape;726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7" name="Google Shape;727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20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9" name="Google Shape;40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3</a:t>
            </a:fld>
            <a:endParaRPr sz="1200" b="0" i="0" u="none" strike="noStrike" cap="non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0" name="Google Shape;42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0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bg>
      <p:bgPr>
        <a:solidFill>
          <a:srgbClr val="FDF1F2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2"/>
          <p:cNvSpPr/>
          <p:nvPr/>
        </p:nvSpPr>
        <p:spPr>
          <a:xfrm>
            <a:off x="356870" y="181610"/>
            <a:ext cx="11478260" cy="6383655"/>
          </a:xfrm>
          <a:prstGeom prst="rect">
            <a:avLst/>
          </a:prstGeom>
          <a:noFill/>
          <a:ln w="28575" cap="flat" cmpd="sng">
            <a:solidFill>
              <a:srgbClr val="FC5E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Google Shape;12;p22" descr="96"/>
          <p:cNvPicPr preferRelativeResize="0"/>
          <p:nvPr/>
        </p:nvPicPr>
        <p:blipFill rotWithShape="1">
          <a:blip r:embed="rId2">
            <a:alphaModFix/>
          </a:blip>
          <a:srcRect r="76162" b="65888"/>
          <a:stretch/>
        </p:blipFill>
        <p:spPr>
          <a:xfrm>
            <a:off x="-439420" y="0"/>
            <a:ext cx="2397760" cy="1715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2" descr="96"/>
          <p:cNvPicPr preferRelativeResize="0"/>
          <p:nvPr/>
        </p:nvPicPr>
        <p:blipFill rotWithShape="1">
          <a:blip r:embed="rId2">
            <a:alphaModFix/>
          </a:blip>
          <a:srcRect l="91850" b="65888"/>
          <a:stretch/>
        </p:blipFill>
        <p:spPr>
          <a:xfrm>
            <a:off x="11372215" y="0"/>
            <a:ext cx="819785" cy="171577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2"/>
          <p:cNvSpPr/>
          <p:nvPr/>
        </p:nvSpPr>
        <p:spPr>
          <a:xfrm>
            <a:off x="0" y="6388735"/>
            <a:ext cx="12192000" cy="469265"/>
          </a:xfrm>
          <a:prstGeom prst="rect">
            <a:avLst/>
          </a:prstGeom>
          <a:solidFill>
            <a:srgbClr val="FC5E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3" name="Google Shape;63;p4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Google Shape;6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Google Shape;6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Google Shape;6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VERTICAL_TITLE_AND_VERTICAL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4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9" name="Google Shape;69;p4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Google Shape;70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Google Shape;71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Google Shape;72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blinds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24" descr="图片包含 矢量图形&#10;&#10;描述已自动生成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10192905" y="0"/>
            <a:ext cx="1999094" cy="17634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9" name="Google Shape;79;p24"/>
          <p:cNvSpPr/>
          <p:nvPr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>
  <p:cSld name="标题幻灯片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479290">
            <a:off x="104089" y="2528964"/>
            <a:ext cx="3633370" cy="4096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0022" y="1354415"/>
            <a:ext cx="4678681" cy="5274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17" descr="图片包含 文字&#10;&#10;描述已自动生成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19642" y="131198"/>
            <a:ext cx="9571530" cy="5972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17" descr="图片包含 屏幕截图&#10;&#10;描述已自动生成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79989" y="4979321"/>
            <a:ext cx="2801426" cy="1796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17" descr="图片包含 矢量图形&#10;&#10;描述已自动生成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33851" y="441609"/>
            <a:ext cx="3033543" cy="267601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>
  <p:cSld name="比较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18" descr="图片包含 矢量图形&#10;&#10;描述已自动生成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8837625" y="182880"/>
            <a:ext cx="2828348" cy="249500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>
  <p:cSld name="标题和内容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19" descr="图片包含 矢量图形&#10;&#10;描述已自动生成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>
  <p:cSld name="节标题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479290">
            <a:off x="104089" y="2528964"/>
            <a:ext cx="3633370" cy="4096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0022" y="1354415"/>
            <a:ext cx="4678681" cy="5274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20" descr="图片包含 矢量图形&#10;&#10;描述已自动生成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9987" y="142638"/>
            <a:ext cx="2747350" cy="242355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>
  <p:cSld name="内容与标题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479290">
            <a:off x="104089" y="2528964"/>
            <a:ext cx="3633370" cy="4096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0022" y="1354415"/>
            <a:ext cx="4678681" cy="5274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21" descr="图片包含 屏幕截图&#10;&#10;描述已自动生成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79989" y="4979321"/>
            <a:ext cx="2801426" cy="1796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>
  <p:cSld name="图片与标题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1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22"/>
          <p:cNvSpPr/>
          <p:nvPr/>
        </p:nvSpPr>
        <p:spPr>
          <a:xfrm>
            <a:off x="992504" y="422910"/>
            <a:ext cx="10206990" cy="6023610"/>
          </a:xfrm>
          <a:prstGeom prst="roundRect">
            <a:avLst>
              <a:gd name="adj" fmla="val 16667"/>
            </a:avLst>
          </a:prstGeom>
          <a:solidFill>
            <a:schemeClr val="l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涂豆思 正文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07772" y="6426"/>
            <a:ext cx="2873398" cy="2122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blinds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涂豆思">
  <p:cSld name="涂豆思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464175">
            <a:off x="1065798" y="-285399"/>
            <a:ext cx="1761935" cy="2710668"/>
          </a:xfrm>
          <a:custGeom>
            <a:avLst/>
            <a:gdLst/>
            <a:ahLst/>
            <a:cxnLst/>
            <a:rect l="l" t="t" r="r" b="b"/>
            <a:pathLst>
              <a:path w="1761935" h="2710668" extrusionOk="0">
                <a:moveTo>
                  <a:pt x="483251" y="0"/>
                </a:moveTo>
                <a:lnTo>
                  <a:pt x="1761935" y="580115"/>
                </a:lnTo>
                <a:lnTo>
                  <a:pt x="1761935" y="2710668"/>
                </a:lnTo>
                <a:lnTo>
                  <a:pt x="0" y="2710668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114" name="Google Shape;114;p49"/>
          <p:cNvPicPr preferRelativeResize="0"/>
          <p:nvPr/>
        </p:nvPicPr>
        <p:blipFill rotWithShape="1">
          <a:blip r:embed="rId4">
            <a:alphaModFix/>
          </a:blip>
          <a:srcRect t="14007"/>
          <a:stretch/>
        </p:blipFill>
        <p:spPr>
          <a:xfrm>
            <a:off x="0" y="-1"/>
            <a:ext cx="2035239" cy="26925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过渡页 涂豆思">
  <p:cSld name="过渡页 涂豆思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blinds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标题和内容">
  <p:cSld name="标题和内容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标题幻灯片">
  <p:cSld name="标题幻灯片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>
  <p:cSld name="节标题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>
  <p:cSld name="两栏内容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>
  <p:cSld name="比较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>
  <p:cSld name="仅标题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空白" type="blank">
  <p:cSld name="BLANK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74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127" name="Google Shape;127;p74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128" name="Google Shape;128;p74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75"/>
          <p:cNvSpPr txBox="1"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6"/>
              <a:buFont typeface="Microsoft Yahei"/>
              <a:buNone/>
              <a:defRPr sz="2666" b="1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1" name="Google Shape;131;p75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914400" marR="0" lvl="1" indent="-465582" algn="l" rtl="0">
              <a:spcBef>
                <a:spcPts val="746"/>
              </a:spcBef>
              <a:spcAft>
                <a:spcPts val="0"/>
              </a:spcAft>
              <a:buClr>
                <a:schemeClr val="dk1"/>
              </a:buClr>
              <a:buSzPts val="3732"/>
              <a:buFont typeface="Arial"/>
              <a:buChar char="–"/>
              <a:defRPr sz="3732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1371600" marR="0" lvl="2" indent="-431736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199"/>
              <a:buFont typeface="Arial"/>
              <a:buChar char="•"/>
              <a:defRPr sz="31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1828800" marR="0" lvl="3" indent="-39789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–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2286000" marR="0" lvl="4" indent="-39789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»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2743200" marR="0" lvl="5" indent="-39789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•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3200400" marR="0" lvl="6" indent="-39789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•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3657600" marR="0" lvl="7" indent="-39789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•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4114800" marR="0" lvl="8" indent="-39789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•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132" name="Google Shape;132;p75"/>
          <p:cNvSpPr txBox="1">
            <a:spLocks noGrp="1"/>
          </p:cNvSpPr>
          <p:nvPr>
            <p:ph type="body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6"/>
              <a:buFont typeface="Arial"/>
              <a:buNone/>
              <a:defRPr sz="18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914400" marR="0" lvl="1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599"/>
              <a:buFont typeface="Arial"/>
              <a:buNone/>
              <a:defRPr sz="15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1371600" marR="0" lvl="2" indent="-228600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1828800" marR="0" lvl="3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2286000" marR="0" lvl="4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2743200" marR="0" lvl="5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3200400" marR="0" lvl="6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3657600" marR="0" lvl="7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4114800" marR="0" lvl="8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133" name="Google Shape;133;p75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134" name="Google Shape;134;p75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135" name="Google Shape;135;p75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8" name="Google Shape;18;p4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Google Shape;20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Google Shape;21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blinds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内容与标题">
  <p:cSld name="1_内容与标题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76"/>
          <p:cNvSpPr txBox="1"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6"/>
              <a:buFont typeface="Microsoft Yahei"/>
              <a:buNone/>
              <a:defRPr sz="2666" b="1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8" name="Google Shape;138;p76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914400" marR="0" lvl="1" indent="-465582" algn="l" rtl="0">
              <a:spcBef>
                <a:spcPts val="746"/>
              </a:spcBef>
              <a:spcAft>
                <a:spcPts val="0"/>
              </a:spcAft>
              <a:buClr>
                <a:schemeClr val="dk1"/>
              </a:buClr>
              <a:buSzPts val="3732"/>
              <a:buFont typeface="Arial"/>
              <a:buChar char="–"/>
              <a:defRPr sz="3732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1371600" marR="0" lvl="2" indent="-431736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199"/>
              <a:buFont typeface="Arial"/>
              <a:buChar char="•"/>
              <a:defRPr sz="31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1828800" marR="0" lvl="3" indent="-39789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–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2286000" marR="0" lvl="4" indent="-39789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»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2743200" marR="0" lvl="5" indent="-39789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•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3200400" marR="0" lvl="6" indent="-39789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•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3657600" marR="0" lvl="7" indent="-39789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•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4114800" marR="0" lvl="8" indent="-39789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•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139" name="Google Shape;139;p76"/>
          <p:cNvSpPr txBox="1">
            <a:spLocks noGrp="1"/>
          </p:cNvSpPr>
          <p:nvPr>
            <p:ph type="body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6"/>
              <a:buFont typeface="Arial"/>
              <a:buNone/>
              <a:defRPr sz="18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914400" marR="0" lvl="1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599"/>
              <a:buFont typeface="Arial"/>
              <a:buNone/>
              <a:defRPr sz="15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1371600" marR="0" lvl="2" indent="-228600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1828800" marR="0" lvl="3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2286000" marR="0" lvl="4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2743200" marR="0" lvl="5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3200400" marR="0" lvl="6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3657600" marR="0" lvl="7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4114800" marR="0" lvl="8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140" name="Google Shape;140;p76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141" name="Google Shape;141;p76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142" name="Google Shape;142;p76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43" name="Google Shape;143;p76"/>
          <p:cNvSpPr txBox="1"/>
          <p:nvPr/>
        </p:nvSpPr>
        <p:spPr>
          <a:xfrm>
            <a:off x="2506921" y="6700143"/>
            <a:ext cx="2400267" cy="127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" u="sng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PPT模板</a:t>
            </a:r>
            <a:r>
              <a:rPr lang="en-US" sz="133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 http://www.1ppt.com/moban/ </a:t>
            </a:r>
            <a:endParaRPr sz="133">
              <a:solidFill>
                <a:srgbClr val="000000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77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6"/>
              <a:buFont typeface="Microsoft Yahei"/>
              <a:buNone/>
              <a:defRPr sz="2666" b="1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6" name="Google Shape;146;p77"/>
          <p:cNvSpPr>
            <a:spLocks noGrp="1"/>
          </p:cNvSpPr>
          <p:nvPr>
            <p:ph type="pic" idx="2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47" name="Google Shape;147;p77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6"/>
              <a:buFont typeface="Arial"/>
              <a:buNone/>
              <a:defRPr sz="18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914400" marR="0" lvl="1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599"/>
              <a:buFont typeface="Arial"/>
              <a:buNone/>
              <a:defRPr sz="15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1371600" marR="0" lvl="2" indent="-228600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1828800" marR="0" lvl="3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2286000" marR="0" lvl="4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2743200" marR="0" lvl="5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3200400" marR="0" lvl="6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3657600" marR="0" lvl="7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4114800" marR="0" lvl="8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148" name="Google Shape;148;p77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149" name="Google Shape;149;p77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150" name="Google Shape;150;p77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78"/>
          <p:cNvSpPr txBox="1"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Microsoft Yahei"/>
              <a:buNone/>
              <a:defRPr sz="5865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3" name="Google Shape;153;p78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914400" marR="0" lvl="1" indent="-465582" algn="l" rtl="0">
              <a:spcBef>
                <a:spcPts val="746"/>
              </a:spcBef>
              <a:spcAft>
                <a:spcPts val="0"/>
              </a:spcAft>
              <a:buClr>
                <a:schemeClr val="dk1"/>
              </a:buClr>
              <a:buSzPts val="3732"/>
              <a:buFont typeface="Arial"/>
              <a:buChar char="–"/>
              <a:defRPr sz="3732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1371600" marR="0" lvl="2" indent="-431736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199"/>
              <a:buFont typeface="Arial"/>
              <a:buChar char="•"/>
              <a:defRPr sz="31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1828800" marR="0" lvl="3" indent="-39789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–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2286000" marR="0" lvl="4" indent="-39789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»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2743200" marR="0" lvl="5" indent="-39789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•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3200400" marR="0" lvl="6" indent="-39789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•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3657600" marR="0" lvl="7" indent="-39789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•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4114800" marR="0" lvl="8" indent="-39789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•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154" name="Google Shape;154;p78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155" name="Google Shape;155;p78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156" name="Google Shape;156;p78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文本">
  <p:cSld name="垂直排列标题与文本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仅标题" type="titleOnly">
  <p:cSld name="TITLE_ONLY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80"/>
          <p:cNvSpPr txBox="1">
            <a:spLocks noGrp="1"/>
          </p:cNvSpPr>
          <p:nvPr>
            <p:ph type="title"/>
          </p:nvPr>
        </p:nvSpPr>
        <p:spPr>
          <a:xfrm>
            <a:off x="838200" y="366073"/>
            <a:ext cx="10515600" cy="1324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Microsoft Yahei"/>
              <a:buNone/>
              <a:defRPr sz="5865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êu đề bản chiếu" type="title">
  <p:cSld name="TITLE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0"/>
          <p:cNvSpPr txBox="1"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30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840"/>
              </a:spcBef>
              <a:spcAft>
                <a:spcPts val="0"/>
              </a:spcAft>
              <a:buClr>
                <a:srgbClr val="888888"/>
              </a:buClr>
              <a:buSzPts val="4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0"/>
              </a:spcBef>
              <a:spcAft>
                <a:spcPts val="0"/>
              </a:spcAft>
              <a:buClr>
                <a:srgbClr val="888888"/>
              </a:buClr>
              <a:buSzPts val="37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20"/>
              </a:spcBef>
              <a:spcAft>
                <a:spcPts val="0"/>
              </a:spcAft>
              <a:buClr>
                <a:srgbClr val="888888"/>
              </a:buClr>
              <a:buSzPts val="26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20"/>
              </a:spcBef>
              <a:spcAft>
                <a:spcPts val="0"/>
              </a:spcAft>
              <a:buClr>
                <a:srgbClr val="888888"/>
              </a:buClr>
              <a:buSzPts val="26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69" name="Google Shape;169;p30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80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30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80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30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80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1pPr>
            <a:lvl2pPr marL="0" lvl="1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2pPr>
            <a:lvl3pPr marL="0" lvl="2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3pPr>
            <a:lvl4pPr marL="0" lvl="3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4pPr>
            <a:lvl5pPr marL="0" lvl="4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5pPr>
            <a:lvl6pPr marL="0" lvl="5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6pPr>
            <a:lvl7pPr marL="0" lvl="6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7pPr>
            <a:lvl8pPr marL="0" lvl="7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8pPr>
            <a:lvl9pPr marL="0" lvl="8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êu đề và Nội dung" type="obj">
  <p:cSld name="OBJECT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59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59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5" name="Google Shape;175;p59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80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59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80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59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80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1pPr>
            <a:lvl2pPr marL="0" lvl="1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2pPr>
            <a:lvl3pPr marL="0" lvl="2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3pPr>
            <a:lvl4pPr marL="0" lvl="3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4pPr>
            <a:lvl5pPr marL="0" lvl="4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5pPr>
            <a:lvl6pPr marL="0" lvl="5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6pPr>
            <a:lvl7pPr marL="0" lvl="6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7pPr>
            <a:lvl8pPr marL="0" lvl="7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8pPr>
            <a:lvl9pPr marL="0" lvl="8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Đầu trang của Phần" type="secHead">
  <p:cSld name="SECTION_HEADER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60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5333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60"/>
          <p:cNvSpPr txBox="1"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 sz="2667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2133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1" name="Google Shape;181;p60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80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60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80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60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80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1pPr>
            <a:lvl2pPr marL="0" lvl="1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2pPr>
            <a:lvl3pPr marL="0" lvl="2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3pPr>
            <a:lvl4pPr marL="0" lvl="3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4pPr>
            <a:lvl5pPr marL="0" lvl="4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5pPr>
            <a:lvl6pPr marL="0" lvl="5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6pPr>
            <a:lvl7pPr marL="0" lvl="6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7pPr>
            <a:lvl8pPr marL="0" lvl="7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8pPr>
            <a:lvl9pPr marL="0" lvl="8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ai Nội dung" type="twoObj">
  <p:cSld name="TWO_OBJECTS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6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6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65645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Char char="•"/>
              <a:defRPr sz="3733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87" name="Google Shape;187;p61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65645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Char char="•"/>
              <a:defRPr sz="3733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88" name="Google Shape;188;p61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80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61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80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61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80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1pPr>
            <a:lvl2pPr marL="0" lvl="1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2pPr>
            <a:lvl3pPr marL="0" lvl="2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3pPr>
            <a:lvl4pPr marL="0" lvl="3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4pPr>
            <a:lvl5pPr marL="0" lvl="4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5pPr>
            <a:lvl6pPr marL="0" lvl="5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6pPr>
            <a:lvl7pPr marL="0" lvl="6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7pPr>
            <a:lvl8pPr marL="0" lvl="7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8pPr>
            <a:lvl9pPr marL="0" lvl="8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ép so sánh" type="twoTxTwoObj">
  <p:cSld name="TWO_OBJECTS_WITH_TEXT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6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62"/>
          <p:cNvSpPr txBox="1"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sz="2667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9pPr>
          </a:lstStyle>
          <a:p>
            <a:endParaRPr/>
          </a:p>
        </p:txBody>
      </p:sp>
      <p:sp>
        <p:nvSpPr>
          <p:cNvPr id="194" name="Google Shape;194;p62"/>
          <p:cNvSpPr txBox="1">
            <a:spLocks noGrp="1"/>
          </p:cNvSpPr>
          <p:nvPr>
            <p:ph type="body" idx="2"/>
          </p:nvPr>
        </p:nvSpPr>
        <p:spPr>
          <a:xfrm>
            <a:off x="609602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–"/>
              <a:defRPr sz="2133"/>
            </a:lvl4pPr>
            <a:lvl5pPr marL="2286000" lvl="4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»"/>
              <a:defRPr sz="2133"/>
            </a:lvl5pPr>
            <a:lvl6pPr marL="2743200" lvl="5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6pPr>
            <a:lvl7pPr marL="3200400" lvl="6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7pPr>
            <a:lvl8pPr marL="3657600" lvl="7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8pPr>
            <a:lvl9pPr marL="4114800" lvl="8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9pPr>
          </a:lstStyle>
          <a:p>
            <a:endParaRPr/>
          </a:p>
        </p:txBody>
      </p:sp>
      <p:sp>
        <p:nvSpPr>
          <p:cNvPr id="195" name="Google Shape;195;p62"/>
          <p:cNvSpPr txBox="1">
            <a:spLocks noGrp="1"/>
          </p:cNvSpPr>
          <p:nvPr>
            <p:ph type="body" idx="3"/>
          </p:nvPr>
        </p:nvSpPr>
        <p:spPr>
          <a:xfrm>
            <a:off x="6193370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sz="2667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9pPr>
          </a:lstStyle>
          <a:p>
            <a:endParaRPr/>
          </a:p>
        </p:txBody>
      </p:sp>
      <p:sp>
        <p:nvSpPr>
          <p:cNvPr id="196" name="Google Shape;196;p62"/>
          <p:cNvSpPr txBox="1">
            <a:spLocks noGrp="1"/>
          </p:cNvSpPr>
          <p:nvPr>
            <p:ph type="body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–"/>
              <a:defRPr sz="2133"/>
            </a:lvl4pPr>
            <a:lvl5pPr marL="2286000" lvl="4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»"/>
              <a:defRPr sz="2133"/>
            </a:lvl5pPr>
            <a:lvl6pPr marL="2743200" lvl="5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6pPr>
            <a:lvl7pPr marL="3200400" lvl="6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7pPr>
            <a:lvl8pPr marL="3657600" lvl="7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8pPr>
            <a:lvl9pPr marL="4114800" lvl="8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9pPr>
          </a:lstStyle>
          <a:p>
            <a:endParaRPr/>
          </a:p>
        </p:txBody>
      </p:sp>
      <p:sp>
        <p:nvSpPr>
          <p:cNvPr id="197" name="Google Shape;197;p62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80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62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80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62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80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1pPr>
            <a:lvl2pPr marL="0" lvl="1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2pPr>
            <a:lvl3pPr marL="0" lvl="2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3pPr>
            <a:lvl4pPr marL="0" lvl="3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4pPr>
            <a:lvl5pPr marL="0" lvl="4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5pPr>
            <a:lvl6pPr marL="0" lvl="5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6pPr>
            <a:lvl7pPr marL="0" lvl="6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7pPr>
            <a:lvl8pPr marL="0" lvl="7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8pPr>
            <a:lvl9pPr marL="0" lvl="8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4" name="Google Shape;24;p4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Google Shape;25;p4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Google Shape;26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Google Shape;27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Google Shape;2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blinds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ỉ Tiêu đề" type="titleOnly">
  <p:cSld name="TITLE_ONLY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63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63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80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63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80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63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80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1pPr>
            <a:lvl2pPr marL="0" lvl="1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2pPr>
            <a:lvl3pPr marL="0" lvl="2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3pPr>
            <a:lvl4pPr marL="0" lvl="3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4pPr>
            <a:lvl5pPr marL="0" lvl="4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5pPr>
            <a:lvl6pPr marL="0" lvl="5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6pPr>
            <a:lvl7pPr marL="0" lvl="6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7pPr>
            <a:lvl8pPr marL="0" lvl="7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8pPr>
            <a:lvl9pPr marL="0" lvl="8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ống" type="blank">
  <p:cSld name="BLANK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64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80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64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80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64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80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1pPr>
            <a:lvl2pPr marL="0" lvl="1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2pPr>
            <a:lvl3pPr marL="0" lvl="2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3pPr>
            <a:lvl4pPr marL="0" lvl="3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4pPr>
            <a:lvl5pPr marL="0" lvl="4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5pPr>
            <a:lvl6pPr marL="0" lvl="5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6pPr>
            <a:lvl7pPr marL="0" lvl="6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7pPr>
            <a:lvl8pPr marL="0" lvl="7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8pPr>
            <a:lvl9pPr marL="0" lvl="8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ội dung với Phụ đề" type="objTx">
  <p:cSld name="OBJECT_WITH_CAPTION_TEXT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5"/>
          <p:cNvSpPr txBox="1"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667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65"/>
          <p:cNvSpPr txBox="1">
            <a:spLocks noGrp="1"/>
          </p:cNvSpPr>
          <p:nvPr>
            <p:ph type="body" idx="1"/>
          </p:nvPr>
        </p:nvSpPr>
        <p:spPr>
          <a:xfrm>
            <a:off x="4766735" y="273053"/>
            <a:ext cx="6815668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99554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7"/>
              <a:buChar char="•"/>
              <a:defRPr sz="4267"/>
            </a:lvl1pPr>
            <a:lvl2pPr marL="914400" lvl="1" indent="-465645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Char char="–"/>
              <a:defRPr sz="3733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4pPr>
            <a:lvl5pPr marL="2286000" lvl="4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»"/>
              <a:defRPr sz="2667"/>
            </a:lvl5pPr>
            <a:lvl6pPr marL="2743200" lvl="5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6pPr>
            <a:lvl7pPr marL="3200400" lvl="6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7pPr>
            <a:lvl8pPr marL="3657600" lvl="7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8pPr>
            <a:lvl9pPr marL="4114800" lvl="8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9pPr>
          </a:lstStyle>
          <a:p>
            <a:endParaRPr/>
          </a:p>
        </p:txBody>
      </p:sp>
      <p:sp>
        <p:nvSpPr>
          <p:cNvPr id="212" name="Google Shape;212;p65"/>
          <p:cNvSpPr txBox="1">
            <a:spLocks noGrp="1"/>
          </p:cNvSpPr>
          <p:nvPr>
            <p:ph type="body" idx="2"/>
          </p:nvPr>
        </p:nvSpPr>
        <p:spPr>
          <a:xfrm>
            <a:off x="609603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1867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13" name="Google Shape;213;p65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80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65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80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65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80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1pPr>
            <a:lvl2pPr marL="0" lvl="1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2pPr>
            <a:lvl3pPr marL="0" lvl="2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3pPr>
            <a:lvl4pPr marL="0" lvl="3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4pPr>
            <a:lvl5pPr marL="0" lvl="4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5pPr>
            <a:lvl6pPr marL="0" lvl="5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6pPr>
            <a:lvl7pPr marL="0" lvl="6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7pPr>
            <a:lvl8pPr marL="0" lvl="7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8pPr>
            <a:lvl9pPr marL="0" lvl="8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Ảnh với Phụ đề" type="picTx">
  <p:cSld name="PICTURE_WITH_CAPTION_TEXT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66"/>
          <p:cNvSpPr txBox="1"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667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66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19" name="Google Shape;219;p66"/>
          <p:cNvSpPr txBox="1">
            <a:spLocks noGrp="1"/>
          </p:cNvSpPr>
          <p:nvPr>
            <p:ph type="body" idx="1"/>
          </p:nvPr>
        </p:nvSpPr>
        <p:spPr>
          <a:xfrm>
            <a:off x="2389717" y="5367339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1867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20" name="Google Shape;220;p66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80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66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80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66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80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1pPr>
            <a:lvl2pPr marL="0" lvl="1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2pPr>
            <a:lvl3pPr marL="0" lvl="2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3pPr>
            <a:lvl4pPr marL="0" lvl="3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4pPr>
            <a:lvl5pPr marL="0" lvl="4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5pPr>
            <a:lvl6pPr marL="0" lvl="5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6pPr>
            <a:lvl7pPr marL="0" lvl="6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7pPr>
            <a:lvl8pPr marL="0" lvl="7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8pPr>
            <a:lvl9pPr marL="0" lvl="8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êu đề và Văn bản dọc" type="vertTx">
  <p:cSld name="VERTICAL_TEXT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6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67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6" name="Google Shape;226;p67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80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67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80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67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80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1pPr>
            <a:lvl2pPr marL="0" lvl="1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2pPr>
            <a:lvl3pPr marL="0" lvl="2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3pPr>
            <a:lvl4pPr marL="0" lvl="3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4pPr>
            <a:lvl5pPr marL="0" lvl="4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5pPr>
            <a:lvl6pPr marL="0" lvl="5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6pPr>
            <a:lvl7pPr marL="0" lvl="6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7pPr>
            <a:lvl8pPr marL="0" lvl="7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8pPr>
            <a:lvl9pPr marL="0" lvl="8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êu đề dọc và Văn bản" type="vertTitleAndTx">
  <p:cSld name="VERTICAL_TITLE_AND_VERTICAL_TEXT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68"/>
          <p:cNvSpPr txBox="1">
            <a:spLocks noGrp="1"/>
          </p:cNvSpPr>
          <p:nvPr>
            <p:ph type="title"/>
          </p:nvPr>
        </p:nvSpPr>
        <p:spPr>
          <a:xfrm rot="5400000">
            <a:off x="7285038" y="1828803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68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797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2" name="Google Shape;232;p68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80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68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80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68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80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1pPr>
            <a:lvl2pPr marL="0" lvl="1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2pPr>
            <a:lvl3pPr marL="0" lvl="2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3pPr>
            <a:lvl4pPr marL="0" lvl="3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4pPr>
            <a:lvl5pPr marL="0" lvl="4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5pPr>
            <a:lvl6pPr marL="0" lvl="5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6pPr>
            <a:lvl7pPr marL="0" lvl="6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7pPr>
            <a:lvl8pPr marL="0" lvl="7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8pPr>
            <a:lvl9pPr marL="0" lvl="8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空白" type="blank">
  <p:cSld name="BLANK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2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240" name="Google Shape;240;p32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241" name="Google Shape;241;p32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标题幻灯片">
  <p:cSld name="标题幻灯片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标题和内容">
  <p:cSld name="标题和内容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>
  <p:cSld name="节标题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1" name="Google Shape;31;p4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Google Shape;32;p4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" name="Google Shape;33;p4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Google Shape;34;p4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Google Shape;35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" name="Google Shape;36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Google Shape;37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blinds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>
  <p:cSld name="两栏内容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>
  <p:cSld name="比较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>
  <p:cSld name="仅标题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87"/>
          <p:cNvSpPr txBox="1"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6"/>
              <a:buFont typeface="Microsoft Yahei"/>
              <a:buNone/>
              <a:defRPr sz="2666" b="1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50" name="Google Shape;250;p87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914400" marR="0" lvl="1" indent="-465582" algn="l" rtl="0">
              <a:spcBef>
                <a:spcPts val="746"/>
              </a:spcBef>
              <a:spcAft>
                <a:spcPts val="0"/>
              </a:spcAft>
              <a:buClr>
                <a:schemeClr val="dk1"/>
              </a:buClr>
              <a:buSzPts val="3732"/>
              <a:buFont typeface="Arial"/>
              <a:buChar char="–"/>
              <a:defRPr sz="3732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1371600" marR="0" lvl="2" indent="-431736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199"/>
              <a:buFont typeface="Arial"/>
              <a:buChar char="•"/>
              <a:defRPr sz="31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1828800" marR="0" lvl="3" indent="-39789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–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2286000" marR="0" lvl="4" indent="-39789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»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2743200" marR="0" lvl="5" indent="-39789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•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3200400" marR="0" lvl="6" indent="-39789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•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3657600" marR="0" lvl="7" indent="-39789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•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4114800" marR="0" lvl="8" indent="-39789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•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251" name="Google Shape;251;p87"/>
          <p:cNvSpPr txBox="1">
            <a:spLocks noGrp="1"/>
          </p:cNvSpPr>
          <p:nvPr>
            <p:ph type="body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6"/>
              <a:buFont typeface="Arial"/>
              <a:buNone/>
              <a:defRPr sz="18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914400" marR="0" lvl="1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599"/>
              <a:buFont typeface="Arial"/>
              <a:buNone/>
              <a:defRPr sz="15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1371600" marR="0" lvl="2" indent="-228600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1828800" marR="0" lvl="3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2286000" marR="0" lvl="4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2743200" marR="0" lvl="5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3200400" marR="0" lvl="6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3657600" marR="0" lvl="7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4114800" marR="0" lvl="8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252" name="Google Shape;252;p87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253" name="Google Shape;253;p87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254" name="Google Shape;254;p87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内容与标题">
  <p:cSld name="1_内容与标题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88"/>
          <p:cNvSpPr txBox="1"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6"/>
              <a:buFont typeface="Microsoft Yahei"/>
              <a:buNone/>
              <a:defRPr sz="2666" b="1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57" name="Google Shape;257;p88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914400" marR="0" lvl="1" indent="-465582" algn="l" rtl="0">
              <a:spcBef>
                <a:spcPts val="746"/>
              </a:spcBef>
              <a:spcAft>
                <a:spcPts val="0"/>
              </a:spcAft>
              <a:buClr>
                <a:schemeClr val="dk1"/>
              </a:buClr>
              <a:buSzPts val="3732"/>
              <a:buFont typeface="Arial"/>
              <a:buChar char="–"/>
              <a:defRPr sz="3732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1371600" marR="0" lvl="2" indent="-431736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199"/>
              <a:buFont typeface="Arial"/>
              <a:buChar char="•"/>
              <a:defRPr sz="31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1828800" marR="0" lvl="3" indent="-39789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–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2286000" marR="0" lvl="4" indent="-39789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»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2743200" marR="0" lvl="5" indent="-39789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•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3200400" marR="0" lvl="6" indent="-39789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•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3657600" marR="0" lvl="7" indent="-39789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•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4114800" marR="0" lvl="8" indent="-39789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•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258" name="Google Shape;258;p88"/>
          <p:cNvSpPr txBox="1">
            <a:spLocks noGrp="1"/>
          </p:cNvSpPr>
          <p:nvPr>
            <p:ph type="body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6"/>
              <a:buFont typeface="Arial"/>
              <a:buNone/>
              <a:defRPr sz="18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914400" marR="0" lvl="1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599"/>
              <a:buFont typeface="Arial"/>
              <a:buNone/>
              <a:defRPr sz="15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1371600" marR="0" lvl="2" indent="-228600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1828800" marR="0" lvl="3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2286000" marR="0" lvl="4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2743200" marR="0" lvl="5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3200400" marR="0" lvl="6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3657600" marR="0" lvl="7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4114800" marR="0" lvl="8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259" name="Google Shape;259;p88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260" name="Google Shape;260;p88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261" name="Google Shape;261;p88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62" name="Google Shape;262;p88"/>
          <p:cNvSpPr txBox="1"/>
          <p:nvPr/>
        </p:nvSpPr>
        <p:spPr>
          <a:xfrm>
            <a:off x="2506921" y="6700143"/>
            <a:ext cx="2400267" cy="127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" u="sng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PPT模板</a:t>
            </a:r>
            <a:r>
              <a:rPr lang="en-US" sz="133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 http://www.1ppt.com/moban/ </a:t>
            </a:r>
            <a:endParaRPr sz="133">
              <a:solidFill>
                <a:srgbClr val="000000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89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6"/>
              <a:buFont typeface="Microsoft Yahei"/>
              <a:buNone/>
              <a:defRPr sz="2666" b="1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65" name="Google Shape;265;p89"/>
          <p:cNvSpPr>
            <a:spLocks noGrp="1"/>
          </p:cNvSpPr>
          <p:nvPr>
            <p:ph type="pic" idx="2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66" name="Google Shape;266;p89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6"/>
              <a:buFont typeface="Arial"/>
              <a:buNone/>
              <a:defRPr sz="18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914400" marR="0" lvl="1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599"/>
              <a:buFont typeface="Arial"/>
              <a:buNone/>
              <a:defRPr sz="15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1371600" marR="0" lvl="2" indent="-228600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1828800" marR="0" lvl="3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2286000" marR="0" lvl="4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2743200" marR="0" lvl="5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3200400" marR="0" lvl="6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3657600" marR="0" lvl="7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4114800" marR="0" lvl="8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267" name="Google Shape;267;p89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268" name="Google Shape;268;p89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269" name="Google Shape;269;p89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90"/>
          <p:cNvSpPr txBox="1"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Microsoft Yahei"/>
              <a:buNone/>
              <a:defRPr sz="5865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72" name="Google Shape;272;p90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914400" marR="0" lvl="1" indent="-465582" algn="l" rtl="0">
              <a:spcBef>
                <a:spcPts val="746"/>
              </a:spcBef>
              <a:spcAft>
                <a:spcPts val="0"/>
              </a:spcAft>
              <a:buClr>
                <a:schemeClr val="dk1"/>
              </a:buClr>
              <a:buSzPts val="3732"/>
              <a:buFont typeface="Arial"/>
              <a:buChar char="–"/>
              <a:defRPr sz="3732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1371600" marR="0" lvl="2" indent="-431736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199"/>
              <a:buFont typeface="Arial"/>
              <a:buChar char="•"/>
              <a:defRPr sz="31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1828800" marR="0" lvl="3" indent="-39789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–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2286000" marR="0" lvl="4" indent="-39789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»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2743200" marR="0" lvl="5" indent="-39789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•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3200400" marR="0" lvl="6" indent="-39789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•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3657600" marR="0" lvl="7" indent="-39789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•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4114800" marR="0" lvl="8" indent="-39789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•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273" name="Google Shape;273;p90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274" name="Google Shape;274;p90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275" name="Google Shape;275;p90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文本">
  <p:cSld name="垂直排列标题与文本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仅标题" type="titleOnly">
  <p:cSld name="TITLE_ONLY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92"/>
          <p:cNvSpPr txBox="1">
            <a:spLocks noGrp="1"/>
          </p:cNvSpPr>
          <p:nvPr>
            <p:ph type="title"/>
          </p:nvPr>
        </p:nvSpPr>
        <p:spPr>
          <a:xfrm>
            <a:off x="838200" y="366073"/>
            <a:ext cx="10515600" cy="1324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Microsoft Yahei"/>
              <a:buNone/>
              <a:defRPr sz="5865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空白" type="blank">
  <p:cSld name="BLANK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4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284" name="Google Shape;284;p34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285" name="Google Shape;285;p34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0" name="Google Shape;40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" name="Google Shape;41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" name="Google Shape;42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blinds dir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标题幻灯片">
  <p:cSld name="标题幻灯片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标题和内容">
  <p:cSld name="标题和内容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>
  <p:cSld name="节标题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>
  <p:cSld name="两栏内容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>
  <p:cSld name="比较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>
  <p:cSld name="仅标题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99"/>
          <p:cNvSpPr txBox="1"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6"/>
              <a:buFont typeface="Microsoft Yahei"/>
              <a:buNone/>
              <a:defRPr sz="2666" b="1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94" name="Google Shape;294;p99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914400" marR="0" lvl="1" indent="-465582" algn="l" rtl="0">
              <a:spcBef>
                <a:spcPts val="746"/>
              </a:spcBef>
              <a:spcAft>
                <a:spcPts val="0"/>
              </a:spcAft>
              <a:buClr>
                <a:schemeClr val="dk1"/>
              </a:buClr>
              <a:buSzPts val="3732"/>
              <a:buFont typeface="Arial"/>
              <a:buChar char="–"/>
              <a:defRPr sz="3732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1371600" marR="0" lvl="2" indent="-431736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199"/>
              <a:buFont typeface="Arial"/>
              <a:buChar char="•"/>
              <a:defRPr sz="31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1828800" marR="0" lvl="3" indent="-39789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–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2286000" marR="0" lvl="4" indent="-39789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»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2743200" marR="0" lvl="5" indent="-39789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•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3200400" marR="0" lvl="6" indent="-39789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•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3657600" marR="0" lvl="7" indent="-39789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•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4114800" marR="0" lvl="8" indent="-39789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•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295" name="Google Shape;295;p99"/>
          <p:cNvSpPr txBox="1">
            <a:spLocks noGrp="1"/>
          </p:cNvSpPr>
          <p:nvPr>
            <p:ph type="body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6"/>
              <a:buFont typeface="Arial"/>
              <a:buNone/>
              <a:defRPr sz="18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914400" marR="0" lvl="1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599"/>
              <a:buFont typeface="Arial"/>
              <a:buNone/>
              <a:defRPr sz="15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1371600" marR="0" lvl="2" indent="-228600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1828800" marR="0" lvl="3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2286000" marR="0" lvl="4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2743200" marR="0" lvl="5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3200400" marR="0" lvl="6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3657600" marR="0" lvl="7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4114800" marR="0" lvl="8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296" name="Google Shape;296;p99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297" name="Google Shape;297;p99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298" name="Google Shape;298;p99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内容与标题">
  <p:cSld name="1_内容与标题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00"/>
          <p:cNvSpPr txBox="1"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6"/>
              <a:buFont typeface="Microsoft Yahei"/>
              <a:buNone/>
              <a:defRPr sz="2666" b="1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01" name="Google Shape;301;p100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914400" marR="0" lvl="1" indent="-465582" algn="l" rtl="0">
              <a:spcBef>
                <a:spcPts val="746"/>
              </a:spcBef>
              <a:spcAft>
                <a:spcPts val="0"/>
              </a:spcAft>
              <a:buClr>
                <a:schemeClr val="dk1"/>
              </a:buClr>
              <a:buSzPts val="3732"/>
              <a:buFont typeface="Arial"/>
              <a:buChar char="–"/>
              <a:defRPr sz="3732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1371600" marR="0" lvl="2" indent="-431736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199"/>
              <a:buFont typeface="Arial"/>
              <a:buChar char="•"/>
              <a:defRPr sz="31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1828800" marR="0" lvl="3" indent="-39789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–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2286000" marR="0" lvl="4" indent="-39789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»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2743200" marR="0" lvl="5" indent="-39789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•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3200400" marR="0" lvl="6" indent="-39789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•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3657600" marR="0" lvl="7" indent="-39789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•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4114800" marR="0" lvl="8" indent="-39789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•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302" name="Google Shape;302;p100"/>
          <p:cNvSpPr txBox="1">
            <a:spLocks noGrp="1"/>
          </p:cNvSpPr>
          <p:nvPr>
            <p:ph type="body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6"/>
              <a:buFont typeface="Arial"/>
              <a:buNone/>
              <a:defRPr sz="18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914400" marR="0" lvl="1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599"/>
              <a:buFont typeface="Arial"/>
              <a:buNone/>
              <a:defRPr sz="15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1371600" marR="0" lvl="2" indent="-228600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1828800" marR="0" lvl="3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2286000" marR="0" lvl="4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2743200" marR="0" lvl="5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3200400" marR="0" lvl="6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3657600" marR="0" lvl="7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4114800" marR="0" lvl="8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303" name="Google Shape;303;p100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304" name="Google Shape;304;p100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305" name="Google Shape;305;p100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306" name="Google Shape;306;p100"/>
          <p:cNvSpPr txBox="1"/>
          <p:nvPr/>
        </p:nvSpPr>
        <p:spPr>
          <a:xfrm>
            <a:off x="2506921" y="6700143"/>
            <a:ext cx="2400267" cy="127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" u="sng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PPT模板</a:t>
            </a:r>
            <a:r>
              <a:rPr lang="en-US" sz="133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 http://www.1ppt.com/moban/ </a:t>
            </a:r>
            <a:endParaRPr sz="133">
              <a:solidFill>
                <a:srgbClr val="000000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01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6"/>
              <a:buFont typeface="Microsoft Yahei"/>
              <a:buNone/>
              <a:defRPr sz="2666" b="1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09" name="Google Shape;309;p101"/>
          <p:cNvSpPr>
            <a:spLocks noGrp="1"/>
          </p:cNvSpPr>
          <p:nvPr>
            <p:ph type="pic" idx="2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310" name="Google Shape;310;p101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6"/>
              <a:buFont typeface="Arial"/>
              <a:buNone/>
              <a:defRPr sz="18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914400" marR="0" lvl="1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599"/>
              <a:buFont typeface="Arial"/>
              <a:buNone/>
              <a:defRPr sz="15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1371600" marR="0" lvl="2" indent="-228600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1828800" marR="0" lvl="3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2286000" marR="0" lvl="4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2743200" marR="0" lvl="5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3200400" marR="0" lvl="6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3657600" marR="0" lvl="7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4114800" marR="0" lvl="8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311" name="Google Shape;311;p101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312" name="Google Shape;312;p101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313" name="Google Shape;313;p101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02"/>
          <p:cNvSpPr txBox="1"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Microsoft Yahei"/>
              <a:buNone/>
              <a:defRPr sz="5865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16" name="Google Shape;316;p102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914400" marR="0" lvl="1" indent="-465582" algn="l" rtl="0">
              <a:spcBef>
                <a:spcPts val="746"/>
              </a:spcBef>
              <a:spcAft>
                <a:spcPts val="0"/>
              </a:spcAft>
              <a:buClr>
                <a:schemeClr val="dk1"/>
              </a:buClr>
              <a:buSzPts val="3732"/>
              <a:buFont typeface="Arial"/>
              <a:buChar char="–"/>
              <a:defRPr sz="3732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1371600" marR="0" lvl="2" indent="-431736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199"/>
              <a:buFont typeface="Arial"/>
              <a:buChar char="•"/>
              <a:defRPr sz="31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1828800" marR="0" lvl="3" indent="-39789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–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2286000" marR="0" lvl="4" indent="-39789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»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2743200" marR="0" lvl="5" indent="-39789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•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3200400" marR="0" lvl="6" indent="-39789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•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3657600" marR="0" lvl="7" indent="-39789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•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4114800" marR="0" lvl="8" indent="-39789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•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317" name="Google Shape;317;p102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318" name="Google Shape;318;p102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319" name="Google Shape;319;p102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" name="Google Shape;45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Google Shape;46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blinds dir="vert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文本">
  <p:cSld name="垂直排列标题与文本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仅标题" type="titleOnly">
  <p:cSld name="TITLE_ONLY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04"/>
          <p:cNvSpPr txBox="1">
            <a:spLocks noGrp="1"/>
          </p:cNvSpPr>
          <p:nvPr>
            <p:ph type="title"/>
          </p:nvPr>
        </p:nvSpPr>
        <p:spPr>
          <a:xfrm>
            <a:off x="838200" y="366073"/>
            <a:ext cx="10515600" cy="1324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Microsoft Yahei"/>
              <a:buNone/>
              <a:defRPr sz="5865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空白" type="blank">
  <p:cSld name="BLANK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6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328" name="Google Shape;328;p36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329" name="Google Shape;329;p36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标题幻灯片">
  <p:cSld name="标题幻灯片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标题和内容">
  <p:cSld name="标题和内容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>
  <p:cSld name="节标题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>
  <p:cSld name="两栏内容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>
  <p:cSld name="比较"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>
  <p:cSld name="仅标题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11"/>
          <p:cNvSpPr txBox="1"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6"/>
              <a:buFont typeface="Microsoft Yahei"/>
              <a:buNone/>
              <a:defRPr sz="2666" b="1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38" name="Google Shape;338;p111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914400" marR="0" lvl="1" indent="-465582" algn="l" rtl="0">
              <a:spcBef>
                <a:spcPts val="746"/>
              </a:spcBef>
              <a:spcAft>
                <a:spcPts val="0"/>
              </a:spcAft>
              <a:buClr>
                <a:schemeClr val="dk1"/>
              </a:buClr>
              <a:buSzPts val="3732"/>
              <a:buFont typeface="Arial"/>
              <a:buChar char="–"/>
              <a:defRPr sz="3732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1371600" marR="0" lvl="2" indent="-431736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199"/>
              <a:buFont typeface="Arial"/>
              <a:buChar char="•"/>
              <a:defRPr sz="31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1828800" marR="0" lvl="3" indent="-39789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–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2286000" marR="0" lvl="4" indent="-39789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»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2743200" marR="0" lvl="5" indent="-39789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•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3200400" marR="0" lvl="6" indent="-39789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•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3657600" marR="0" lvl="7" indent="-39789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•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4114800" marR="0" lvl="8" indent="-39789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•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339" name="Google Shape;339;p111"/>
          <p:cNvSpPr txBox="1">
            <a:spLocks noGrp="1"/>
          </p:cNvSpPr>
          <p:nvPr>
            <p:ph type="body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6"/>
              <a:buFont typeface="Arial"/>
              <a:buNone/>
              <a:defRPr sz="18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914400" marR="0" lvl="1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599"/>
              <a:buFont typeface="Arial"/>
              <a:buNone/>
              <a:defRPr sz="15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1371600" marR="0" lvl="2" indent="-228600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1828800" marR="0" lvl="3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2286000" marR="0" lvl="4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2743200" marR="0" lvl="5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3200400" marR="0" lvl="6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3657600" marR="0" lvl="7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4114800" marR="0" lvl="8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340" name="Google Shape;340;p111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341" name="Google Shape;341;p111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342" name="Google Shape;342;p111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9" name="Google Shape;49;p4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Google Shape;50;p4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Google Shape;51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blinds dir="vert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内容与标题">
  <p:cSld name="1_内容与标题"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112"/>
          <p:cNvSpPr txBox="1"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6"/>
              <a:buFont typeface="Microsoft Yahei"/>
              <a:buNone/>
              <a:defRPr sz="2666" b="1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45" name="Google Shape;345;p112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914400" marR="0" lvl="1" indent="-465582" algn="l" rtl="0">
              <a:spcBef>
                <a:spcPts val="746"/>
              </a:spcBef>
              <a:spcAft>
                <a:spcPts val="0"/>
              </a:spcAft>
              <a:buClr>
                <a:schemeClr val="dk1"/>
              </a:buClr>
              <a:buSzPts val="3732"/>
              <a:buFont typeface="Arial"/>
              <a:buChar char="–"/>
              <a:defRPr sz="3732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1371600" marR="0" lvl="2" indent="-431736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199"/>
              <a:buFont typeface="Arial"/>
              <a:buChar char="•"/>
              <a:defRPr sz="31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1828800" marR="0" lvl="3" indent="-39789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–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2286000" marR="0" lvl="4" indent="-39789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»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2743200" marR="0" lvl="5" indent="-39789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•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3200400" marR="0" lvl="6" indent="-39789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•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3657600" marR="0" lvl="7" indent="-39789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•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4114800" marR="0" lvl="8" indent="-39789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•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346" name="Google Shape;346;p112"/>
          <p:cNvSpPr txBox="1">
            <a:spLocks noGrp="1"/>
          </p:cNvSpPr>
          <p:nvPr>
            <p:ph type="body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6"/>
              <a:buFont typeface="Arial"/>
              <a:buNone/>
              <a:defRPr sz="18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914400" marR="0" lvl="1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599"/>
              <a:buFont typeface="Arial"/>
              <a:buNone/>
              <a:defRPr sz="15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1371600" marR="0" lvl="2" indent="-228600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1828800" marR="0" lvl="3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2286000" marR="0" lvl="4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2743200" marR="0" lvl="5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3200400" marR="0" lvl="6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3657600" marR="0" lvl="7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4114800" marR="0" lvl="8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347" name="Google Shape;347;p112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348" name="Google Shape;348;p112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349" name="Google Shape;349;p112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350" name="Google Shape;350;p112"/>
          <p:cNvSpPr txBox="1"/>
          <p:nvPr/>
        </p:nvSpPr>
        <p:spPr>
          <a:xfrm>
            <a:off x="2506921" y="6700143"/>
            <a:ext cx="2400267" cy="127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" u="sng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PPT模板</a:t>
            </a:r>
            <a:r>
              <a:rPr lang="en-US" sz="133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 http://www.1ppt.com/moban/ </a:t>
            </a:r>
            <a:endParaRPr sz="133">
              <a:solidFill>
                <a:srgbClr val="000000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1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6"/>
              <a:buFont typeface="Microsoft Yahei"/>
              <a:buNone/>
              <a:defRPr sz="2666" b="1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53" name="Google Shape;353;p113"/>
          <p:cNvSpPr>
            <a:spLocks noGrp="1"/>
          </p:cNvSpPr>
          <p:nvPr>
            <p:ph type="pic" idx="2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354" name="Google Shape;354;p11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6"/>
              <a:buFont typeface="Arial"/>
              <a:buNone/>
              <a:defRPr sz="18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914400" marR="0" lvl="1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599"/>
              <a:buFont typeface="Arial"/>
              <a:buNone/>
              <a:defRPr sz="15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1371600" marR="0" lvl="2" indent="-228600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1828800" marR="0" lvl="3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2286000" marR="0" lvl="4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2743200" marR="0" lvl="5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3200400" marR="0" lvl="6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3657600" marR="0" lvl="7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4114800" marR="0" lvl="8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355" name="Google Shape;355;p113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356" name="Google Shape;356;p113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357" name="Google Shape;357;p113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14"/>
          <p:cNvSpPr txBox="1"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Microsoft Yahei"/>
              <a:buNone/>
              <a:defRPr sz="5865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60" name="Google Shape;360;p11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914400" marR="0" lvl="1" indent="-465582" algn="l" rtl="0">
              <a:spcBef>
                <a:spcPts val="746"/>
              </a:spcBef>
              <a:spcAft>
                <a:spcPts val="0"/>
              </a:spcAft>
              <a:buClr>
                <a:schemeClr val="dk1"/>
              </a:buClr>
              <a:buSzPts val="3732"/>
              <a:buFont typeface="Arial"/>
              <a:buChar char="–"/>
              <a:defRPr sz="3732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1371600" marR="0" lvl="2" indent="-431736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199"/>
              <a:buFont typeface="Arial"/>
              <a:buChar char="•"/>
              <a:defRPr sz="31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1828800" marR="0" lvl="3" indent="-39789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–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2286000" marR="0" lvl="4" indent="-39789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»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2743200" marR="0" lvl="5" indent="-39789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•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3200400" marR="0" lvl="6" indent="-39789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•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3657600" marR="0" lvl="7" indent="-39789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•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4114800" marR="0" lvl="8" indent="-39789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•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361" name="Google Shape;361;p114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362" name="Google Shape;362;p114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363" name="Google Shape;363;p114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文本">
  <p:cSld name="垂直排列标题与文本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仅标题" type="titleOnly">
  <p:cSld name="TITLE_ONLY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16"/>
          <p:cNvSpPr txBox="1">
            <a:spLocks noGrp="1"/>
          </p:cNvSpPr>
          <p:nvPr>
            <p:ph type="title"/>
          </p:nvPr>
        </p:nvSpPr>
        <p:spPr>
          <a:xfrm>
            <a:off x="838200" y="366073"/>
            <a:ext cx="10515600" cy="1324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Microsoft Yahei"/>
              <a:buNone/>
              <a:defRPr sz="5865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blinds dir="vert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标题幻灯片" type="title">
  <p:cSld name="TITLE"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blinds dir="vert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2"/>
          <p:cNvSpPr txBox="1">
            <a:spLocks noGrp="1"/>
          </p:cNvSpPr>
          <p:nvPr>
            <p:ph type="title"/>
          </p:nvPr>
        </p:nvSpPr>
        <p:spPr>
          <a:xfrm>
            <a:off x="609494" y="275082"/>
            <a:ext cx="10973012" cy="1142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5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5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5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5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5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5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5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5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5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72" name="Google Shape;372;p52"/>
          <p:cNvSpPr txBox="1">
            <a:spLocks noGrp="1"/>
          </p:cNvSpPr>
          <p:nvPr>
            <p:ph type="body" idx="1"/>
          </p:nvPr>
        </p:nvSpPr>
        <p:spPr>
          <a:xfrm>
            <a:off x="609494" y="1599707"/>
            <a:ext cx="10973012" cy="4526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746"/>
              </a:spcBef>
              <a:spcAft>
                <a:spcPts val="0"/>
              </a:spcAft>
              <a:buSzPts val="1400"/>
              <a:buNone/>
              <a:defRPr sz="3732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465582" algn="l" rtl="0">
              <a:spcBef>
                <a:spcPts val="746"/>
              </a:spcBef>
              <a:spcAft>
                <a:spcPts val="0"/>
              </a:spcAft>
              <a:buClr>
                <a:schemeClr val="accent1"/>
              </a:buClr>
              <a:buSzPts val="3732"/>
              <a:buFont typeface="Noto Sans Symbols"/>
              <a:buChar char="▪"/>
              <a:defRPr sz="373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31736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199"/>
              <a:buFont typeface="Arial"/>
              <a:buChar char="•"/>
              <a:defRPr sz="31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9789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–"/>
              <a:defRPr sz="266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9789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»"/>
              <a:defRPr sz="266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9789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»"/>
              <a:defRPr sz="266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9789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»"/>
              <a:defRPr sz="266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9789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»"/>
              <a:defRPr sz="266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9789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»"/>
              <a:defRPr sz="266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blinds dir="vert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53"/>
          <p:cNvSpPr txBox="1">
            <a:spLocks noGrp="1"/>
          </p:cNvSpPr>
          <p:nvPr>
            <p:ph type="title"/>
          </p:nvPr>
        </p:nvSpPr>
        <p:spPr>
          <a:xfrm>
            <a:off x="962918" y="4407656"/>
            <a:ext cx="10363516" cy="1360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332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5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5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5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5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5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5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5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5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75" name="Google Shape;375;p53"/>
          <p:cNvSpPr txBox="1">
            <a:spLocks noGrp="1"/>
          </p:cNvSpPr>
          <p:nvPr>
            <p:ph type="body" idx="1"/>
          </p:nvPr>
        </p:nvSpPr>
        <p:spPr>
          <a:xfrm>
            <a:off x="962918" y="2907402"/>
            <a:ext cx="10363516" cy="1500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533"/>
              </a:spcBef>
              <a:spcAft>
                <a:spcPts val="0"/>
              </a:spcAft>
              <a:buClr>
                <a:schemeClr val="hlink"/>
              </a:buClr>
              <a:buSzPts val="2666"/>
              <a:buFont typeface="Noto Sans Symbols"/>
              <a:buNone/>
              <a:defRPr sz="2666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399"/>
              <a:buFont typeface="Noto Sans Symbols"/>
              <a:buNone/>
              <a:defRPr sz="23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6"/>
              <a:buFont typeface="Arial"/>
              <a:buNone/>
              <a:defRPr sz="186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6"/>
              <a:buFont typeface="Arial"/>
              <a:buNone/>
              <a:defRPr sz="186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6"/>
              <a:buFont typeface="Arial"/>
              <a:buNone/>
              <a:defRPr sz="186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6"/>
              <a:buFont typeface="Arial"/>
              <a:buNone/>
              <a:defRPr sz="186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6"/>
              <a:buFont typeface="Arial"/>
              <a:buNone/>
              <a:defRPr sz="186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6"/>
              <a:buFont typeface="Arial"/>
              <a:buNone/>
              <a:defRPr sz="186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blinds dir="vert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54"/>
          <p:cNvSpPr txBox="1">
            <a:spLocks noGrp="1"/>
          </p:cNvSpPr>
          <p:nvPr>
            <p:ph type="title"/>
          </p:nvPr>
        </p:nvSpPr>
        <p:spPr>
          <a:xfrm>
            <a:off x="609494" y="275082"/>
            <a:ext cx="10973012" cy="1142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5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5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5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5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5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5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5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5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5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78" name="Google Shape;378;p54"/>
          <p:cNvSpPr txBox="1">
            <a:spLocks noGrp="1"/>
          </p:cNvSpPr>
          <p:nvPr>
            <p:ph type="body" idx="1"/>
          </p:nvPr>
        </p:nvSpPr>
        <p:spPr>
          <a:xfrm>
            <a:off x="609494" y="1599707"/>
            <a:ext cx="5383865" cy="4526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746"/>
              </a:spcBef>
              <a:spcAft>
                <a:spcPts val="0"/>
              </a:spcAft>
              <a:buSzPts val="1400"/>
              <a:buNone/>
              <a:defRPr sz="3732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431736" algn="l" rtl="0"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3199"/>
              <a:buFont typeface="Noto Sans Symbols"/>
              <a:buChar char="▪"/>
              <a:defRPr sz="31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9789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•"/>
              <a:defRPr sz="266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0936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399"/>
              <a:buFont typeface="Arial"/>
              <a:buChar char="–"/>
              <a:defRPr sz="23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0936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399"/>
              <a:buFont typeface="Arial"/>
              <a:buChar char="»"/>
              <a:defRPr sz="23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80936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399"/>
              <a:buFont typeface="Arial"/>
              <a:buChar char="»"/>
              <a:defRPr sz="23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80936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399"/>
              <a:buFont typeface="Arial"/>
              <a:buChar char="»"/>
              <a:defRPr sz="23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80936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399"/>
              <a:buFont typeface="Arial"/>
              <a:buChar char="»"/>
              <a:defRPr sz="23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80936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399"/>
              <a:buFont typeface="Arial"/>
              <a:buChar char="»"/>
              <a:defRPr sz="23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9" name="Google Shape;379;p54"/>
          <p:cNvSpPr txBox="1">
            <a:spLocks noGrp="1"/>
          </p:cNvSpPr>
          <p:nvPr>
            <p:ph type="body" idx="2"/>
          </p:nvPr>
        </p:nvSpPr>
        <p:spPr>
          <a:xfrm>
            <a:off x="6196524" y="1599707"/>
            <a:ext cx="5385982" cy="4526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746"/>
              </a:spcBef>
              <a:spcAft>
                <a:spcPts val="0"/>
              </a:spcAft>
              <a:buSzPts val="1400"/>
              <a:buNone/>
              <a:defRPr sz="3732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431736" algn="l" rtl="0"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3199"/>
              <a:buFont typeface="Noto Sans Symbols"/>
              <a:buChar char="▪"/>
              <a:defRPr sz="31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9789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•"/>
              <a:defRPr sz="266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0936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399"/>
              <a:buFont typeface="Arial"/>
              <a:buChar char="–"/>
              <a:defRPr sz="23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0936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399"/>
              <a:buFont typeface="Arial"/>
              <a:buChar char="»"/>
              <a:defRPr sz="23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80936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399"/>
              <a:buFont typeface="Arial"/>
              <a:buChar char="»"/>
              <a:defRPr sz="23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80936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399"/>
              <a:buFont typeface="Arial"/>
              <a:buChar char="»"/>
              <a:defRPr sz="23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80936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399"/>
              <a:buFont typeface="Arial"/>
              <a:buChar char="»"/>
              <a:defRPr sz="23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80936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399"/>
              <a:buFont typeface="Arial"/>
              <a:buChar char="»"/>
              <a:defRPr sz="23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6" name="Google Shape;56;p4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57" name="Google Shape;57;p4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Google Shape;5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Google Shape;6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blinds dir="vert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55"/>
          <p:cNvSpPr txBox="1">
            <a:spLocks noGrp="1"/>
          </p:cNvSpPr>
          <p:nvPr>
            <p:ph type="title"/>
          </p:nvPr>
        </p:nvSpPr>
        <p:spPr>
          <a:xfrm>
            <a:off x="609494" y="275082"/>
            <a:ext cx="10973012" cy="1142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5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5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5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5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5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5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5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5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5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82" name="Google Shape;382;p55"/>
          <p:cNvSpPr txBox="1">
            <a:spLocks noGrp="1"/>
          </p:cNvSpPr>
          <p:nvPr>
            <p:ph type="body" idx="1"/>
          </p:nvPr>
        </p:nvSpPr>
        <p:spPr>
          <a:xfrm>
            <a:off x="609494" y="1534111"/>
            <a:ext cx="5385982" cy="641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3199"/>
              <a:buFont typeface="Noto Sans Symbols"/>
              <a:buNone/>
              <a:defRPr sz="3199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ts val="2666"/>
              <a:buFont typeface="Noto Sans Symbols"/>
              <a:buNone/>
              <a:defRPr sz="266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399"/>
              <a:buFont typeface="Arial"/>
              <a:buNone/>
              <a:defRPr sz="2399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3" name="Google Shape;383;p55"/>
          <p:cNvSpPr txBox="1">
            <a:spLocks noGrp="1"/>
          </p:cNvSpPr>
          <p:nvPr>
            <p:ph type="body" idx="2"/>
          </p:nvPr>
        </p:nvSpPr>
        <p:spPr>
          <a:xfrm>
            <a:off x="609494" y="2175262"/>
            <a:ext cx="5385982" cy="3950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640"/>
              </a:spcBef>
              <a:spcAft>
                <a:spcPts val="0"/>
              </a:spcAft>
              <a:buSzPts val="1400"/>
              <a:buNone/>
              <a:defRPr sz="3199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97891" algn="l" rtl="0"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ts val="2666"/>
              <a:buFont typeface="Noto Sans Symbols"/>
              <a:buChar char="▪"/>
              <a:defRPr sz="266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0936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399"/>
              <a:buFont typeface="Arial"/>
              <a:buChar char="•"/>
              <a:defRPr sz="23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4" name="Google Shape;384;p55"/>
          <p:cNvSpPr txBox="1">
            <a:spLocks noGrp="1"/>
          </p:cNvSpPr>
          <p:nvPr>
            <p:ph type="body" idx="3"/>
          </p:nvPr>
        </p:nvSpPr>
        <p:spPr>
          <a:xfrm>
            <a:off x="6194409" y="1534111"/>
            <a:ext cx="5388098" cy="641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3199"/>
              <a:buFont typeface="Noto Sans Symbols"/>
              <a:buNone/>
              <a:defRPr sz="3199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ts val="2666"/>
              <a:buFont typeface="Noto Sans Symbols"/>
              <a:buNone/>
              <a:defRPr sz="266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399"/>
              <a:buFont typeface="Arial"/>
              <a:buNone/>
              <a:defRPr sz="2399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5" name="Google Shape;385;p55"/>
          <p:cNvSpPr txBox="1">
            <a:spLocks noGrp="1"/>
          </p:cNvSpPr>
          <p:nvPr>
            <p:ph type="body" idx="4"/>
          </p:nvPr>
        </p:nvSpPr>
        <p:spPr>
          <a:xfrm>
            <a:off x="6194409" y="2175262"/>
            <a:ext cx="5388098" cy="3950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640"/>
              </a:spcBef>
              <a:spcAft>
                <a:spcPts val="0"/>
              </a:spcAft>
              <a:buSzPts val="1400"/>
              <a:buNone/>
              <a:defRPr sz="3199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97891" algn="l" rtl="0"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ts val="2666"/>
              <a:buFont typeface="Noto Sans Symbols"/>
              <a:buChar char="▪"/>
              <a:defRPr sz="266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0936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399"/>
              <a:buFont typeface="Arial"/>
              <a:buChar char="•"/>
              <a:defRPr sz="23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blinds dir="vert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56"/>
          <p:cNvSpPr txBox="1">
            <a:spLocks noGrp="1"/>
          </p:cNvSpPr>
          <p:nvPr>
            <p:ph type="title"/>
          </p:nvPr>
        </p:nvSpPr>
        <p:spPr>
          <a:xfrm>
            <a:off x="609494" y="275082"/>
            <a:ext cx="10973012" cy="1142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5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5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5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5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5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5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5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5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5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blinds dir="vert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>
  <p:cSld name="内容与标题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blinds dir="vert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58"/>
          <p:cNvSpPr txBox="1">
            <a:spLocks noGrp="1"/>
          </p:cNvSpPr>
          <p:nvPr>
            <p:ph type="title"/>
          </p:nvPr>
        </p:nvSpPr>
        <p:spPr>
          <a:xfrm>
            <a:off x="609494" y="275082"/>
            <a:ext cx="10973012" cy="1142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5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5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5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5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5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5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5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5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5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91" name="Google Shape;391;p58"/>
          <p:cNvSpPr txBox="1">
            <a:spLocks noGrp="1"/>
          </p:cNvSpPr>
          <p:nvPr>
            <p:ph type="body" idx="1"/>
          </p:nvPr>
        </p:nvSpPr>
        <p:spPr>
          <a:xfrm rot="5400000">
            <a:off x="3832924" y="-1623722"/>
            <a:ext cx="4526153" cy="10973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746"/>
              </a:spcBef>
              <a:spcAft>
                <a:spcPts val="0"/>
              </a:spcAft>
              <a:buSzPts val="1400"/>
              <a:buNone/>
              <a:defRPr sz="3732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465582" algn="l" rtl="0">
              <a:spcBef>
                <a:spcPts val="746"/>
              </a:spcBef>
              <a:spcAft>
                <a:spcPts val="0"/>
              </a:spcAft>
              <a:buClr>
                <a:schemeClr val="accent1"/>
              </a:buClr>
              <a:buSzPts val="3732"/>
              <a:buFont typeface="Noto Sans Symbols"/>
              <a:buChar char="▪"/>
              <a:defRPr sz="373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31736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199"/>
              <a:buFont typeface="Arial"/>
              <a:buChar char="•"/>
              <a:defRPr sz="31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9789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–"/>
              <a:defRPr sz="266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9789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»"/>
              <a:defRPr sz="266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9789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»"/>
              <a:defRPr sz="266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9789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»"/>
              <a:defRPr sz="266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9789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»"/>
              <a:defRPr sz="266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9789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»"/>
              <a:defRPr sz="266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5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image" Target="../media/image22.jpeg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image" Target="../media/image22.jpeg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image" Target="../media/image22.jpeg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image" Target="../media/image22.jpeg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9.xml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blinds dir="vert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23" descr="图片包含 户外&#10;&#10;描述已自动生成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transition spd="slow">
    <p:blinds dir="vert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7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7" descr="Shape&#10;&#10;Description automatically generated with medium confidence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-2020824" y="460248"/>
            <a:ext cx="1600664" cy="160066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9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2" name="Google Shape;162;p29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95300" algn="l" rtl="0">
              <a:spcBef>
                <a:spcPts val="84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Char char="•"/>
              <a:defRPr sz="4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3550" algn="l" rtl="0">
              <a:spcBef>
                <a:spcPts val="74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Char char="–"/>
              <a:defRPr sz="3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3700" algn="l" rtl="0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–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3700" algn="l" rtl="0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»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3" name="Google Shape;163;p29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80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4" name="Google Shape;164;p29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80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5" name="Google Shape;165;p29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80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3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1" descr="Shape&#10;&#10;Description automatically generated with medium confidence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-2020824" y="460248"/>
            <a:ext cx="1600664" cy="160066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33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3" descr="Shape&#10;&#10;Description automatically generated with medium confidence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-2020824" y="460248"/>
            <a:ext cx="1600664" cy="160066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35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35" descr="Shape&#10;&#10;Description automatically generated with medium confidence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-2020824" y="460248"/>
            <a:ext cx="1600664" cy="160066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</p:sldLayoutIdLst>
  <p:transition spd="slow">
    <p:blinds dir="vert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41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42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3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Relationship Id="rId9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5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5.xml"/><Relationship Id="rId5" Type="http://schemas.openxmlformats.org/officeDocument/2006/relationships/image" Target="../media/image55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51.png"/><Relationship Id="rId5" Type="http://schemas.openxmlformats.org/officeDocument/2006/relationships/image" Target="../media/image54.pn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03498" y="133483"/>
            <a:ext cx="982689" cy="982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1" descr="A picture containing LEGO, toy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46351" y="3429000"/>
            <a:ext cx="3714294" cy="3714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1" descr="Graphical user interface, websit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25208" y="3874750"/>
            <a:ext cx="2832477" cy="2832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07269" y="1802575"/>
            <a:ext cx="7309738" cy="25788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9" name="Google Shape;519;p10"/>
          <p:cNvGrpSpPr/>
          <p:nvPr/>
        </p:nvGrpSpPr>
        <p:grpSpPr>
          <a:xfrm>
            <a:off x="-118533" y="541867"/>
            <a:ext cx="12191457" cy="6207329"/>
            <a:chOff x="0" y="-127203"/>
            <a:chExt cx="8968152" cy="4217188"/>
          </a:xfrm>
        </p:grpSpPr>
        <p:grpSp>
          <p:nvGrpSpPr>
            <p:cNvPr id="520" name="Google Shape;520;p10"/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521" name="Google Shape;521;p10"/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522" name="Google Shape;522;p10" descr="F:\1-原创素材\1_mm1102\PPT\PPT_014\materaials\pageimg_g16.png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l="3989" t="19525"/>
                <a:stretch/>
              </p:blipFill>
              <p:spPr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523" name="Google Shape;523;p10"/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5750" h="1384444" extrusionOk="0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99">
                    <a:solidFill>
                      <a:srgbClr val="FFFFFF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endParaRPr>
                </a:p>
              </p:txBody>
            </p:sp>
          </p:grpSp>
          <p:sp>
            <p:nvSpPr>
              <p:cNvPr id="524" name="Google Shape;524;p10"/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/>
                <a:ahLst/>
                <a:cxnLst/>
                <a:rect l="l" t="t" r="r" b="b"/>
                <a:pathLst>
                  <a:path w="1080046" h="1089522" extrusionOk="0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 w="25400" cap="flat" cmpd="sng">
                <a:solidFill>
                  <a:srgbClr val="669A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9">
                  <a:solidFill>
                    <a:srgbClr val="FFFFFF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  <p:sp>
            <p:nvSpPr>
              <p:cNvPr id="525" name="Google Shape;525;p10"/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/>
                <a:ahLst/>
                <a:cxnLst/>
                <a:rect l="l" t="t" r="r" b="b"/>
                <a:pathLst>
                  <a:path w="419281" h="266847" extrusionOk="0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9">
                  <a:solidFill>
                    <a:srgbClr val="FFFFFF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</p:grpSp>
        <p:pic>
          <p:nvPicPr>
            <p:cNvPr id="526" name="Google Shape;526;p1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-127203"/>
              <a:ext cx="1102698" cy="102248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27" name="Google Shape;527;p10"/>
          <p:cNvGrpSpPr/>
          <p:nvPr/>
        </p:nvGrpSpPr>
        <p:grpSpPr>
          <a:xfrm>
            <a:off x="1630238" y="377072"/>
            <a:ext cx="9732402" cy="783365"/>
            <a:chOff x="856151" y="395817"/>
            <a:chExt cx="9735405" cy="783607"/>
          </a:xfrm>
        </p:grpSpPr>
        <p:sp>
          <p:nvSpPr>
            <p:cNvPr id="528" name="Google Shape;528;p10"/>
            <p:cNvSpPr/>
            <p:nvPr/>
          </p:nvSpPr>
          <p:spPr>
            <a:xfrm>
              <a:off x="2589031" y="428233"/>
              <a:ext cx="6287870" cy="728167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53975" cap="rnd" cmpd="thickThin">
              <a:solidFill>
                <a:srgbClr val="7A4E48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00" tIns="45700" rIns="91400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  <p:sp>
          <p:nvSpPr>
            <p:cNvPr id="529" name="Google Shape;529;p10"/>
            <p:cNvSpPr txBox="1"/>
            <p:nvPr/>
          </p:nvSpPr>
          <p:spPr>
            <a:xfrm>
              <a:off x="856151" y="395817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75" tIns="91375" rIns="91375" bIns="9137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Gloria Hallelujah"/>
                <a:buNone/>
              </a:pPr>
              <a:r>
                <a:rPr lang="en-US" sz="3999" b="1" i="0" u="none" strike="noStrike" cap="none">
                  <a:solidFill>
                    <a:srgbClr val="EA4618"/>
                  </a:solidFill>
                  <a:latin typeface="Calibri"/>
                  <a:ea typeface="Calibri"/>
                  <a:cs typeface="Calibri"/>
                  <a:sym typeface="Calibri"/>
                </a:rPr>
                <a:t>Hướng dẫn cách trình bày</a:t>
              </a:r>
              <a:endParaRPr sz="3999" b="1" i="0" u="none" strike="noStrike" cap="none">
                <a:solidFill>
                  <a:srgbClr val="EA461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30" name="Google Shape;530;p10"/>
          <p:cNvPicPr preferRelativeResize="0"/>
          <p:nvPr/>
        </p:nvPicPr>
        <p:blipFill rotWithShape="1">
          <a:blip r:embed="rId5">
            <a:alphaModFix/>
          </a:blip>
          <a:srcRect l="30564"/>
          <a:stretch/>
        </p:blipFill>
        <p:spPr>
          <a:xfrm rot="5400000">
            <a:off x="618764" y="-411977"/>
            <a:ext cx="803955" cy="1630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10" descr="Mẫu giấy 5 ô ly - Mẫu giấy luyện viết chữ - Download.vn"/>
          <p:cNvPicPr preferRelativeResize="0"/>
          <p:nvPr/>
        </p:nvPicPr>
        <p:blipFill rotWithShape="1">
          <a:blip r:embed="rId6">
            <a:alphaModFix/>
          </a:blip>
          <a:srcRect t="1" b="54339"/>
          <a:stretch/>
        </p:blipFill>
        <p:spPr>
          <a:xfrm>
            <a:off x="2340074" y="2586208"/>
            <a:ext cx="8152996" cy="2555719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Google Shape;532;p10"/>
          <p:cNvSpPr/>
          <p:nvPr/>
        </p:nvSpPr>
        <p:spPr>
          <a:xfrm>
            <a:off x="2340074" y="1558786"/>
            <a:ext cx="5408820" cy="502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66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Dòng 6 tiếng viết cách lề 1ô</a:t>
            </a:r>
            <a:endParaRPr/>
          </a:p>
        </p:txBody>
      </p:sp>
      <p:sp>
        <p:nvSpPr>
          <p:cNvPr id="533" name="Google Shape;533;p10"/>
          <p:cNvSpPr/>
          <p:nvPr/>
        </p:nvSpPr>
        <p:spPr>
          <a:xfrm>
            <a:off x="2410320" y="2626802"/>
            <a:ext cx="625660" cy="610133"/>
          </a:xfrm>
          <a:prstGeom prst="rect">
            <a:avLst/>
          </a:prstGeom>
          <a:solidFill>
            <a:srgbClr val="FFC000"/>
          </a:solidFill>
          <a:ln w="12700" cap="flat" cmpd="sng">
            <a:solidFill>
              <a:srgbClr val="7F6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99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" name="Google Shape;534;p10"/>
          <p:cNvSpPr/>
          <p:nvPr/>
        </p:nvSpPr>
        <p:spPr>
          <a:xfrm>
            <a:off x="3442073" y="5481553"/>
            <a:ext cx="6206440" cy="589069"/>
          </a:xfrm>
          <a:prstGeom prst="roundRect">
            <a:avLst>
              <a:gd name="adj" fmla="val 16667"/>
            </a:avLst>
          </a:prstGeom>
          <a:solidFill>
            <a:srgbClr val="FEEED5"/>
          </a:solidFill>
          <a:ln>
            <a:noFill/>
          </a:ln>
        </p:spPr>
        <p:txBody>
          <a:bodyPr spcFirstLastPara="1" wrap="square" lIns="91375" tIns="91375" rIns="91375" bIns="913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Gloria Hallelujah"/>
              <a:buNone/>
            </a:pPr>
            <a:r>
              <a:rPr lang="en-US" sz="3199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Viết hoa chữ cái đầu dòng thơ </a:t>
            </a:r>
            <a:endParaRPr/>
          </a:p>
        </p:txBody>
      </p:sp>
      <p:sp>
        <p:nvSpPr>
          <p:cNvPr id="536" name="Google Shape;536;p10"/>
          <p:cNvSpPr txBox="1"/>
          <p:nvPr/>
        </p:nvSpPr>
        <p:spPr>
          <a:xfrm>
            <a:off x="2628168" y="2946620"/>
            <a:ext cx="609463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2060"/>
                </a:solidFill>
                <a:latin typeface="HP001 4 hàng" panose="020B0603050302020204" pitchFamily="34" charset="0"/>
                <a:sym typeface="Arial"/>
              </a:rPr>
              <a:t>Em yêu đồ đạc trong nhà</a:t>
            </a:r>
            <a:endParaRPr sz="2800" b="1">
              <a:solidFill>
                <a:srgbClr val="002060"/>
              </a:solidFill>
              <a:latin typeface="HP001 4 hàng" panose="020B0603050302020204" pitchFamily="34" charset="0"/>
              <a:sym typeface="Arial"/>
            </a:endParaRPr>
          </a:p>
        </p:txBody>
      </p:sp>
      <p:sp>
        <p:nvSpPr>
          <p:cNvPr id="539" name="Google Shape;539;p10"/>
          <p:cNvSpPr txBox="1"/>
          <p:nvPr/>
        </p:nvSpPr>
        <p:spPr>
          <a:xfrm>
            <a:off x="1997165" y="3556753"/>
            <a:ext cx="676622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2060"/>
                </a:solidFill>
                <a:latin typeface="HP001 4 hàng" panose="020B0603050302020204" pitchFamily="34" charset="0"/>
                <a:sym typeface="Arial"/>
              </a:rPr>
              <a:t>Cùng em trò chuyện như là bạn thân.</a:t>
            </a:r>
            <a:endParaRPr sz="2800" b="1">
              <a:solidFill>
                <a:srgbClr val="002060"/>
              </a:solidFill>
              <a:latin typeface="HP001 4 hàng" panose="020B0603050302020204" pitchFamily="34" charset="0"/>
              <a:sym typeface="Arial"/>
            </a:endParaRPr>
          </a:p>
        </p:txBody>
      </p:sp>
      <p:sp>
        <p:nvSpPr>
          <p:cNvPr id="540" name="Google Shape;540;p10"/>
          <p:cNvSpPr/>
          <p:nvPr/>
        </p:nvSpPr>
        <p:spPr>
          <a:xfrm>
            <a:off x="2340074" y="1919847"/>
            <a:ext cx="5408820" cy="502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66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Dòng 8 tiếng viết sát lề</a:t>
            </a:r>
            <a:endParaRPr/>
          </a:p>
        </p:txBody>
      </p:sp>
      <p:cxnSp>
        <p:nvCxnSpPr>
          <p:cNvPr id="541" name="Google Shape;541;p10"/>
          <p:cNvCxnSpPr>
            <a:cxnSpLocks/>
          </p:cNvCxnSpPr>
          <p:nvPr/>
        </p:nvCxnSpPr>
        <p:spPr>
          <a:xfrm flipV="1">
            <a:off x="2416782" y="2524059"/>
            <a:ext cx="655290" cy="1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6" name="Google Shape;546;p11"/>
          <p:cNvGrpSpPr/>
          <p:nvPr/>
        </p:nvGrpSpPr>
        <p:grpSpPr>
          <a:xfrm>
            <a:off x="119077" y="1128014"/>
            <a:ext cx="11953847" cy="5621182"/>
            <a:chOff x="0" y="-127203"/>
            <a:chExt cx="8968152" cy="4217188"/>
          </a:xfrm>
        </p:grpSpPr>
        <p:grpSp>
          <p:nvGrpSpPr>
            <p:cNvPr id="547" name="Google Shape;547;p11"/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548" name="Google Shape;548;p11"/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549" name="Google Shape;549;p11" descr="F:\1-原创素材\1_mm1102\PPT\PPT_014\materaials\pageimg_g16.png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l="3989" t="19525"/>
                <a:stretch/>
              </p:blipFill>
              <p:spPr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550" name="Google Shape;550;p11"/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5750" h="1384444" extrusionOk="0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99">
                    <a:solidFill>
                      <a:srgbClr val="FFFFFF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endParaRPr>
                </a:p>
              </p:txBody>
            </p:sp>
          </p:grpSp>
          <p:sp>
            <p:nvSpPr>
              <p:cNvPr id="551" name="Google Shape;551;p11"/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/>
                <a:ahLst/>
                <a:cxnLst/>
                <a:rect l="l" t="t" r="r" b="b"/>
                <a:pathLst>
                  <a:path w="1080046" h="1089522" extrusionOk="0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 w="25400" cap="flat" cmpd="sng">
                <a:solidFill>
                  <a:srgbClr val="669A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9">
                  <a:solidFill>
                    <a:srgbClr val="FFFFFF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  <p:sp>
            <p:nvSpPr>
              <p:cNvPr id="552" name="Google Shape;552;p11"/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/>
                <a:ahLst/>
                <a:cxnLst/>
                <a:rect l="l" t="t" r="r" b="b"/>
                <a:pathLst>
                  <a:path w="419281" h="266847" extrusionOk="0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9">
                  <a:solidFill>
                    <a:srgbClr val="FFFFFF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</p:grpSp>
        <p:pic>
          <p:nvPicPr>
            <p:cNvPr id="553" name="Google Shape;553;p1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-127203"/>
              <a:ext cx="1102698" cy="102248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4" name="Google Shape;554;p11"/>
          <p:cNvGrpSpPr/>
          <p:nvPr/>
        </p:nvGrpSpPr>
        <p:grpSpPr>
          <a:xfrm>
            <a:off x="2980993" y="269758"/>
            <a:ext cx="6230016" cy="783365"/>
            <a:chOff x="1775939" y="288470"/>
            <a:chExt cx="6231939" cy="783607"/>
          </a:xfrm>
        </p:grpSpPr>
        <p:sp>
          <p:nvSpPr>
            <p:cNvPr id="555" name="Google Shape;555;p11"/>
            <p:cNvSpPr/>
            <p:nvPr/>
          </p:nvSpPr>
          <p:spPr>
            <a:xfrm>
              <a:off x="1775939" y="343910"/>
              <a:ext cx="6231939" cy="728167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53975" cap="rnd" cmpd="thickThin">
              <a:solidFill>
                <a:srgbClr val="7A4E48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00" tIns="45700" rIns="91400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  <p:sp>
          <p:nvSpPr>
            <p:cNvPr id="556" name="Google Shape;556;p11"/>
            <p:cNvSpPr txBox="1"/>
            <p:nvPr/>
          </p:nvSpPr>
          <p:spPr>
            <a:xfrm>
              <a:off x="1867464" y="288470"/>
              <a:ext cx="6051341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75" tIns="91375" rIns="91375" bIns="9137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Gloria Hallelujah"/>
                <a:buNone/>
              </a:pPr>
              <a:r>
                <a:rPr lang="en-US" sz="3999" b="1" i="0" u="none" strike="noStrike" cap="none">
                  <a:solidFill>
                    <a:srgbClr val="EA4618"/>
                  </a:solidFill>
                  <a:latin typeface="Calibri"/>
                  <a:ea typeface="Calibri"/>
                  <a:cs typeface="Calibri"/>
                  <a:sym typeface="Calibri"/>
                </a:rPr>
                <a:t>Lưu ý về tư thế ngồi viết</a:t>
              </a:r>
              <a:endParaRPr sz="3999" b="1" i="0" u="none" strike="noStrike" cap="none">
                <a:solidFill>
                  <a:srgbClr val="EA461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57" name="Google Shape;557;p11"/>
          <p:cNvPicPr preferRelativeResize="0"/>
          <p:nvPr/>
        </p:nvPicPr>
        <p:blipFill rotWithShape="1">
          <a:blip r:embed="rId5">
            <a:alphaModFix/>
          </a:blip>
          <a:srcRect l="30564"/>
          <a:stretch/>
        </p:blipFill>
        <p:spPr>
          <a:xfrm rot="5400000">
            <a:off x="618764" y="-411977"/>
            <a:ext cx="803955" cy="1630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8" name="Google Shape;558;p11"/>
          <p:cNvGrpSpPr/>
          <p:nvPr/>
        </p:nvGrpSpPr>
        <p:grpSpPr>
          <a:xfrm>
            <a:off x="1540432" y="2300730"/>
            <a:ext cx="9307159" cy="3683843"/>
            <a:chOff x="1335115" y="2009400"/>
            <a:chExt cx="9310032" cy="3684980"/>
          </a:xfrm>
        </p:grpSpPr>
        <p:sp>
          <p:nvSpPr>
            <p:cNvPr id="559" name="Google Shape;559;p11"/>
            <p:cNvSpPr/>
            <p:nvPr/>
          </p:nvSpPr>
          <p:spPr>
            <a:xfrm>
              <a:off x="1356338" y="2009400"/>
              <a:ext cx="4682597" cy="1191900"/>
            </a:xfrm>
            <a:prstGeom prst="roundRect">
              <a:avLst>
                <a:gd name="adj" fmla="val 16667"/>
              </a:avLst>
            </a:prstGeom>
            <a:solidFill>
              <a:srgbClr val="E2F7F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199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1 tay cầm bút viết</a:t>
              </a:r>
              <a:endParaRPr sz="3199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199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1 tay giữ trang vở</a:t>
              </a:r>
              <a:endParaRPr sz="3199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0" name="Google Shape;560;p11"/>
            <p:cNvSpPr/>
            <p:nvPr/>
          </p:nvSpPr>
          <p:spPr>
            <a:xfrm>
              <a:off x="1335115" y="3263381"/>
              <a:ext cx="4703820" cy="1191900"/>
            </a:xfrm>
            <a:prstGeom prst="roundRect">
              <a:avLst>
                <a:gd name="adj" fmla="val 16667"/>
              </a:avLst>
            </a:prstGeom>
            <a:solidFill>
              <a:srgbClr val="FEE8D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199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Thẳng lưng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199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Chân đặt đúng vị trí</a:t>
              </a:r>
              <a:endParaRPr/>
            </a:p>
          </p:txBody>
        </p:sp>
        <p:sp>
          <p:nvSpPr>
            <p:cNvPr id="561" name="Google Shape;561;p11"/>
            <p:cNvSpPr/>
            <p:nvPr/>
          </p:nvSpPr>
          <p:spPr>
            <a:xfrm>
              <a:off x="1335115" y="4517363"/>
              <a:ext cx="4703820" cy="1177017"/>
            </a:xfrm>
            <a:prstGeom prst="roundRect">
              <a:avLst>
                <a:gd name="adj" fmla="val 16667"/>
              </a:avLst>
            </a:prstGeom>
            <a:solidFill>
              <a:srgbClr val="FFF5C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199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Khoảng cách từ mắt đến vở 25 – 30cm</a:t>
              </a:r>
              <a:endParaRPr/>
            </a:p>
          </p:txBody>
        </p:sp>
        <p:pic>
          <p:nvPicPr>
            <p:cNvPr id="562" name="Google Shape;562;p11" descr="https://khotunhua.com/upload/tiny/day-tre-ngoi-dung-tu-the.jp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021178" y="2262489"/>
              <a:ext cx="3623969" cy="34318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3" name="Google Shape;563;p11"/>
            <p:cNvSpPr/>
            <p:nvPr/>
          </p:nvSpPr>
          <p:spPr>
            <a:xfrm>
              <a:off x="6442736" y="3585705"/>
              <a:ext cx="972000" cy="52338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Giữ bằng tay trái</a:t>
              </a:r>
              <a:endParaRPr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" name="Google Shape;564;p11"/>
            <p:cNvSpPr/>
            <p:nvPr/>
          </p:nvSpPr>
          <p:spPr>
            <a:xfrm>
              <a:off x="8691514" y="3128316"/>
              <a:ext cx="972000" cy="52338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Viết bằng tay phải</a:t>
              </a:r>
              <a:endParaRPr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12"/>
          <p:cNvSpPr txBox="1"/>
          <p:nvPr/>
        </p:nvSpPr>
        <p:spPr>
          <a:xfrm>
            <a:off x="4845050" y="249238"/>
            <a:ext cx="196215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660066"/>
              </a:buClr>
              <a:buSzPts val="2933"/>
              <a:buFont typeface="Arial"/>
              <a:buNone/>
            </a:pPr>
            <a:r>
              <a:rPr lang="en-US" sz="2933" b="1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                           </a:t>
            </a:r>
            <a:r>
              <a:rPr lang="en-US" sz="2933" b="1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Tiếng</a:t>
            </a:r>
            <a:r>
              <a:rPr lang="en-US" sz="2933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Việt</a:t>
            </a:r>
            <a:endParaRPr sz="2933" b="1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12"/>
          <p:cNvSpPr/>
          <p:nvPr/>
        </p:nvSpPr>
        <p:spPr>
          <a:xfrm>
            <a:off x="4185292" y="1243013"/>
            <a:ext cx="412050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Đồ</a:t>
            </a:r>
            <a:r>
              <a:rPr lang="en-US" sz="28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đạc</a:t>
            </a:r>
            <a:r>
              <a:rPr lang="en-US" sz="28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nhà</a:t>
            </a:r>
            <a:endParaRPr sz="2800" b="1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12"/>
          <p:cNvSpPr txBox="1"/>
          <p:nvPr/>
        </p:nvSpPr>
        <p:spPr>
          <a:xfrm>
            <a:off x="3347865" y="1813722"/>
            <a:ext cx="433387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Em yêu đồ đạc trong nhà</a:t>
            </a:r>
            <a:endParaRPr sz="2400" b="1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12"/>
          <p:cNvSpPr txBox="1"/>
          <p:nvPr/>
        </p:nvSpPr>
        <p:spPr>
          <a:xfrm>
            <a:off x="2800208" y="2329530"/>
            <a:ext cx="672465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Cùng em trò chuyện như là bạn thân.</a:t>
            </a:r>
            <a:endParaRPr sz="2400" b="1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p12"/>
          <p:cNvSpPr txBox="1"/>
          <p:nvPr/>
        </p:nvSpPr>
        <p:spPr>
          <a:xfrm>
            <a:off x="3347865" y="2839331"/>
            <a:ext cx="569595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Cái bàn kể chuyện rừng xanh</a:t>
            </a:r>
            <a:endParaRPr sz="2400" b="1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" name="Google Shape;575;p12"/>
          <p:cNvSpPr txBox="1"/>
          <p:nvPr/>
        </p:nvSpPr>
        <p:spPr>
          <a:xfrm>
            <a:off x="2800208" y="3364146"/>
            <a:ext cx="692799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Quạt nan mang đến gió lạnh trời xa.</a:t>
            </a:r>
            <a:endParaRPr sz="2400" b="1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p12"/>
          <p:cNvSpPr txBox="1"/>
          <p:nvPr/>
        </p:nvSpPr>
        <p:spPr>
          <a:xfrm>
            <a:off x="3347865" y="3926808"/>
            <a:ext cx="527685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Đồng hồ giọng nói thiết tha</a:t>
            </a:r>
            <a:endParaRPr sz="2400" b="1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p12"/>
          <p:cNvSpPr txBox="1"/>
          <p:nvPr/>
        </p:nvSpPr>
        <p:spPr>
          <a:xfrm>
            <a:off x="2776366" y="4458559"/>
            <a:ext cx="683894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Nhắc em ngày tháng thường là trôi mau.  </a:t>
            </a:r>
            <a:endParaRPr sz="2400" b="1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12"/>
          <p:cNvSpPr txBox="1"/>
          <p:nvPr/>
        </p:nvSpPr>
        <p:spPr>
          <a:xfrm>
            <a:off x="3347864" y="5005716"/>
            <a:ext cx="551855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Ngọn đèn sáng giữa trời khuya</a:t>
            </a:r>
            <a:endParaRPr sz="2400" b="1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12"/>
          <p:cNvSpPr txBox="1"/>
          <p:nvPr/>
        </p:nvSpPr>
        <p:spPr>
          <a:xfrm>
            <a:off x="2794000" y="5512004"/>
            <a:ext cx="544830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Như ngôi sao nhỏ gọi về niềm vui.</a:t>
            </a:r>
            <a:endParaRPr sz="2400" b="1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12"/>
          <p:cNvSpPr txBox="1"/>
          <p:nvPr/>
        </p:nvSpPr>
        <p:spPr>
          <a:xfrm>
            <a:off x="4661238" y="6088142"/>
            <a:ext cx="488047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(Phan Thị Thanh Nhàn)</a:t>
            </a:r>
            <a:endParaRPr sz="2400" b="1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12"/>
          <p:cNvSpPr/>
          <p:nvPr/>
        </p:nvSpPr>
        <p:spPr>
          <a:xfrm>
            <a:off x="8905585" y="3594978"/>
            <a:ext cx="2731936" cy="890171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bg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lang="en-US" sz="3200" b="0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Soát</a:t>
            </a:r>
            <a:r>
              <a:rPr lang="en-US" sz="3200" b="0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0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lỗi</a:t>
            </a:r>
            <a:endParaRPr sz="3200" b="0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6" name="Google Shape;586;p13"/>
          <p:cNvGrpSpPr/>
          <p:nvPr/>
        </p:nvGrpSpPr>
        <p:grpSpPr>
          <a:xfrm>
            <a:off x="119077" y="1128014"/>
            <a:ext cx="11953847" cy="5621182"/>
            <a:chOff x="0" y="-127203"/>
            <a:chExt cx="8968152" cy="4217188"/>
          </a:xfrm>
        </p:grpSpPr>
        <p:grpSp>
          <p:nvGrpSpPr>
            <p:cNvPr id="587" name="Google Shape;587;p13"/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588" name="Google Shape;588;p13"/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589" name="Google Shape;589;p13" descr="F:\1-原创素材\1_mm1102\PPT\PPT_014\materaials\pageimg_g16.png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l="3989" t="19525"/>
                <a:stretch/>
              </p:blipFill>
              <p:spPr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590" name="Google Shape;590;p13"/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5750" h="1384444" extrusionOk="0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99">
                    <a:solidFill>
                      <a:srgbClr val="FFFFFF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endParaRPr>
                </a:p>
              </p:txBody>
            </p:sp>
          </p:grpSp>
          <p:sp>
            <p:nvSpPr>
              <p:cNvPr id="591" name="Google Shape;591;p13"/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/>
                <a:ahLst/>
                <a:cxnLst/>
                <a:rect l="l" t="t" r="r" b="b"/>
                <a:pathLst>
                  <a:path w="1080046" h="1089522" extrusionOk="0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 w="25400" cap="flat" cmpd="sng">
                <a:solidFill>
                  <a:srgbClr val="669A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9">
                  <a:solidFill>
                    <a:srgbClr val="FFFFFF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  <p:sp>
            <p:nvSpPr>
              <p:cNvPr id="592" name="Google Shape;592;p13"/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/>
                <a:ahLst/>
                <a:cxnLst/>
                <a:rect l="l" t="t" r="r" b="b"/>
                <a:pathLst>
                  <a:path w="419281" h="266847" extrusionOk="0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9">
                  <a:solidFill>
                    <a:srgbClr val="FFFFFF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</p:grpSp>
        <p:pic>
          <p:nvPicPr>
            <p:cNvPr id="593" name="Google Shape;593;p1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-127203"/>
              <a:ext cx="1102698" cy="102248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94" name="Google Shape;594;p13"/>
          <p:cNvGrpSpPr/>
          <p:nvPr/>
        </p:nvGrpSpPr>
        <p:grpSpPr>
          <a:xfrm>
            <a:off x="637969" y="2691696"/>
            <a:ext cx="5609783" cy="2389829"/>
            <a:chOff x="1147864" y="2761593"/>
            <a:chExt cx="5611514" cy="2390566"/>
          </a:xfrm>
        </p:grpSpPr>
        <p:sp>
          <p:nvSpPr>
            <p:cNvPr id="595" name="Google Shape;595;p13"/>
            <p:cNvSpPr/>
            <p:nvPr/>
          </p:nvSpPr>
          <p:spPr>
            <a:xfrm>
              <a:off x="1147864" y="2761593"/>
              <a:ext cx="5611514" cy="2390566"/>
            </a:xfrm>
            <a:prstGeom prst="roundRect">
              <a:avLst>
                <a:gd name="adj" fmla="val 16667"/>
              </a:avLst>
            </a:prstGeom>
            <a:solidFill>
              <a:srgbClr val="FBE4D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799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Tiêu</a:t>
              </a:r>
              <a:r>
                <a:rPr lang="en-US" sz="2799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99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chí</a:t>
              </a:r>
              <a:r>
                <a:rPr lang="en-US" sz="2799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99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nhận</a:t>
              </a:r>
              <a:r>
                <a:rPr lang="en-US" sz="2799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99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xét</a:t>
              </a:r>
              <a:endParaRPr sz="2799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799" b="1" dirty="0">
                  <a:solidFill>
                    <a:srgbClr val="003300"/>
                  </a:solidFill>
                  <a:latin typeface="Arial"/>
                  <a:ea typeface="Arial"/>
                  <a:cs typeface="Arial"/>
                  <a:sym typeface="Arial"/>
                </a:rPr>
                <a:t>1. </a:t>
              </a:r>
              <a:r>
                <a:rPr lang="en-US" sz="2799" b="1" dirty="0" err="1">
                  <a:solidFill>
                    <a:srgbClr val="003300"/>
                  </a:solidFill>
                  <a:latin typeface="Arial"/>
                  <a:ea typeface="Arial"/>
                  <a:cs typeface="Arial"/>
                  <a:sym typeface="Arial"/>
                </a:rPr>
                <a:t>Sai</a:t>
              </a:r>
              <a:r>
                <a:rPr lang="en-US" sz="2799" b="1" dirty="0">
                  <a:solidFill>
                    <a:srgbClr val="0033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99" b="1" dirty="0" err="1">
                  <a:solidFill>
                    <a:srgbClr val="003300"/>
                  </a:solidFill>
                  <a:latin typeface="Arial"/>
                  <a:ea typeface="Arial"/>
                  <a:cs typeface="Arial"/>
                  <a:sym typeface="Arial"/>
                </a:rPr>
                <a:t>không</a:t>
              </a:r>
              <a:r>
                <a:rPr lang="en-US" sz="2799" b="1" dirty="0">
                  <a:solidFill>
                    <a:srgbClr val="0033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99" b="1" dirty="0" err="1">
                  <a:solidFill>
                    <a:srgbClr val="003300"/>
                  </a:solidFill>
                  <a:latin typeface="Arial"/>
                  <a:ea typeface="Arial"/>
                  <a:cs typeface="Arial"/>
                  <a:sym typeface="Arial"/>
                </a:rPr>
                <a:t>quá</a:t>
              </a:r>
              <a:r>
                <a:rPr lang="en-US" sz="2799" b="1" dirty="0">
                  <a:solidFill>
                    <a:srgbClr val="003300"/>
                  </a:solidFill>
                  <a:latin typeface="Arial"/>
                  <a:ea typeface="Arial"/>
                  <a:cs typeface="Arial"/>
                  <a:sym typeface="Arial"/>
                </a:rPr>
                <a:t> 5 </a:t>
              </a:r>
              <a:r>
                <a:rPr lang="en-US" sz="2799" b="1" dirty="0" err="1">
                  <a:solidFill>
                    <a:srgbClr val="003300"/>
                  </a:solidFill>
                  <a:latin typeface="Arial"/>
                  <a:ea typeface="Arial"/>
                  <a:cs typeface="Arial"/>
                  <a:sym typeface="Arial"/>
                </a:rPr>
                <a:t>lỗi</a:t>
              </a:r>
              <a:r>
                <a:rPr lang="en-US" sz="2799" b="1" dirty="0">
                  <a:solidFill>
                    <a:srgbClr val="0033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b="1">
                <a:solidFill>
                  <a:srgbClr val="003300"/>
                </a:solidFill>
              </a:endParaRPr>
            </a:p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799" b="1" dirty="0">
                  <a:solidFill>
                    <a:srgbClr val="003300"/>
                  </a:solidFill>
                  <a:latin typeface="Arial"/>
                  <a:ea typeface="Arial"/>
                  <a:cs typeface="Arial"/>
                  <a:sym typeface="Arial"/>
                </a:rPr>
                <a:t>2. </a:t>
              </a:r>
              <a:r>
                <a:rPr lang="en-US" sz="2799" b="1" dirty="0" err="1">
                  <a:solidFill>
                    <a:srgbClr val="003300"/>
                  </a:solidFill>
                  <a:latin typeface="Arial"/>
                  <a:ea typeface="Arial"/>
                  <a:cs typeface="Arial"/>
                  <a:sym typeface="Arial"/>
                </a:rPr>
                <a:t>Chữ</a:t>
              </a:r>
              <a:r>
                <a:rPr lang="en-US" sz="2799" b="1" dirty="0">
                  <a:solidFill>
                    <a:srgbClr val="0033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99" b="1" dirty="0" err="1">
                  <a:solidFill>
                    <a:srgbClr val="003300"/>
                  </a:solidFill>
                  <a:latin typeface="Arial"/>
                  <a:ea typeface="Arial"/>
                  <a:cs typeface="Arial"/>
                  <a:sym typeface="Arial"/>
                </a:rPr>
                <a:t>viết</a:t>
              </a:r>
              <a:r>
                <a:rPr lang="en-US" sz="2799" b="1" dirty="0">
                  <a:solidFill>
                    <a:srgbClr val="0033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99" b="1" dirty="0" err="1">
                  <a:solidFill>
                    <a:srgbClr val="003300"/>
                  </a:solidFill>
                  <a:latin typeface="Arial"/>
                  <a:ea typeface="Arial"/>
                  <a:cs typeface="Arial"/>
                  <a:sym typeface="Arial"/>
                </a:rPr>
                <a:t>rõ</a:t>
              </a:r>
              <a:r>
                <a:rPr lang="en-US" sz="2799" b="1" dirty="0">
                  <a:solidFill>
                    <a:srgbClr val="0033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99" b="1" dirty="0" err="1">
                  <a:solidFill>
                    <a:srgbClr val="003300"/>
                  </a:solidFill>
                  <a:latin typeface="Arial"/>
                  <a:ea typeface="Arial"/>
                  <a:cs typeface="Arial"/>
                  <a:sym typeface="Arial"/>
                </a:rPr>
                <a:t>ràng</a:t>
              </a:r>
              <a:r>
                <a:rPr lang="en-US" sz="2799" b="1" dirty="0">
                  <a:solidFill>
                    <a:srgbClr val="003300"/>
                  </a:solidFill>
                  <a:latin typeface="Arial"/>
                  <a:ea typeface="Arial"/>
                  <a:cs typeface="Arial"/>
                  <a:sym typeface="Arial"/>
                </a:rPr>
                <a:t>, </a:t>
              </a:r>
              <a:r>
                <a:rPr lang="en-US" sz="2799" b="1" dirty="0" err="1">
                  <a:solidFill>
                    <a:srgbClr val="003300"/>
                  </a:solidFill>
                  <a:latin typeface="Arial"/>
                  <a:ea typeface="Arial"/>
                  <a:cs typeface="Arial"/>
                  <a:sym typeface="Arial"/>
                </a:rPr>
                <a:t>sạch</a:t>
              </a:r>
              <a:r>
                <a:rPr lang="en-US" sz="2799" b="1" dirty="0">
                  <a:solidFill>
                    <a:srgbClr val="0033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99" b="1" dirty="0" err="1">
                  <a:solidFill>
                    <a:srgbClr val="003300"/>
                  </a:solidFill>
                  <a:latin typeface="Arial"/>
                  <a:ea typeface="Arial"/>
                  <a:cs typeface="Arial"/>
                  <a:sym typeface="Arial"/>
                </a:rPr>
                <a:t>đẹp</a:t>
              </a:r>
              <a:endParaRPr sz="2799" b="1">
                <a:solidFill>
                  <a:srgbClr val="0033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799" b="1" dirty="0">
                  <a:solidFill>
                    <a:srgbClr val="003300"/>
                  </a:solidFill>
                  <a:latin typeface="Arial"/>
                  <a:ea typeface="Arial"/>
                  <a:cs typeface="Arial"/>
                  <a:sym typeface="Arial"/>
                </a:rPr>
                <a:t>3. </a:t>
              </a:r>
              <a:r>
                <a:rPr lang="en-US" sz="2799" b="1" dirty="0" err="1">
                  <a:solidFill>
                    <a:srgbClr val="003300"/>
                  </a:solidFill>
                  <a:latin typeface="Arial"/>
                  <a:ea typeface="Arial"/>
                  <a:cs typeface="Arial"/>
                  <a:sym typeface="Arial"/>
                </a:rPr>
                <a:t>Trình</a:t>
              </a:r>
              <a:r>
                <a:rPr lang="en-US" sz="2799" b="1" dirty="0">
                  <a:solidFill>
                    <a:srgbClr val="0033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99" b="1" dirty="0" err="1">
                  <a:solidFill>
                    <a:srgbClr val="003300"/>
                  </a:solidFill>
                  <a:latin typeface="Arial"/>
                  <a:ea typeface="Arial"/>
                  <a:cs typeface="Arial"/>
                  <a:sym typeface="Arial"/>
                </a:rPr>
                <a:t>bày</a:t>
              </a:r>
              <a:r>
                <a:rPr lang="en-US" sz="2799" b="1" dirty="0">
                  <a:solidFill>
                    <a:srgbClr val="0033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99" b="1" dirty="0" err="1">
                  <a:solidFill>
                    <a:srgbClr val="003300"/>
                  </a:solidFill>
                  <a:latin typeface="Arial"/>
                  <a:ea typeface="Arial"/>
                  <a:cs typeface="Arial"/>
                  <a:sym typeface="Arial"/>
                </a:rPr>
                <a:t>đúng</a:t>
              </a:r>
              <a:r>
                <a:rPr lang="en-US" sz="2799" b="1" dirty="0">
                  <a:solidFill>
                    <a:srgbClr val="0033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99" b="1" dirty="0" err="1">
                  <a:solidFill>
                    <a:srgbClr val="003300"/>
                  </a:solidFill>
                  <a:latin typeface="Arial"/>
                  <a:ea typeface="Arial"/>
                  <a:cs typeface="Arial"/>
                  <a:sym typeface="Arial"/>
                </a:rPr>
                <a:t>hình</a:t>
              </a:r>
              <a:r>
                <a:rPr lang="en-US" sz="2799" b="1" dirty="0">
                  <a:solidFill>
                    <a:srgbClr val="0033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99" b="1" dirty="0" err="1">
                  <a:solidFill>
                    <a:srgbClr val="003300"/>
                  </a:solidFill>
                  <a:latin typeface="Arial"/>
                  <a:ea typeface="Arial"/>
                  <a:cs typeface="Arial"/>
                  <a:sym typeface="Arial"/>
                </a:rPr>
                <a:t>thức</a:t>
              </a:r>
              <a:endParaRPr sz="2799" b="1">
                <a:solidFill>
                  <a:srgbClr val="0033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13"/>
            <p:cNvSpPr/>
            <p:nvPr/>
          </p:nvSpPr>
          <p:spPr>
            <a:xfrm>
              <a:off x="6187297" y="4067122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13"/>
            <p:cNvSpPr/>
            <p:nvPr/>
          </p:nvSpPr>
          <p:spPr>
            <a:xfrm>
              <a:off x="499027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13"/>
            <p:cNvSpPr/>
            <p:nvPr/>
          </p:nvSpPr>
          <p:spPr>
            <a:xfrm>
              <a:off x="5420004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13"/>
            <p:cNvSpPr/>
            <p:nvPr/>
          </p:nvSpPr>
          <p:spPr>
            <a:xfrm>
              <a:off x="584972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13"/>
            <p:cNvSpPr/>
            <p:nvPr/>
          </p:nvSpPr>
          <p:spPr>
            <a:xfrm>
              <a:off x="6086005" y="4505688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01" name="Google Shape;601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34175" y="4378934"/>
            <a:ext cx="2254215" cy="22506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2" name="Google Shape;602;p13"/>
          <p:cNvGrpSpPr/>
          <p:nvPr/>
        </p:nvGrpSpPr>
        <p:grpSpPr>
          <a:xfrm>
            <a:off x="2978533" y="69664"/>
            <a:ext cx="6179861" cy="783365"/>
            <a:chOff x="572821" y="288470"/>
            <a:chExt cx="9735405" cy="783607"/>
          </a:xfrm>
        </p:grpSpPr>
        <p:sp>
          <p:nvSpPr>
            <p:cNvPr id="603" name="Google Shape;603;p13"/>
            <p:cNvSpPr/>
            <p:nvPr/>
          </p:nvSpPr>
          <p:spPr>
            <a:xfrm>
              <a:off x="2873170" y="343910"/>
              <a:ext cx="5134709" cy="63304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53975" cap="rnd" cmpd="thickThin">
              <a:solidFill>
                <a:srgbClr val="7A4E48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00" tIns="45700" rIns="91400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  <p:sp>
          <p:nvSpPr>
            <p:cNvPr id="604" name="Google Shape;604;p13"/>
            <p:cNvSpPr txBox="1"/>
            <p:nvPr/>
          </p:nvSpPr>
          <p:spPr>
            <a:xfrm>
              <a:off x="572821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75" tIns="91375" rIns="91375" bIns="9137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Gloria Hallelujah"/>
                <a:buNone/>
              </a:pPr>
              <a:r>
                <a:rPr lang="en-US" sz="3599" b="1" i="0" u="none" strike="noStrike" cap="none">
                  <a:solidFill>
                    <a:srgbClr val="114F50"/>
                  </a:solidFill>
                  <a:latin typeface="Calibri"/>
                  <a:ea typeface="Calibri"/>
                  <a:cs typeface="Calibri"/>
                  <a:sym typeface="Calibri"/>
                </a:rPr>
                <a:t>Nghe - viết</a:t>
              </a:r>
              <a:endParaRPr sz="3599" b="1" i="0" u="none" strike="noStrike" cap="none">
                <a:solidFill>
                  <a:srgbClr val="114F5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05" name="Google Shape;605;p13"/>
          <p:cNvGrpSpPr/>
          <p:nvPr/>
        </p:nvGrpSpPr>
        <p:grpSpPr>
          <a:xfrm>
            <a:off x="7101706" y="2390601"/>
            <a:ext cx="4411211" cy="2240263"/>
            <a:chOff x="7562960" y="2029855"/>
            <a:chExt cx="2844356" cy="2037887"/>
          </a:xfrm>
        </p:grpSpPr>
        <p:sp>
          <p:nvSpPr>
            <p:cNvPr id="606" name="Google Shape;606;p13"/>
            <p:cNvSpPr/>
            <p:nvPr/>
          </p:nvSpPr>
          <p:spPr>
            <a:xfrm>
              <a:off x="7671479" y="2075243"/>
              <a:ext cx="2615461" cy="1947112"/>
            </a:xfrm>
            <a:custGeom>
              <a:avLst/>
              <a:gdLst/>
              <a:ahLst/>
              <a:cxnLst/>
              <a:rect l="l" t="t" r="r" b="b"/>
              <a:pathLst>
                <a:path w="1300" h="892" extrusionOk="0">
                  <a:moveTo>
                    <a:pt x="1263" y="334"/>
                  </a:moveTo>
                  <a:cubicBezTo>
                    <a:pt x="1215" y="275"/>
                    <a:pt x="1137" y="267"/>
                    <a:pt x="1095" y="267"/>
                  </a:cubicBezTo>
                  <a:cubicBezTo>
                    <a:pt x="1085" y="267"/>
                    <a:pt x="1077" y="267"/>
                    <a:pt x="1070" y="268"/>
                  </a:cubicBezTo>
                  <a:cubicBezTo>
                    <a:pt x="1074" y="242"/>
                    <a:pt x="1073" y="183"/>
                    <a:pt x="1000" y="123"/>
                  </a:cubicBezTo>
                  <a:cubicBezTo>
                    <a:pt x="968" y="96"/>
                    <a:pt x="927" y="82"/>
                    <a:pt x="880" y="82"/>
                  </a:cubicBezTo>
                  <a:cubicBezTo>
                    <a:pt x="836" y="82"/>
                    <a:pt x="799" y="94"/>
                    <a:pt x="782" y="100"/>
                  </a:cubicBezTo>
                  <a:cubicBezTo>
                    <a:pt x="768" y="75"/>
                    <a:pt x="714" y="0"/>
                    <a:pt x="573" y="0"/>
                  </a:cubicBezTo>
                  <a:cubicBezTo>
                    <a:pt x="569" y="0"/>
                    <a:pt x="565" y="0"/>
                    <a:pt x="561" y="1"/>
                  </a:cubicBezTo>
                  <a:cubicBezTo>
                    <a:pt x="391" y="6"/>
                    <a:pt x="353" y="129"/>
                    <a:pt x="346" y="165"/>
                  </a:cubicBezTo>
                  <a:cubicBezTo>
                    <a:pt x="332" y="162"/>
                    <a:pt x="319" y="161"/>
                    <a:pt x="307" y="161"/>
                  </a:cubicBezTo>
                  <a:cubicBezTo>
                    <a:pt x="220" y="161"/>
                    <a:pt x="191" y="222"/>
                    <a:pt x="183" y="245"/>
                  </a:cubicBezTo>
                  <a:cubicBezTo>
                    <a:pt x="178" y="244"/>
                    <a:pt x="173" y="244"/>
                    <a:pt x="168" y="244"/>
                  </a:cubicBezTo>
                  <a:cubicBezTo>
                    <a:pt x="118" y="244"/>
                    <a:pt x="68" y="273"/>
                    <a:pt x="38" y="320"/>
                  </a:cubicBezTo>
                  <a:cubicBezTo>
                    <a:pt x="2" y="376"/>
                    <a:pt x="0" y="442"/>
                    <a:pt x="33" y="496"/>
                  </a:cubicBezTo>
                  <a:cubicBezTo>
                    <a:pt x="78" y="571"/>
                    <a:pt x="157" y="587"/>
                    <a:pt x="214" y="587"/>
                  </a:cubicBezTo>
                  <a:cubicBezTo>
                    <a:pt x="245" y="587"/>
                    <a:pt x="270" y="582"/>
                    <a:pt x="283" y="580"/>
                  </a:cubicBezTo>
                  <a:cubicBezTo>
                    <a:pt x="288" y="605"/>
                    <a:pt x="310" y="669"/>
                    <a:pt x="405" y="685"/>
                  </a:cubicBezTo>
                  <a:cubicBezTo>
                    <a:pt x="416" y="686"/>
                    <a:pt x="426" y="687"/>
                    <a:pt x="437" y="687"/>
                  </a:cubicBezTo>
                  <a:cubicBezTo>
                    <a:pt x="508" y="687"/>
                    <a:pt x="555" y="649"/>
                    <a:pt x="576" y="627"/>
                  </a:cubicBezTo>
                  <a:cubicBezTo>
                    <a:pt x="586" y="650"/>
                    <a:pt x="654" y="737"/>
                    <a:pt x="792" y="752"/>
                  </a:cubicBezTo>
                  <a:cubicBezTo>
                    <a:pt x="780" y="798"/>
                    <a:pt x="763" y="849"/>
                    <a:pt x="702" y="892"/>
                  </a:cubicBezTo>
                  <a:cubicBezTo>
                    <a:pt x="702" y="892"/>
                    <a:pt x="864" y="847"/>
                    <a:pt x="983" y="619"/>
                  </a:cubicBezTo>
                  <a:cubicBezTo>
                    <a:pt x="984" y="618"/>
                    <a:pt x="984" y="617"/>
                    <a:pt x="985" y="616"/>
                  </a:cubicBezTo>
                  <a:cubicBezTo>
                    <a:pt x="1004" y="621"/>
                    <a:pt x="1022" y="623"/>
                    <a:pt x="1039" y="623"/>
                  </a:cubicBezTo>
                  <a:cubicBezTo>
                    <a:pt x="1107" y="623"/>
                    <a:pt x="1139" y="584"/>
                    <a:pt x="1149" y="570"/>
                  </a:cubicBezTo>
                  <a:cubicBezTo>
                    <a:pt x="1197" y="569"/>
                    <a:pt x="1243" y="538"/>
                    <a:pt x="1270" y="489"/>
                  </a:cubicBezTo>
                  <a:cubicBezTo>
                    <a:pt x="1300" y="435"/>
                    <a:pt x="1297" y="375"/>
                    <a:pt x="1263" y="334"/>
                  </a:cubicBezTo>
                </a:path>
              </a:pathLst>
            </a:custGeom>
            <a:solidFill>
              <a:srgbClr val="FFF4D1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00" tIns="45700" rIns="91400" bIns="45700" anchor="b" anchorCtr="1">
              <a:norm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 b="1">
                <a:solidFill>
                  <a:srgbClr val="778495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  <p:sp>
          <p:nvSpPr>
            <p:cNvPr id="607" name="Google Shape;607;p13"/>
            <p:cNvSpPr/>
            <p:nvPr/>
          </p:nvSpPr>
          <p:spPr>
            <a:xfrm>
              <a:off x="7562960" y="2029855"/>
              <a:ext cx="2844356" cy="2037887"/>
            </a:xfrm>
            <a:custGeom>
              <a:avLst/>
              <a:gdLst/>
              <a:ahLst/>
              <a:cxnLst/>
              <a:rect l="l" t="t" r="r" b="b"/>
              <a:pathLst>
                <a:path w="1454" h="1042" extrusionOk="0">
                  <a:moveTo>
                    <a:pt x="1413" y="410"/>
                  </a:moveTo>
                  <a:cubicBezTo>
                    <a:pt x="1359" y="338"/>
                    <a:pt x="1272" y="327"/>
                    <a:pt x="1224" y="327"/>
                  </a:cubicBezTo>
                  <a:cubicBezTo>
                    <a:pt x="1214" y="327"/>
                    <a:pt x="1204" y="328"/>
                    <a:pt x="1197" y="328"/>
                  </a:cubicBezTo>
                  <a:cubicBezTo>
                    <a:pt x="1201" y="297"/>
                    <a:pt x="1200" y="224"/>
                    <a:pt x="1119" y="150"/>
                  </a:cubicBezTo>
                  <a:cubicBezTo>
                    <a:pt x="1082" y="117"/>
                    <a:pt x="1037" y="101"/>
                    <a:pt x="984" y="101"/>
                  </a:cubicBezTo>
                  <a:cubicBezTo>
                    <a:pt x="935" y="101"/>
                    <a:pt x="893" y="115"/>
                    <a:pt x="875" y="122"/>
                  </a:cubicBezTo>
                  <a:cubicBezTo>
                    <a:pt x="859" y="91"/>
                    <a:pt x="799" y="0"/>
                    <a:pt x="641" y="0"/>
                  </a:cubicBezTo>
                  <a:cubicBezTo>
                    <a:pt x="637" y="0"/>
                    <a:pt x="632" y="0"/>
                    <a:pt x="627" y="0"/>
                  </a:cubicBezTo>
                  <a:cubicBezTo>
                    <a:pt x="437" y="6"/>
                    <a:pt x="395" y="158"/>
                    <a:pt x="386" y="202"/>
                  </a:cubicBezTo>
                  <a:cubicBezTo>
                    <a:pt x="371" y="199"/>
                    <a:pt x="357" y="198"/>
                    <a:pt x="343" y="198"/>
                  </a:cubicBezTo>
                  <a:cubicBezTo>
                    <a:pt x="246" y="198"/>
                    <a:pt x="214" y="273"/>
                    <a:pt x="205" y="300"/>
                  </a:cubicBezTo>
                  <a:cubicBezTo>
                    <a:pt x="200" y="300"/>
                    <a:pt x="194" y="299"/>
                    <a:pt x="188" y="299"/>
                  </a:cubicBezTo>
                  <a:cubicBezTo>
                    <a:pt x="132" y="299"/>
                    <a:pt x="76" y="335"/>
                    <a:pt x="42" y="393"/>
                  </a:cubicBezTo>
                  <a:cubicBezTo>
                    <a:pt x="2" y="461"/>
                    <a:pt x="0" y="542"/>
                    <a:pt x="37" y="610"/>
                  </a:cubicBezTo>
                  <a:cubicBezTo>
                    <a:pt x="88" y="702"/>
                    <a:pt x="175" y="721"/>
                    <a:pt x="240" y="721"/>
                  </a:cubicBezTo>
                  <a:cubicBezTo>
                    <a:pt x="274" y="721"/>
                    <a:pt x="302" y="716"/>
                    <a:pt x="317" y="712"/>
                  </a:cubicBezTo>
                  <a:cubicBezTo>
                    <a:pt x="322" y="744"/>
                    <a:pt x="347" y="823"/>
                    <a:pt x="453" y="841"/>
                  </a:cubicBezTo>
                  <a:cubicBezTo>
                    <a:pt x="465" y="843"/>
                    <a:pt x="477" y="844"/>
                    <a:pt x="489" y="844"/>
                  </a:cubicBezTo>
                  <a:cubicBezTo>
                    <a:pt x="568" y="844"/>
                    <a:pt x="621" y="797"/>
                    <a:pt x="644" y="770"/>
                  </a:cubicBezTo>
                  <a:cubicBezTo>
                    <a:pt x="655" y="799"/>
                    <a:pt x="689" y="847"/>
                    <a:pt x="791" y="873"/>
                  </a:cubicBezTo>
                  <a:cubicBezTo>
                    <a:pt x="778" y="928"/>
                    <a:pt x="746" y="1003"/>
                    <a:pt x="673" y="1042"/>
                  </a:cubicBezTo>
                  <a:cubicBezTo>
                    <a:pt x="673" y="1042"/>
                    <a:pt x="966" y="1042"/>
                    <a:pt x="1099" y="761"/>
                  </a:cubicBezTo>
                  <a:cubicBezTo>
                    <a:pt x="1100" y="760"/>
                    <a:pt x="1101" y="758"/>
                    <a:pt x="1102" y="757"/>
                  </a:cubicBezTo>
                  <a:cubicBezTo>
                    <a:pt x="1123" y="763"/>
                    <a:pt x="1143" y="766"/>
                    <a:pt x="1162" y="766"/>
                  </a:cubicBezTo>
                  <a:cubicBezTo>
                    <a:pt x="1238" y="766"/>
                    <a:pt x="1274" y="717"/>
                    <a:pt x="1285" y="700"/>
                  </a:cubicBezTo>
                  <a:cubicBezTo>
                    <a:pt x="1339" y="699"/>
                    <a:pt x="1390" y="661"/>
                    <a:pt x="1420" y="601"/>
                  </a:cubicBezTo>
                  <a:cubicBezTo>
                    <a:pt x="1454" y="534"/>
                    <a:pt x="1451" y="461"/>
                    <a:pt x="1413" y="410"/>
                  </a:cubicBezTo>
                </a:path>
              </a:pathLst>
            </a:custGeom>
            <a:noFill/>
            <a:ln w="38100" cap="rnd" cmpd="thickThin">
              <a:solidFill>
                <a:srgbClr val="7A4E48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00" tIns="45700" rIns="91400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sp>
        <p:nvSpPr>
          <p:cNvPr id="608" name="Google Shape;608;p13"/>
          <p:cNvSpPr/>
          <p:nvPr/>
        </p:nvSpPr>
        <p:spPr>
          <a:xfrm>
            <a:off x="7672080" y="2877605"/>
            <a:ext cx="3252071" cy="11999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9" b="1" dirty="0" err="1">
                <a:solidFill>
                  <a:srgbClr val="003300"/>
                </a:solidFill>
                <a:latin typeface="Arial"/>
                <a:ea typeface="Arial"/>
                <a:cs typeface="Arial"/>
                <a:sym typeface="Arial"/>
              </a:rPr>
              <a:t>Em</a:t>
            </a:r>
            <a:r>
              <a:rPr lang="en-US" sz="2399" b="1" dirty="0">
                <a:solidFill>
                  <a:srgbClr val="0033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399" b="1" dirty="0" err="1">
                <a:solidFill>
                  <a:srgbClr val="003300"/>
                </a:solidFill>
                <a:latin typeface="Arial"/>
                <a:ea typeface="Arial"/>
                <a:cs typeface="Arial"/>
                <a:sym typeface="Arial"/>
              </a:rPr>
              <a:t>hãy</a:t>
            </a:r>
            <a:r>
              <a:rPr lang="en-US" sz="2399" b="1" dirty="0">
                <a:solidFill>
                  <a:srgbClr val="0033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399" b="1" dirty="0" err="1">
                <a:solidFill>
                  <a:srgbClr val="003300"/>
                </a:solidFill>
                <a:latin typeface="Arial"/>
                <a:ea typeface="Arial"/>
                <a:cs typeface="Arial"/>
                <a:sym typeface="Arial"/>
              </a:rPr>
              <a:t>tự</a:t>
            </a:r>
            <a:r>
              <a:rPr lang="en-US" sz="2399" b="1" dirty="0">
                <a:solidFill>
                  <a:srgbClr val="0033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399" b="1" dirty="0" err="1">
                <a:solidFill>
                  <a:srgbClr val="003300"/>
                </a:solidFill>
                <a:latin typeface="Arial"/>
                <a:ea typeface="Arial"/>
                <a:cs typeface="Arial"/>
                <a:sym typeface="Arial"/>
              </a:rPr>
              <a:t>đánh</a:t>
            </a:r>
            <a:r>
              <a:rPr lang="en-US" sz="2399" b="1" dirty="0">
                <a:solidFill>
                  <a:srgbClr val="0033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399" b="1" dirty="0" err="1">
                <a:solidFill>
                  <a:srgbClr val="003300"/>
                </a:solidFill>
                <a:latin typeface="Arial"/>
                <a:ea typeface="Arial"/>
                <a:cs typeface="Arial"/>
                <a:sym typeface="Arial"/>
              </a:rPr>
              <a:t>giá</a:t>
            </a:r>
            <a:r>
              <a:rPr lang="en-US" sz="2399" b="1" dirty="0">
                <a:solidFill>
                  <a:srgbClr val="0033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399" b="1" dirty="0" err="1">
                <a:solidFill>
                  <a:srgbClr val="003300"/>
                </a:solidFill>
                <a:latin typeface="Arial"/>
                <a:ea typeface="Arial"/>
                <a:cs typeface="Arial"/>
                <a:sym typeface="Arial"/>
              </a:rPr>
              <a:t>phần</a:t>
            </a:r>
            <a:r>
              <a:rPr lang="en-US" sz="2399" b="1" dirty="0">
                <a:solidFill>
                  <a:srgbClr val="0033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399" b="1" dirty="0" err="1">
                <a:solidFill>
                  <a:srgbClr val="003300"/>
                </a:solidFill>
                <a:latin typeface="Arial"/>
                <a:ea typeface="Arial"/>
                <a:cs typeface="Arial"/>
                <a:sym typeface="Arial"/>
              </a:rPr>
              <a:t>viết</a:t>
            </a:r>
            <a:r>
              <a:rPr lang="en-US" sz="2399" b="1" dirty="0">
                <a:solidFill>
                  <a:srgbClr val="0033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399" b="1" dirty="0" err="1">
                <a:solidFill>
                  <a:srgbClr val="003300"/>
                </a:solidFill>
                <a:latin typeface="Arial"/>
                <a:ea typeface="Arial"/>
                <a:cs typeface="Arial"/>
                <a:sym typeface="Arial"/>
              </a:rPr>
              <a:t>của</a:t>
            </a:r>
            <a:r>
              <a:rPr lang="en-US" sz="2399" b="1" dirty="0">
                <a:solidFill>
                  <a:srgbClr val="0033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399" b="1" dirty="0" err="1">
                <a:solidFill>
                  <a:srgbClr val="003300"/>
                </a:solidFill>
                <a:latin typeface="Arial"/>
                <a:ea typeface="Arial"/>
                <a:cs typeface="Arial"/>
                <a:sym typeface="Arial"/>
              </a:rPr>
              <a:t>mình</a:t>
            </a:r>
            <a:r>
              <a:rPr lang="en-US" sz="2399" b="1" dirty="0">
                <a:solidFill>
                  <a:srgbClr val="0033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399" b="1" dirty="0" err="1">
                <a:solidFill>
                  <a:srgbClr val="003300"/>
                </a:solidFill>
                <a:latin typeface="Arial"/>
                <a:ea typeface="Arial"/>
                <a:cs typeface="Arial"/>
                <a:sym typeface="Arial"/>
              </a:rPr>
              <a:t>và</a:t>
            </a:r>
            <a:r>
              <a:rPr lang="en-US" sz="2399" b="1" dirty="0">
                <a:solidFill>
                  <a:srgbClr val="0033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399" b="1" dirty="0" err="1">
                <a:solidFill>
                  <a:srgbClr val="003300"/>
                </a:solidFill>
                <a:latin typeface="Arial"/>
                <a:ea typeface="Arial"/>
                <a:cs typeface="Arial"/>
                <a:sym typeface="Arial"/>
              </a:rPr>
              <a:t>của</a:t>
            </a:r>
            <a:r>
              <a:rPr lang="en-US" sz="2399" b="1" dirty="0">
                <a:solidFill>
                  <a:srgbClr val="0033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399" b="1" dirty="0" err="1">
                <a:solidFill>
                  <a:srgbClr val="003300"/>
                </a:solidFill>
                <a:latin typeface="Arial"/>
                <a:ea typeface="Arial"/>
                <a:cs typeface="Arial"/>
                <a:sym typeface="Arial"/>
              </a:rPr>
              <a:t>bạn</a:t>
            </a:r>
            <a:endParaRPr sz="2399" b="1">
              <a:solidFill>
                <a:srgbClr val="0033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13"/>
          <p:cNvSpPr txBox="1"/>
          <p:nvPr/>
        </p:nvSpPr>
        <p:spPr>
          <a:xfrm>
            <a:off x="4233958" y="891606"/>
            <a:ext cx="607209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0000"/>
                </a:solidFill>
                <a:latin typeface="Coiny"/>
                <a:ea typeface="Coiny"/>
                <a:cs typeface="Coiny"/>
                <a:sym typeface="Coiny"/>
              </a:rPr>
              <a:t>Đồ đạc trong nhà</a:t>
            </a:r>
            <a:endParaRPr sz="3200">
              <a:solidFill>
                <a:srgbClr val="FF0000"/>
              </a:solidFill>
              <a:latin typeface="Coiny"/>
              <a:ea typeface="Coiny"/>
              <a:cs typeface="Coiny"/>
              <a:sym typeface="Coiny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" name="Google Shape;615;p14" descr="E:\丫头\png\小人\卡通类素材\l;'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460617">
            <a:off x="1241683" y="-329032"/>
            <a:ext cx="7891942" cy="6250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02453" y="2590419"/>
            <a:ext cx="3687668" cy="4606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6598" y="4756206"/>
            <a:ext cx="12188116" cy="2101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14" descr="A close up of a speedometer&#10;&#10;Description automatically generated with low confidenc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57222" y="2101794"/>
            <a:ext cx="999669" cy="1074604"/>
          </a:xfrm>
          <a:prstGeom prst="rect">
            <a:avLst/>
          </a:prstGeom>
          <a:noFill/>
          <a:ln>
            <a:noFill/>
          </a:ln>
        </p:spPr>
      </p:pic>
      <p:sp>
        <p:nvSpPr>
          <p:cNvPr id="619" name="Google Shape;619;p14"/>
          <p:cNvSpPr/>
          <p:nvPr/>
        </p:nvSpPr>
        <p:spPr>
          <a:xfrm>
            <a:off x="2382473" y="2407640"/>
            <a:ext cx="352338" cy="369116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620" name="Google Shape;620;p14"/>
          <p:cNvSpPr txBox="1"/>
          <p:nvPr/>
        </p:nvSpPr>
        <p:spPr>
          <a:xfrm>
            <a:off x="2204815" y="2236476"/>
            <a:ext cx="599060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1A7678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4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40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Làm bài tập a hoặc b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" name="Google Shape;645;p16" descr="F:\常用内页素材4\464副本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3511" y="-1"/>
            <a:ext cx="12264415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" name="Google Shape;646;p16" descr="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13335"/>
            <a:ext cx="12192000" cy="688721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47" name="Google Shape;647;p16"/>
          <p:cNvGrpSpPr/>
          <p:nvPr/>
        </p:nvGrpSpPr>
        <p:grpSpPr>
          <a:xfrm>
            <a:off x="425245" y="228599"/>
            <a:ext cx="11341509" cy="6400800"/>
            <a:chOff x="1143796" y="12192"/>
            <a:chExt cx="2017160" cy="4419600"/>
          </a:xfrm>
        </p:grpSpPr>
        <p:sp>
          <p:nvSpPr>
            <p:cNvPr id="648" name="Google Shape;648;p16"/>
            <p:cNvSpPr/>
            <p:nvPr/>
          </p:nvSpPr>
          <p:spPr>
            <a:xfrm>
              <a:off x="1143796" y="12192"/>
              <a:ext cx="2017160" cy="4419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Verdana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16"/>
            <p:cNvSpPr/>
            <p:nvPr/>
          </p:nvSpPr>
          <p:spPr>
            <a:xfrm>
              <a:off x="1195585" y="158648"/>
              <a:ext cx="1925647" cy="4135213"/>
            </a:xfrm>
            <a:prstGeom prst="rect">
              <a:avLst/>
            </a:prstGeom>
            <a:noFill/>
            <a:ln w="12700" cap="flat" cmpd="sng">
              <a:solidFill>
                <a:srgbClr val="88CBB9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Verdana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50" name="Google Shape;650;p16"/>
          <p:cNvSpPr/>
          <p:nvPr/>
        </p:nvSpPr>
        <p:spPr>
          <a:xfrm>
            <a:off x="1357892" y="415958"/>
            <a:ext cx="9544050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Calibri"/>
              <a:buNone/>
            </a:pPr>
            <a:r>
              <a:rPr lang="en-US" sz="4000" b="1" i="0" u="none" strike="noStrike" cap="none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a. </a:t>
            </a:r>
            <a:r>
              <a:rPr lang="en-US" sz="4000" b="1" i="0" u="none" strike="noStrike" cap="none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Tìm</a:t>
            </a:r>
            <a:r>
              <a:rPr lang="en-US" sz="4000" b="1" i="0" u="none" strike="noStrike" cap="none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lang="en-US" sz="4000" b="1" i="0" u="none" strike="noStrike" cap="none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từ</a:t>
            </a:r>
            <a:r>
              <a:rPr lang="en-US" sz="4000" b="1" i="0" u="none" strike="noStrike" cap="none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lang="en-US" sz="4000" b="1" i="0" u="none" strike="noStrike" cap="none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ngữ</a:t>
            </a:r>
            <a:r>
              <a:rPr lang="en-US" sz="4000" b="1" i="0" u="none" strike="noStrike" cap="none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lang="en-US" sz="4000" b="1" i="0" u="none" strike="noStrike" cap="none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chỉ</a:t>
            </a:r>
            <a:r>
              <a:rPr lang="en-US" sz="4000" b="1" i="0" u="none" strike="noStrike" cap="none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lang="en-US" sz="4000" b="1" i="0" u="none" strike="noStrike" cap="none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sự</a:t>
            </a:r>
            <a:r>
              <a:rPr lang="en-US" sz="4000" b="1" i="0" u="none" strike="noStrike" cap="none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lang="en-US" sz="4000" b="1" i="0" u="none" strike="noStrike" cap="none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vật</a:t>
            </a:r>
            <a:r>
              <a:rPr lang="en-US" sz="4000" b="1" i="0" u="none" strike="noStrike" cap="none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, </a:t>
            </a:r>
            <a:r>
              <a:rPr lang="en-US" sz="4000" b="1" i="0" u="none" strike="noStrike" cap="none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hoạt</a:t>
            </a:r>
            <a:r>
              <a:rPr lang="en-US" sz="4000" b="1" i="0" u="none" strike="noStrike" cap="none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lang="en-US" sz="4000" b="1" i="0" u="none" strike="noStrike" cap="none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động</a:t>
            </a:r>
            <a:r>
              <a:rPr lang="en-US" sz="4000" b="1" i="0" u="none" strike="noStrike" cap="none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lang="en-US" sz="4000" b="1" i="0" u="none" strike="noStrike" cap="none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có</a:t>
            </a:r>
            <a:r>
              <a:rPr lang="en-US" sz="4000" b="1" i="0" u="none" strike="noStrike" cap="none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lang="en-US" sz="4000" b="1" i="0" u="none" strike="noStrike" cap="none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tiếng</a:t>
            </a:r>
            <a:r>
              <a:rPr lang="en-US" sz="4000" b="1" i="0" u="none" strike="noStrike" cap="none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lang="en-US" sz="4000" b="1" i="0" u="none" strike="noStrike" cap="none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chứa</a:t>
            </a:r>
            <a:r>
              <a:rPr lang="en-US" sz="4000" b="1" i="0" u="none" strike="noStrike" cap="none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lang="en-US" sz="4000" b="1" i="0" u="none" strike="noStrike" cap="none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iêu</a:t>
            </a:r>
            <a:r>
              <a:rPr lang="en-US" sz="4000" b="1" i="0" u="none" strike="noStrike" cap="none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lang="en-US" sz="4000" b="1" i="0" u="none" strike="noStrike" cap="none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hoặc</a:t>
            </a:r>
            <a:r>
              <a:rPr lang="en-US" sz="4000" b="1" i="0" u="none" strike="noStrike" cap="none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lang="en-US" sz="4000" b="1" i="0" u="none" strike="noStrike" cap="none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ươu</a:t>
            </a:r>
            <a:r>
              <a:rPr lang="en-US" sz="4000" b="1" i="0" u="none" strike="noStrike" cap="none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.</a:t>
            </a:r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1" name="Google Shape;651;p16"/>
          <p:cNvSpPr/>
          <p:nvPr/>
        </p:nvSpPr>
        <p:spPr>
          <a:xfrm>
            <a:off x="9657820" y="6127697"/>
            <a:ext cx="1831202" cy="532191"/>
          </a:xfrm>
          <a:prstGeom prst="wedgeRoundRectCallout">
            <a:avLst>
              <a:gd name="adj1" fmla="val 4740"/>
              <a:gd name="adj2" fmla="val 82019"/>
              <a:gd name="adj3" fmla="val 16667"/>
            </a:avLst>
          </a:prstGeom>
          <a:solidFill>
            <a:srgbClr val="FFF5CD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142436"/>
                </a:solidFill>
                <a:latin typeface="Arial"/>
                <a:ea typeface="Arial"/>
                <a:cs typeface="Arial"/>
                <a:sym typeface="Arial"/>
              </a:rPr>
              <a:t>Nhóm đôi</a:t>
            </a:r>
            <a:endParaRPr sz="2800" b="0" i="0" u="none" strike="noStrike" cap="none">
              <a:solidFill>
                <a:srgbClr val="14243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2" name="Google Shape;652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94993" y="4822048"/>
            <a:ext cx="1805788" cy="1271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64429" y="1873852"/>
            <a:ext cx="9930975" cy="20753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54" name="Google Shape;654;p16"/>
          <p:cNvGrpSpPr/>
          <p:nvPr/>
        </p:nvGrpSpPr>
        <p:grpSpPr>
          <a:xfrm>
            <a:off x="1016144" y="4120889"/>
            <a:ext cx="2145302" cy="710569"/>
            <a:chOff x="4442363" y="668529"/>
            <a:chExt cx="3349012" cy="1628266"/>
          </a:xfrm>
        </p:grpSpPr>
        <p:pic>
          <p:nvPicPr>
            <p:cNvPr id="655" name="Google Shape;655;p16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567408" y="668529"/>
              <a:ext cx="3223967" cy="162826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56" name="Google Shape;656;p16"/>
            <p:cNvSpPr/>
            <p:nvPr/>
          </p:nvSpPr>
          <p:spPr>
            <a:xfrm>
              <a:off x="4442363" y="837016"/>
              <a:ext cx="3233037" cy="11989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33333"/>
                </a:buClr>
                <a:buSzPts val="2800"/>
                <a:buFont typeface="Calibri"/>
                <a:buNone/>
              </a:pPr>
              <a:r>
                <a:rPr lang="en-US" sz="2800" b="1" i="1" u="none" strike="noStrike" cap="none" dirty="0" err="1">
                  <a:solidFill>
                    <a:srgbClr val="003300"/>
                  </a:solidFill>
                  <a:latin typeface="Calibri"/>
                  <a:ea typeface="Calibri"/>
                  <a:cs typeface="Calibri"/>
                  <a:sym typeface="Calibri"/>
                </a:rPr>
                <a:t>Hươu</a:t>
              </a:r>
              <a:r>
                <a:rPr lang="en-US" sz="2800" b="1" i="1" u="none" strike="noStrike" cap="none" dirty="0">
                  <a:solidFill>
                    <a:srgbClr val="0033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2800" b="1" i="1" u="none" strike="noStrike" cap="none" dirty="0" err="1">
                  <a:solidFill>
                    <a:srgbClr val="003300"/>
                  </a:solidFill>
                  <a:latin typeface="Calibri"/>
                  <a:ea typeface="Calibri"/>
                  <a:cs typeface="Calibri"/>
                  <a:sym typeface="Calibri"/>
                </a:rPr>
                <a:t>cao</a:t>
              </a:r>
              <a:r>
                <a:rPr lang="en-US" sz="2800" b="1" i="1" u="none" strike="noStrike" cap="none" dirty="0">
                  <a:solidFill>
                    <a:srgbClr val="0033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2800" b="1" i="1" u="none" strike="noStrike" cap="none" dirty="0" err="1">
                  <a:solidFill>
                    <a:srgbClr val="003300"/>
                  </a:solidFill>
                  <a:latin typeface="Calibri"/>
                  <a:ea typeface="Calibri"/>
                  <a:cs typeface="Calibri"/>
                  <a:sym typeface="Calibri"/>
                </a:rPr>
                <a:t>cổ</a:t>
              </a:r>
              <a:endParaRPr sz="2800" b="1" i="0" u="none" strike="noStrike" cap="none">
                <a:solidFill>
                  <a:srgbClr val="0033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7" name="Google Shape;657;p16"/>
          <p:cNvGrpSpPr/>
          <p:nvPr/>
        </p:nvGrpSpPr>
        <p:grpSpPr>
          <a:xfrm>
            <a:off x="3138166" y="4118470"/>
            <a:ext cx="2292217" cy="710569"/>
            <a:chOff x="4442361" y="668529"/>
            <a:chExt cx="3577638" cy="1628266"/>
          </a:xfrm>
        </p:grpSpPr>
        <p:pic>
          <p:nvPicPr>
            <p:cNvPr id="658" name="Google Shape;658;p16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567408" y="668529"/>
              <a:ext cx="3223967" cy="162826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59" name="Google Shape;659;p16"/>
            <p:cNvSpPr/>
            <p:nvPr/>
          </p:nvSpPr>
          <p:spPr>
            <a:xfrm>
              <a:off x="4442361" y="837016"/>
              <a:ext cx="3577638" cy="1198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33333"/>
                </a:buClr>
                <a:buSzPts val="2800"/>
                <a:buFont typeface="Calibri"/>
                <a:buNone/>
              </a:pPr>
              <a:r>
                <a:rPr lang="en-US" sz="2800" b="1" i="1" u="none" strike="noStrike" cap="none" dirty="0" err="1">
                  <a:solidFill>
                    <a:schemeClr val="bg2">
                      <a:lumMod val="60000"/>
                      <a:lumOff val="4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Chim</a:t>
              </a:r>
              <a:r>
                <a:rPr lang="en-US" sz="2800" b="1" i="1" u="none" strike="noStrike" cap="none" dirty="0">
                  <a:solidFill>
                    <a:schemeClr val="bg2">
                      <a:lumMod val="60000"/>
                      <a:lumOff val="4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2800" b="1" i="1" u="none" strike="noStrike" cap="none" dirty="0" err="1">
                  <a:solidFill>
                    <a:schemeClr val="bg2">
                      <a:lumMod val="60000"/>
                      <a:lumOff val="4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khướu</a:t>
              </a:r>
              <a:endParaRPr sz="2800" b="1" i="0" u="none" strike="noStrike" cap="none">
                <a:solidFill>
                  <a:schemeClr val="bg2">
                    <a:lumMod val="60000"/>
                    <a:lumOff val="40000"/>
                  </a:schemeClr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60" name="Google Shape;660;p16"/>
          <p:cNvGrpSpPr/>
          <p:nvPr/>
        </p:nvGrpSpPr>
        <p:grpSpPr>
          <a:xfrm>
            <a:off x="5368590" y="4141772"/>
            <a:ext cx="1767925" cy="710569"/>
            <a:chOff x="4442361" y="668529"/>
            <a:chExt cx="3577638" cy="1628266"/>
          </a:xfrm>
        </p:grpSpPr>
        <p:pic>
          <p:nvPicPr>
            <p:cNvPr id="661" name="Google Shape;661;p16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4567408" y="668529"/>
              <a:ext cx="3223967" cy="162826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2" name="Google Shape;662;p16"/>
            <p:cNvSpPr/>
            <p:nvPr/>
          </p:nvSpPr>
          <p:spPr>
            <a:xfrm>
              <a:off x="4442361" y="837016"/>
              <a:ext cx="3577638" cy="1198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33333"/>
                </a:buClr>
                <a:buSzPts val="2800"/>
                <a:buFont typeface="Calibri"/>
                <a:buNone/>
              </a:pPr>
              <a:r>
                <a:rPr lang="en-US" sz="2800" b="1" i="1" dirty="0" err="1">
                  <a:solidFill>
                    <a:schemeClr val="bg2">
                      <a:lumMod val="60000"/>
                      <a:lumOff val="4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t</a:t>
              </a:r>
              <a:r>
                <a:rPr lang="en-US" sz="2800" b="1" i="1" u="none" strike="noStrike" cap="none" dirty="0" err="1">
                  <a:solidFill>
                    <a:schemeClr val="bg2">
                      <a:lumMod val="60000"/>
                      <a:lumOff val="4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hả</a:t>
              </a:r>
              <a:r>
                <a:rPr lang="en-US" sz="2800" b="1" i="1" u="none" strike="noStrike" cap="none" dirty="0">
                  <a:solidFill>
                    <a:schemeClr val="bg2">
                      <a:lumMod val="60000"/>
                      <a:lumOff val="4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2800" b="1" i="1" u="none" strike="noStrike" cap="none" dirty="0" err="1">
                  <a:solidFill>
                    <a:schemeClr val="bg2">
                      <a:lumMod val="60000"/>
                      <a:lumOff val="4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diều</a:t>
              </a:r>
              <a:endParaRPr sz="2800" b="1" i="0" u="none" strike="noStrike" cap="none">
                <a:solidFill>
                  <a:schemeClr val="bg2">
                    <a:lumMod val="60000"/>
                    <a:lumOff val="40000"/>
                  </a:schemeClr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63" name="Google Shape;663;p16"/>
          <p:cNvGrpSpPr/>
          <p:nvPr/>
        </p:nvGrpSpPr>
        <p:grpSpPr>
          <a:xfrm>
            <a:off x="7472304" y="4161280"/>
            <a:ext cx="1767925" cy="710569"/>
            <a:chOff x="4442361" y="668529"/>
            <a:chExt cx="3577638" cy="1628266"/>
          </a:xfrm>
        </p:grpSpPr>
        <p:pic>
          <p:nvPicPr>
            <p:cNvPr id="664" name="Google Shape;664;p16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4567408" y="668529"/>
              <a:ext cx="3223967" cy="162826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5" name="Google Shape;665;p16"/>
            <p:cNvSpPr/>
            <p:nvPr/>
          </p:nvSpPr>
          <p:spPr>
            <a:xfrm>
              <a:off x="4442361" y="837016"/>
              <a:ext cx="3577638" cy="1198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33333"/>
                </a:buClr>
                <a:buSzPts val="2800"/>
                <a:buFont typeface="Calibri"/>
                <a:buNone/>
              </a:pPr>
              <a:r>
                <a:rPr lang="en-US" sz="2800" b="1" i="1" dirty="0" err="1">
                  <a:solidFill>
                    <a:srgbClr val="003300"/>
                  </a:solidFill>
                  <a:latin typeface="Calibri"/>
                  <a:ea typeface="Calibri"/>
                  <a:cs typeface="Calibri"/>
                  <a:sym typeface="Calibri"/>
                </a:rPr>
                <a:t>đà</a:t>
              </a:r>
              <a:r>
                <a:rPr lang="en-US" sz="2800" b="1" i="1" dirty="0">
                  <a:solidFill>
                    <a:srgbClr val="0033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2800" b="1" i="1" dirty="0" err="1">
                  <a:solidFill>
                    <a:srgbClr val="003300"/>
                  </a:solidFill>
                  <a:latin typeface="Calibri"/>
                  <a:ea typeface="Calibri"/>
                  <a:cs typeface="Calibri"/>
                  <a:sym typeface="Calibri"/>
                </a:rPr>
                <a:t>điểu</a:t>
              </a:r>
              <a:endParaRPr sz="2800" b="1" i="0" u="none" strike="noStrike" cap="none">
                <a:solidFill>
                  <a:srgbClr val="0033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1" name="Google Shape;671;p17"/>
          <p:cNvGrpSpPr/>
          <p:nvPr/>
        </p:nvGrpSpPr>
        <p:grpSpPr>
          <a:xfrm>
            <a:off x="823" y="-24333"/>
            <a:ext cx="12190355" cy="6882334"/>
            <a:chOff x="0" y="-1"/>
            <a:chExt cx="9145588" cy="5145089"/>
          </a:xfrm>
        </p:grpSpPr>
        <p:sp>
          <p:nvSpPr>
            <p:cNvPr id="672" name="Google Shape;672;p17"/>
            <p:cNvSpPr/>
            <p:nvPr/>
          </p:nvSpPr>
          <p:spPr>
            <a:xfrm>
              <a:off x="0" y="0"/>
              <a:ext cx="762794" cy="5145088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</p:spPr>
          <p:txBody>
            <a:bodyPr spcFirstLastPara="1" wrap="square" lIns="121875" tIns="60925" rIns="121875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99"/>
                <a:buFont typeface="Verdana"/>
                <a:buNone/>
              </a:pPr>
              <a:endParaRPr sz="2399" b="1" i="0" u="none" strike="noStrike" cap="none">
                <a:solidFill>
                  <a:srgbClr val="33533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17"/>
            <p:cNvSpPr/>
            <p:nvPr/>
          </p:nvSpPr>
          <p:spPr>
            <a:xfrm>
              <a:off x="8382794" y="0"/>
              <a:ext cx="762794" cy="5145088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</p:spPr>
          <p:txBody>
            <a:bodyPr spcFirstLastPara="1" wrap="square" lIns="121875" tIns="60925" rIns="121875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99"/>
                <a:buFont typeface="Verdana"/>
                <a:buNone/>
              </a:pPr>
              <a:endParaRPr sz="2399" b="1" i="0" u="none" strike="noStrike" cap="none">
                <a:solidFill>
                  <a:srgbClr val="33533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17"/>
            <p:cNvSpPr/>
            <p:nvPr/>
          </p:nvSpPr>
          <p:spPr>
            <a:xfrm rot="5400000">
              <a:off x="4409394" y="-3826782"/>
              <a:ext cx="516335" cy="8169898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</p:spPr>
          <p:txBody>
            <a:bodyPr spcFirstLastPara="1" wrap="square" lIns="121875" tIns="60925" rIns="121875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99"/>
                <a:buFont typeface="Verdana"/>
                <a:buNone/>
              </a:pPr>
              <a:endParaRPr sz="2399" b="1" i="0" u="none" strike="noStrike" cap="none">
                <a:solidFill>
                  <a:srgbClr val="33533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17"/>
            <p:cNvSpPr/>
            <p:nvPr/>
          </p:nvSpPr>
          <p:spPr>
            <a:xfrm rot="5400000">
              <a:off x="4115877" y="801972"/>
              <a:ext cx="516335" cy="8169898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</p:spPr>
          <p:txBody>
            <a:bodyPr spcFirstLastPara="1" wrap="square" lIns="121875" tIns="60925" rIns="121875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99"/>
                <a:buFont typeface="Verdana"/>
                <a:buNone/>
              </a:pPr>
              <a:endParaRPr sz="2399" b="1" i="0" u="none" strike="noStrike" cap="none">
                <a:solidFill>
                  <a:srgbClr val="33533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77" name="Google Shape;677;p17" descr="Hoa mai png » PNG 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36351" y="-584229"/>
            <a:ext cx="3161549" cy="2472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1871" y="968941"/>
            <a:ext cx="9213386" cy="4667574"/>
          </a:xfrm>
          <a:prstGeom prst="rect">
            <a:avLst/>
          </a:prstGeom>
          <a:noFill/>
          <a:ln>
            <a:noFill/>
          </a:ln>
        </p:spPr>
      </p:pic>
      <p:sp>
        <p:nvSpPr>
          <p:cNvPr id="679" name="Google Shape;679;p17"/>
          <p:cNvSpPr/>
          <p:nvPr/>
        </p:nvSpPr>
        <p:spPr>
          <a:xfrm>
            <a:off x="1967023" y="2439434"/>
            <a:ext cx="6307331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00330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US" sz="4000" b="1" i="0" u="none" strike="noStrike" cap="none" dirty="0" err="1">
                <a:solidFill>
                  <a:srgbClr val="003300"/>
                </a:solidFill>
                <a:latin typeface="Calibri"/>
                <a:ea typeface="Calibri"/>
                <a:cs typeface="Calibri"/>
                <a:sym typeface="Calibri"/>
              </a:rPr>
              <a:t>ìm</a:t>
            </a:r>
            <a:r>
              <a:rPr lang="en-US" sz="4000" b="1" i="0" u="none" strike="noStrike" cap="none" dirty="0">
                <a:solidFill>
                  <a:srgbClr val="0033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i="0" u="none" strike="noStrike" cap="none" dirty="0" err="1">
                <a:solidFill>
                  <a:srgbClr val="003300"/>
                </a:solidFill>
                <a:latin typeface="Calibri"/>
                <a:ea typeface="Calibri"/>
                <a:cs typeface="Calibri"/>
                <a:sym typeface="Calibri"/>
              </a:rPr>
              <a:t>thêm</a:t>
            </a:r>
            <a:r>
              <a:rPr lang="en-US" sz="4000" b="1" i="0" u="none" strike="noStrike" cap="none" dirty="0">
                <a:solidFill>
                  <a:srgbClr val="0033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i="0" u="none" strike="noStrike" cap="none" dirty="0" err="1">
                <a:solidFill>
                  <a:srgbClr val="003300"/>
                </a:solidFill>
                <a:latin typeface="Calibri"/>
                <a:ea typeface="Calibri"/>
                <a:cs typeface="Calibri"/>
                <a:sym typeface="Calibri"/>
              </a:rPr>
              <a:t>các</a:t>
            </a:r>
            <a:r>
              <a:rPr lang="en-US" sz="4000" b="1" i="0" u="none" strike="noStrike" cap="none" dirty="0">
                <a:solidFill>
                  <a:srgbClr val="0033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i="0" u="none" strike="noStrike" cap="none" dirty="0" err="1">
                <a:solidFill>
                  <a:srgbClr val="003300"/>
                </a:solidFill>
                <a:latin typeface="Calibri"/>
                <a:ea typeface="Calibri"/>
                <a:cs typeface="Calibri"/>
                <a:sym typeface="Calibri"/>
              </a:rPr>
              <a:t>từ</a:t>
            </a:r>
            <a:r>
              <a:rPr lang="en-US" sz="4000" b="1" i="0" u="none" strike="noStrike" cap="none" dirty="0">
                <a:solidFill>
                  <a:srgbClr val="0033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dirty="0" err="1">
                <a:solidFill>
                  <a:srgbClr val="003300"/>
                </a:solidFill>
                <a:latin typeface="Calibri"/>
                <a:ea typeface="Calibri"/>
                <a:cs typeface="Calibri"/>
                <a:sym typeface="Calibri"/>
              </a:rPr>
              <a:t>chỉ</a:t>
            </a:r>
            <a:r>
              <a:rPr lang="en-US" sz="4000" b="1" dirty="0">
                <a:solidFill>
                  <a:srgbClr val="0033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dirty="0" err="1">
                <a:solidFill>
                  <a:srgbClr val="003300"/>
                </a:solidFill>
                <a:latin typeface="Calibri"/>
                <a:ea typeface="Calibri"/>
                <a:cs typeface="Calibri"/>
                <a:sym typeface="Calibri"/>
              </a:rPr>
              <a:t>sự</a:t>
            </a:r>
            <a:r>
              <a:rPr lang="en-US" sz="4000" b="1" dirty="0">
                <a:solidFill>
                  <a:srgbClr val="0033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dirty="0" err="1">
                <a:solidFill>
                  <a:srgbClr val="003300"/>
                </a:solidFill>
                <a:latin typeface="Calibri"/>
                <a:ea typeface="Calibri"/>
                <a:cs typeface="Calibri"/>
                <a:sym typeface="Calibri"/>
              </a:rPr>
              <a:t>vật</a:t>
            </a:r>
            <a:r>
              <a:rPr lang="en-US" sz="4000" b="1" dirty="0">
                <a:solidFill>
                  <a:srgbClr val="0033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4000" b="1" dirty="0" err="1">
                <a:solidFill>
                  <a:srgbClr val="003300"/>
                </a:solidFill>
                <a:latin typeface="Calibri"/>
                <a:ea typeface="Calibri"/>
                <a:cs typeface="Calibri"/>
                <a:sym typeface="Calibri"/>
              </a:rPr>
              <a:t>hoạt</a:t>
            </a:r>
            <a:r>
              <a:rPr lang="en-US" sz="4000" b="1" dirty="0">
                <a:solidFill>
                  <a:srgbClr val="0033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dirty="0" err="1">
                <a:solidFill>
                  <a:srgbClr val="003300"/>
                </a:solidFill>
                <a:latin typeface="Calibri"/>
                <a:ea typeface="Calibri"/>
                <a:cs typeface="Calibri"/>
                <a:sym typeface="Calibri"/>
              </a:rPr>
              <a:t>động</a:t>
            </a:r>
            <a:r>
              <a:rPr lang="en-US" sz="4000" b="1" dirty="0">
                <a:solidFill>
                  <a:srgbClr val="0033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dirty="0" err="1">
                <a:solidFill>
                  <a:srgbClr val="003300"/>
                </a:solidFill>
                <a:latin typeface="Calibri"/>
                <a:ea typeface="Calibri"/>
                <a:cs typeface="Calibri"/>
                <a:sym typeface="Calibri"/>
              </a:rPr>
              <a:t>có</a:t>
            </a:r>
            <a:r>
              <a:rPr lang="en-US" sz="4000" b="1" dirty="0">
                <a:solidFill>
                  <a:srgbClr val="0033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dirty="0" err="1">
                <a:solidFill>
                  <a:srgbClr val="003300"/>
                </a:solidFill>
                <a:latin typeface="Calibri"/>
                <a:ea typeface="Calibri"/>
                <a:cs typeface="Calibri"/>
                <a:sym typeface="Calibri"/>
              </a:rPr>
              <a:t>tiếng</a:t>
            </a:r>
            <a:r>
              <a:rPr lang="en-US" sz="4000" b="1" dirty="0">
                <a:solidFill>
                  <a:srgbClr val="0033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dirty="0" err="1">
                <a:solidFill>
                  <a:srgbClr val="003300"/>
                </a:solidFill>
                <a:latin typeface="Calibri"/>
                <a:ea typeface="Calibri"/>
                <a:cs typeface="Calibri"/>
                <a:sym typeface="Calibri"/>
              </a:rPr>
              <a:t>chứa</a:t>
            </a:r>
            <a:r>
              <a:rPr lang="en-US" sz="4000" b="1" dirty="0">
                <a:solidFill>
                  <a:srgbClr val="0033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i="1" dirty="0" err="1">
                <a:solidFill>
                  <a:srgbClr val="003300"/>
                </a:solidFill>
                <a:latin typeface="Calibri"/>
                <a:ea typeface="Calibri"/>
                <a:cs typeface="Calibri"/>
                <a:sym typeface="Calibri"/>
              </a:rPr>
              <a:t>iêu</a:t>
            </a:r>
            <a:r>
              <a:rPr lang="en-US" sz="4000" b="1" i="1" dirty="0">
                <a:solidFill>
                  <a:srgbClr val="0033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dirty="0" err="1">
                <a:solidFill>
                  <a:srgbClr val="003300"/>
                </a:solidFill>
                <a:latin typeface="Calibri"/>
                <a:ea typeface="Calibri"/>
                <a:cs typeface="Calibri"/>
                <a:sym typeface="Calibri"/>
              </a:rPr>
              <a:t>hoặc</a:t>
            </a:r>
            <a:r>
              <a:rPr lang="en-US" sz="4000" b="1" dirty="0">
                <a:solidFill>
                  <a:srgbClr val="0033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i="1" dirty="0" err="1">
                <a:solidFill>
                  <a:srgbClr val="003300"/>
                </a:solidFill>
                <a:latin typeface="Calibri"/>
                <a:ea typeface="Calibri"/>
                <a:cs typeface="Calibri"/>
                <a:sym typeface="Calibri"/>
              </a:rPr>
              <a:t>ươu</a:t>
            </a:r>
            <a:r>
              <a:rPr lang="en-US" sz="4000" b="1" dirty="0">
                <a:solidFill>
                  <a:srgbClr val="0033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4000" b="1" i="0" u="none" strike="noStrike" cap="none">
              <a:solidFill>
                <a:srgbClr val="0033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0" name="Google Shape;680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96079" y="2419475"/>
            <a:ext cx="3469584" cy="34695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6" name="Google Shape;686;p18"/>
          <p:cNvGrpSpPr/>
          <p:nvPr/>
        </p:nvGrpSpPr>
        <p:grpSpPr>
          <a:xfrm>
            <a:off x="823" y="-24333"/>
            <a:ext cx="12190355" cy="6882334"/>
            <a:chOff x="0" y="-1"/>
            <a:chExt cx="9145588" cy="5145089"/>
          </a:xfrm>
        </p:grpSpPr>
        <p:sp>
          <p:nvSpPr>
            <p:cNvPr id="687" name="Google Shape;687;p18"/>
            <p:cNvSpPr/>
            <p:nvPr/>
          </p:nvSpPr>
          <p:spPr>
            <a:xfrm>
              <a:off x="0" y="0"/>
              <a:ext cx="762794" cy="5145088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</p:spPr>
          <p:txBody>
            <a:bodyPr spcFirstLastPara="1" wrap="square" lIns="121875" tIns="60925" rIns="121875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99"/>
                <a:buFont typeface="Verdana"/>
                <a:buNone/>
              </a:pPr>
              <a:endParaRPr sz="2399" b="1" i="0" u="none" strike="noStrike" cap="none">
                <a:solidFill>
                  <a:srgbClr val="33533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18"/>
            <p:cNvSpPr/>
            <p:nvPr/>
          </p:nvSpPr>
          <p:spPr>
            <a:xfrm>
              <a:off x="8382794" y="0"/>
              <a:ext cx="762794" cy="5145088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</p:spPr>
          <p:txBody>
            <a:bodyPr spcFirstLastPara="1" wrap="square" lIns="121875" tIns="60925" rIns="121875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99"/>
                <a:buFont typeface="Verdana"/>
                <a:buNone/>
              </a:pPr>
              <a:endParaRPr sz="2399" b="1" i="0" u="none" strike="noStrike" cap="none">
                <a:solidFill>
                  <a:srgbClr val="33533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18"/>
            <p:cNvSpPr/>
            <p:nvPr/>
          </p:nvSpPr>
          <p:spPr>
            <a:xfrm rot="5400000">
              <a:off x="4409394" y="-3826782"/>
              <a:ext cx="516335" cy="8169898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</p:spPr>
          <p:txBody>
            <a:bodyPr spcFirstLastPara="1" wrap="square" lIns="121875" tIns="60925" rIns="121875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99"/>
                <a:buFont typeface="Verdana"/>
                <a:buNone/>
              </a:pPr>
              <a:endParaRPr sz="2399" b="1" i="0" u="none" strike="noStrike" cap="none">
                <a:solidFill>
                  <a:srgbClr val="33533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18"/>
            <p:cNvSpPr/>
            <p:nvPr/>
          </p:nvSpPr>
          <p:spPr>
            <a:xfrm rot="5400000">
              <a:off x="4115877" y="801972"/>
              <a:ext cx="516335" cy="8169898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</p:spPr>
          <p:txBody>
            <a:bodyPr spcFirstLastPara="1" wrap="square" lIns="121875" tIns="60925" rIns="121875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99"/>
                <a:buFont typeface="Verdana"/>
                <a:buNone/>
              </a:pPr>
              <a:endParaRPr sz="2399" b="1" i="0" u="none" strike="noStrike" cap="none">
                <a:solidFill>
                  <a:srgbClr val="33533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91" name="Google Shape;691;p18" descr="Hoa đào nở vào mùa nào ? Đọc bài Làm việc thật là vui Quan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899263" y="4164202"/>
            <a:ext cx="5395555" cy="3277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2" name="Google Shape;692;p18" descr="Hoa mai png » PNG 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52727" y="-584229"/>
            <a:ext cx="2745173" cy="21472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93" name="Google Shape;693;p18"/>
          <p:cNvGrpSpPr/>
          <p:nvPr/>
        </p:nvGrpSpPr>
        <p:grpSpPr>
          <a:xfrm>
            <a:off x="1600624" y="1244316"/>
            <a:ext cx="2758912" cy="1327526"/>
            <a:chOff x="3591168" y="1063990"/>
            <a:chExt cx="3775194" cy="1628267"/>
          </a:xfrm>
        </p:grpSpPr>
        <p:pic>
          <p:nvPicPr>
            <p:cNvPr id="694" name="Google Shape;694;p1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591168" y="1063990"/>
              <a:ext cx="3775193" cy="16282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95" name="Google Shape;695;p18"/>
            <p:cNvSpPr/>
            <p:nvPr/>
          </p:nvSpPr>
          <p:spPr>
            <a:xfrm>
              <a:off x="4142395" y="1192366"/>
              <a:ext cx="3223967" cy="8682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33333"/>
                </a:buClr>
                <a:buSzPts val="4000"/>
                <a:buFont typeface="Calibri"/>
                <a:buNone/>
              </a:pPr>
              <a:r>
                <a:rPr lang="en-US" sz="4000" b="1" i="1" u="none" strike="noStrike" cap="none" dirty="0" err="1">
                  <a:solidFill>
                    <a:srgbClr val="003300"/>
                  </a:solidFill>
                  <a:latin typeface="Calibri"/>
                  <a:ea typeface="Calibri"/>
                  <a:cs typeface="Calibri"/>
                  <a:sym typeface="Calibri"/>
                </a:rPr>
                <a:t>cây</a:t>
              </a:r>
              <a:r>
                <a:rPr lang="en-US" sz="4000" b="1" i="1" u="none" strike="noStrike" cap="none" dirty="0">
                  <a:solidFill>
                    <a:srgbClr val="0033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4000" b="1" i="1" u="none" strike="noStrike" cap="none" dirty="0" err="1">
                  <a:solidFill>
                    <a:srgbClr val="003300"/>
                  </a:solidFill>
                  <a:latin typeface="Calibri"/>
                  <a:ea typeface="Calibri"/>
                  <a:cs typeface="Calibri"/>
                  <a:sym typeface="Calibri"/>
                </a:rPr>
                <a:t>liễu</a:t>
              </a:r>
              <a:endParaRPr sz="4000" b="1" i="0" u="none" strike="noStrike" cap="none">
                <a:solidFill>
                  <a:srgbClr val="0033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96" name="Google Shape;696;p18"/>
          <p:cNvGrpSpPr/>
          <p:nvPr/>
        </p:nvGrpSpPr>
        <p:grpSpPr>
          <a:xfrm>
            <a:off x="4359711" y="1244279"/>
            <a:ext cx="2759097" cy="1327447"/>
            <a:chOff x="3591168" y="1063990"/>
            <a:chExt cx="3775194" cy="1628267"/>
          </a:xfrm>
        </p:grpSpPr>
        <p:pic>
          <p:nvPicPr>
            <p:cNvPr id="697" name="Google Shape;697;p1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591168" y="1063990"/>
              <a:ext cx="3775193" cy="16282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98" name="Google Shape;698;p18"/>
            <p:cNvSpPr/>
            <p:nvPr/>
          </p:nvSpPr>
          <p:spPr>
            <a:xfrm>
              <a:off x="4142395" y="1192366"/>
              <a:ext cx="3223967" cy="868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33333"/>
                </a:buClr>
                <a:buSzPts val="4000"/>
                <a:buFont typeface="Calibri"/>
                <a:buNone/>
              </a:pPr>
              <a:r>
                <a:rPr lang="en-US" sz="4000" b="1" i="1" u="none" strike="noStrike" cap="none" err="1">
                  <a:solidFill>
                    <a:schemeClr val="bg2">
                      <a:lumMod val="60000"/>
                      <a:lumOff val="4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cái</a:t>
              </a:r>
              <a:r>
                <a:rPr lang="en-US" sz="4000" b="1" i="1" u="none" strike="noStrike" cap="none">
                  <a:solidFill>
                    <a:schemeClr val="bg2">
                      <a:lumMod val="60000"/>
                      <a:lumOff val="4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 chiếu</a:t>
              </a:r>
              <a:endParaRPr sz="4000" b="1" i="0" u="none" strike="noStrike" cap="none">
                <a:solidFill>
                  <a:schemeClr val="bg2">
                    <a:lumMod val="60000"/>
                    <a:lumOff val="40000"/>
                  </a:schemeClr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99" name="Google Shape;699;p18"/>
          <p:cNvGrpSpPr/>
          <p:nvPr/>
        </p:nvGrpSpPr>
        <p:grpSpPr>
          <a:xfrm>
            <a:off x="7628205" y="1226238"/>
            <a:ext cx="2759097" cy="1327447"/>
            <a:chOff x="3591168" y="1063990"/>
            <a:chExt cx="3775194" cy="1628267"/>
          </a:xfrm>
        </p:grpSpPr>
        <p:pic>
          <p:nvPicPr>
            <p:cNvPr id="700" name="Google Shape;700;p1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591168" y="1063990"/>
              <a:ext cx="3775193" cy="16282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01" name="Google Shape;701;p18"/>
            <p:cNvSpPr/>
            <p:nvPr/>
          </p:nvSpPr>
          <p:spPr>
            <a:xfrm>
              <a:off x="4142395" y="1192366"/>
              <a:ext cx="3223967" cy="868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33333"/>
                </a:buClr>
                <a:buSzPts val="4000"/>
                <a:buFont typeface="Calibri"/>
                <a:buNone/>
              </a:pPr>
              <a:r>
                <a:rPr lang="en-US" sz="4000" b="1" i="1">
                  <a:solidFill>
                    <a:srgbClr val="003300"/>
                  </a:solidFill>
                  <a:latin typeface="Calibri"/>
                  <a:ea typeface="Calibri"/>
                  <a:cs typeface="Calibri"/>
                  <a:sym typeface="Calibri"/>
                </a:rPr>
                <a:t>thiếu nhi</a:t>
              </a:r>
              <a:endParaRPr sz="4000" b="1" i="0" u="none" strike="noStrike" cap="none">
                <a:solidFill>
                  <a:srgbClr val="0033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02" name="Google Shape;702;p18"/>
          <p:cNvGrpSpPr/>
          <p:nvPr/>
        </p:nvGrpSpPr>
        <p:grpSpPr>
          <a:xfrm>
            <a:off x="4762575" y="2952535"/>
            <a:ext cx="2759096" cy="1327447"/>
            <a:chOff x="3591168" y="1063990"/>
            <a:chExt cx="3775193" cy="1628267"/>
          </a:xfrm>
        </p:grpSpPr>
        <p:pic>
          <p:nvPicPr>
            <p:cNvPr id="703" name="Google Shape;703;p1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591168" y="1063990"/>
              <a:ext cx="3775193" cy="16282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04" name="Google Shape;704;p18"/>
            <p:cNvSpPr/>
            <p:nvPr/>
          </p:nvSpPr>
          <p:spPr>
            <a:xfrm>
              <a:off x="3994155" y="1205865"/>
              <a:ext cx="3223967" cy="868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33333"/>
                </a:buClr>
                <a:buSzPts val="4000"/>
                <a:buFont typeface="Calibri"/>
                <a:buNone/>
              </a:pPr>
              <a:r>
                <a:rPr lang="en-US" sz="4000" b="1" i="1">
                  <a:solidFill>
                    <a:schemeClr val="bg2">
                      <a:lumMod val="60000"/>
                      <a:lumOff val="4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Ốc </a:t>
              </a:r>
              <a:r>
                <a:rPr lang="en-US" sz="4000" b="1" i="1" dirty="0" err="1">
                  <a:solidFill>
                    <a:schemeClr val="bg2">
                      <a:lumMod val="60000"/>
                      <a:lumOff val="4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bươu</a:t>
              </a:r>
              <a:endParaRPr sz="4000" b="1" i="0" u="none" strike="noStrike" cap="none">
                <a:solidFill>
                  <a:schemeClr val="bg2">
                    <a:lumMod val="60000"/>
                    <a:lumOff val="40000"/>
                  </a:schemeClr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6" name="Google Shape;626;p15" descr="F:\常用内页素材4\464副本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3511" y="-1"/>
            <a:ext cx="12264415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p15" descr="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13335"/>
            <a:ext cx="12192000" cy="688721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8" name="Google Shape;628;p15"/>
          <p:cNvGrpSpPr/>
          <p:nvPr/>
        </p:nvGrpSpPr>
        <p:grpSpPr>
          <a:xfrm>
            <a:off x="425245" y="228600"/>
            <a:ext cx="11341509" cy="6400800"/>
            <a:chOff x="1143796" y="12192"/>
            <a:chExt cx="2017160" cy="4419600"/>
          </a:xfrm>
        </p:grpSpPr>
        <p:sp>
          <p:nvSpPr>
            <p:cNvPr id="629" name="Google Shape;629;p15"/>
            <p:cNvSpPr/>
            <p:nvPr/>
          </p:nvSpPr>
          <p:spPr>
            <a:xfrm>
              <a:off x="1143796" y="12192"/>
              <a:ext cx="2017160" cy="4419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Verdana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15"/>
            <p:cNvSpPr/>
            <p:nvPr/>
          </p:nvSpPr>
          <p:spPr>
            <a:xfrm>
              <a:off x="1195585" y="158648"/>
              <a:ext cx="1925647" cy="4135213"/>
            </a:xfrm>
            <a:prstGeom prst="rect">
              <a:avLst/>
            </a:prstGeom>
            <a:noFill/>
            <a:ln w="12700" cap="flat" cmpd="sng">
              <a:solidFill>
                <a:srgbClr val="88CBB9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Verdana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1" name="Google Shape;631;p15"/>
          <p:cNvGrpSpPr/>
          <p:nvPr/>
        </p:nvGrpSpPr>
        <p:grpSpPr>
          <a:xfrm>
            <a:off x="2015046" y="-1494681"/>
            <a:ext cx="7814240" cy="4923680"/>
            <a:chOff x="3681955" y="4019550"/>
            <a:chExt cx="1977483" cy="1651000"/>
          </a:xfrm>
        </p:grpSpPr>
        <p:sp>
          <p:nvSpPr>
            <p:cNvPr id="632" name="Google Shape;632;p15"/>
            <p:cNvSpPr/>
            <p:nvPr/>
          </p:nvSpPr>
          <p:spPr>
            <a:xfrm>
              <a:off x="3687764" y="4019550"/>
              <a:ext cx="1946275" cy="1625600"/>
            </a:xfrm>
            <a:custGeom>
              <a:avLst/>
              <a:gdLst/>
              <a:ahLst/>
              <a:cxnLst/>
              <a:rect l="l" t="t" r="r" b="b"/>
              <a:pathLst>
                <a:path w="1946275" h="1625601" extrusionOk="0">
                  <a:moveTo>
                    <a:pt x="481437" y="1465536"/>
                  </a:moveTo>
                  <a:lnTo>
                    <a:pt x="487586" y="1465719"/>
                  </a:lnTo>
                  <a:cubicBezTo>
                    <a:pt x="494896" y="1465957"/>
                    <a:pt x="493351" y="1465957"/>
                    <a:pt x="486307" y="1465719"/>
                  </a:cubicBezTo>
                  <a:lnTo>
                    <a:pt x="481437" y="1465536"/>
                  </a:lnTo>
                  <a:close/>
                  <a:moveTo>
                    <a:pt x="191907" y="1457871"/>
                  </a:moveTo>
                  <a:lnTo>
                    <a:pt x="247607" y="1459230"/>
                  </a:lnTo>
                  <a:cubicBezTo>
                    <a:pt x="322435" y="1461135"/>
                    <a:pt x="396793" y="1463040"/>
                    <a:pt x="428795" y="1463040"/>
                  </a:cubicBezTo>
                  <a:cubicBezTo>
                    <a:pt x="444796" y="1463993"/>
                    <a:pt x="460327" y="1464707"/>
                    <a:pt x="472034" y="1465183"/>
                  </a:cubicBezTo>
                  <a:lnTo>
                    <a:pt x="481437" y="1465536"/>
                  </a:lnTo>
                  <a:lnTo>
                    <a:pt x="469563" y="1465183"/>
                  </a:lnTo>
                  <a:cubicBezTo>
                    <a:pt x="452562" y="1464707"/>
                    <a:pt x="425031" y="1463993"/>
                    <a:pt x="383616" y="1463040"/>
                  </a:cubicBezTo>
                  <a:cubicBezTo>
                    <a:pt x="217958" y="1459230"/>
                    <a:pt x="440090" y="1466850"/>
                    <a:pt x="225488" y="1459230"/>
                  </a:cubicBezTo>
                  <a:lnTo>
                    <a:pt x="191907" y="1457871"/>
                  </a:lnTo>
                  <a:close/>
                  <a:moveTo>
                    <a:pt x="15280" y="1374175"/>
                  </a:moveTo>
                  <a:lnTo>
                    <a:pt x="15058" y="1387812"/>
                  </a:lnTo>
                  <a:lnTo>
                    <a:pt x="15334" y="1396572"/>
                  </a:lnTo>
                  <a:lnTo>
                    <a:pt x="15280" y="1374175"/>
                  </a:lnTo>
                  <a:close/>
                  <a:moveTo>
                    <a:pt x="182607" y="914934"/>
                  </a:moveTo>
                  <a:cubicBezTo>
                    <a:pt x="183255" y="915046"/>
                    <a:pt x="182078" y="915492"/>
                    <a:pt x="177371" y="916385"/>
                  </a:cubicBezTo>
                  <a:lnTo>
                    <a:pt x="173883" y="916385"/>
                  </a:lnTo>
                  <a:lnTo>
                    <a:pt x="176901" y="915492"/>
                  </a:lnTo>
                  <a:cubicBezTo>
                    <a:pt x="179489" y="915046"/>
                    <a:pt x="181960" y="914822"/>
                    <a:pt x="182607" y="914934"/>
                  </a:cubicBezTo>
                  <a:close/>
                  <a:moveTo>
                    <a:pt x="1830701" y="858668"/>
                  </a:moveTo>
                  <a:cubicBezTo>
                    <a:pt x="1832316" y="858727"/>
                    <a:pt x="1835561" y="858962"/>
                    <a:pt x="1840754" y="859434"/>
                  </a:cubicBezTo>
                  <a:lnTo>
                    <a:pt x="1845108" y="860670"/>
                  </a:lnTo>
                  <a:lnTo>
                    <a:pt x="1838032" y="859964"/>
                  </a:lnTo>
                  <a:cubicBezTo>
                    <a:pt x="1830760" y="859139"/>
                    <a:pt x="1827470" y="858550"/>
                    <a:pt x="1830701" y="858668"/>
                  </a:cubicBezTo>
                  <a:close/>
                  <a:moveTo>
                    <a:pt x="101185" y="780313"/>
                  </a:moveTo>
                  <a:lnTo>
                    <a:pt x="93644" y="784375"/>
                  </a:lnTo>
                  <a:lnTo>
                    <a:pt x="87526" y="789985"/>
                  </a:lnTo>
                  <a:lnTo>
                    <a:pt x="101185" y="780313"/>
                  </a:lnTo>
                  <a:close/>
                  <a:moveTo>
                    <a:pt x="1202371" y="731945"/>
                  </a:moveTo>
                  <a:lnTo>
                    <a:pt x="1190955" y="732938"/>
                  </a:lnTo>
                  <a:cubicBezTo>
                    <a:pt x="1133591" y="737654"/>
                    <a:pt x="1061181" y="742369"/>
                    <a:pt x="1000995" y="742369"/>
                  </a:cubicBezTo>
                  <a:cubicBezTo>
                    <a:pt x="876863" y="742369"/>
                    <a:pt x="609791" y="746141"/>
                    <a:pt x="496943" y="749914"/>
                  </a:cubicBezTo>
                  <a:cubicBezTo>
                    <a:pt x="459327" y="749914"/>
                    <a:pt x="417950" y="749914"/>
                    <a:pt x="380334" y="749914"/>
                  </a:cubicBezTo>
                  <a:cubicBezTo>
                    <a:pt x="308864" y="749914"/>
                    <a:pt x="241155" y="749914"/>
                    <a:pt x="196016" y="757458"/>
                  </a:cubicBezTo>
                  <a:cubicBezTo>
                    <a:pt x="162162" y="765003"/>
                    <a:pt x="83169" y="791409"/>
                    <a:pt x="53076" y="847993"/>
                  </a:cubicBezTo>
                  <a:cubicBezTo>
                    <a:pt x="45553" y="863082"/>
                    <a:pt x="40851" y="881000"/>
                    <a:pt x="37912" y="900864"/>
                  </a:cubicBezTo>
                  <a:lnTo>
                    <a:pt x="36810" y="916385"/>
                  </a:lnTo>
                  <a:lnTo>
                    <a:pt x="87006" y="916385"/>
                  </a:lnTo>
                  <a:cubicBezTo>
                    <a:pt x="109597" y="916385"/>
                    <a:pt x="127482" y="916385"/>
                    <a:pt x="142072" y="916385"/>
                  </a:cubicBezTo>
                  <a:lnTo>
                    <a:pt x="173883" y="916385"/>
                  </a:lnTo>
                  <a:lnTo>
                    <a:pt x="170488" y="917390"/>
                  </a:lnTo>
                  <a:cubicBezTo>
                    <a:pt x="169370" y="918171"/>
                    <a:pt x="169841" y="919064"/>
                    <a:pt x="173606" y="919957"/>
                  </a:cubicBezTo>
                  <a:cubicBezTo>
                    <a:pt x="192432" y="919957"/>
                    <a:pt x="233850" y="923529"/>
                    <a:pt x="248911" y="923529"/>
                  </a:cubicBezTo>
                  <a:cubicBezTo>
                    <a:pt x="263972" y="923529"/>
                    <a:pt x="222554" y="923529"/>
                    <a:pt x="263972" y="927101"/>
                  </a:cubicBezTo>
                  <a:lnTo>
                    <a:pt x="211258" y="927101"/>
                  </a:lnTo>
                  <a:lnTo>
                    <a:pt x="200139" y="927101"/>
                  </a:lnTo>
                  <a:lnTo>
                    <a:pt x="196197" y="927101"/>
                  </a:lnTo>
                  <a:cubicBezTo>
                    <a:pt x="181372" y="927101"/>
                    <a:pt x="116278" y="924025"/>
                    <a:pt x="66893" y="923929"/>
                  </a:cubicBezTo>
                  <a:lnTo>
                    <a:pt x="36215" y="924754"/>
                  </a:lnTo>
                  <a:lnTo>
                    <a:pt x="33328" y="965405"/>
                  </a:lnTo>
                  <a:cubicBezTo>
                    <a:pt x="32387" y="1011144"/>
                    <a:pt x="34268" y="1061126"/>
                    <a:pt x="30507" y="1108280"/>
                  </a:cubicBezTo>
                  <a:cubicBezTo>
                    <a:pt x="28626" y="1132800"/>
                    <a:pt x="26980" y="1164864"/>
                    <a:pt x="25511" y="1199993"/>
                  </a:cubicBezTo>
                  <a:lnTo>
                    <a:pt x="23007" y="1270000"/>
                  </a:lnTo>
                  <a:lnTo>
                    <a:pt x="28574" y="1270000"/>
                  </a:lnTo>
                  <a:cubicBezTo>
                    <a:pt x="41706" y="1270000"/>
                    <a:pt x="60468" y="1270000"/>
                    <a:pt x="82981" y="1270000"/>
                  </a:cubicBezTo>
                  <a:cubicBezTo>
                    <a:pt x="131761" y="1270000"/>
                    <a:pt x="45459" y="1277761"/>
                    <a:pt x="90486" y="1281642"/>
                  </a:cubicBezTo>
                  <a:cubicBezTo>
                    <a:pt x="135513" y="1285522"/>
                    <a:pt x="173036" y="1281642"/>
                    <a:pt x="188045" y="1285522"/>
                  </a:cubicBezTo>
                  <a:cubicBezTo>
                    <a:pt x="203054" y="1293283"/>
                    <a:pt x="116752" y="1281642"/>
                    <a:pt x="188045" y="1293283"/>
                  </a:cubicBezTo>
                  <a:cubicBezTo>
                    <a:pt x="238701" y="1302015"/>
                    <a:pt x="177492" y="1299832"/>
                    <a:pt x="161134" y="1298195"/>
                  </a:cubicBezTo>
                  <a:lnTo>
                    <a:pt x="164157" y="1297486"/>
                  </a:lnTo>
                  <a:lnTo>
                    <a:pt x="167759" y="1297710"/>
                  </a:lnTo>
                  <a:cubicBezTo>
                    <a:pt x="174678" y="1298134"/>
                    <a:pt x="175850" y="1298134"/>
                    <a:pt x="165531" y="1297164"/>
                  </a:cubicBezTo>
                  <a:lnTo>
                    <a:pt x="164157" y="1297486"/>
                  </a:lnTo>
                  <a:lnTo>
                    <a:pt x="135513" y="1295709"/>
                  </a:lnTo>
                  <a:cubicBezTo>
                    <a:pt x="110185" y="1294254"/>
                    <a:pt x="84857" y="1293284"/>
                    <a:pt x="105495" y="1297164"/>
                  </a:cubicBezTo>
                  <a:cubicBezTo>
                    <a:pt x="136451" y="1302985"/>
                    <a:pt x="97756" y="1295709"/>
                    <a:pt x="55895" y="1293344"/>
                  </a:cubicBezTo>
                  <a:lnTo>
                    <a:pt x="22174" y="1293294"/>
                  </a:lnTo>
                  <a:lnTo>
                    <a:pt x="21573" y="1310097"/>
                  </a:lnTo>
                  <a:cubicBezTo>
                    <a:pt x="20397" y="1346876"/>
                    <a:pt x="19339" y="1382242"/>
                    <a:pt x="18340" y="1411712"/>
                  </a:cubicBezTo>
                  <a:lnTo>
                    <a:pt x="16995" y="1447805"/>
                  </a:lnTo>
                  <a:lnTo>
                    <a:pt x="20343" y="1447808"/>
                  </a:lnTo>
                  <a:cubicBezTo>
                    <a:pt x="62654" y="1447860"/>
                    <a:pt x="233959" y="1448276"/>
                    <a:pt x="266902" y="1451610"/>
                  </a:cubicBezTo>
                  <a:cubicBezTo>
                    <a:pt x="299846" y="1454944"/>
                    <a:pt x="79125" y="1452444"/>
                    <a:pt x="167197" y="1456871"/>
                  </a:cubicBezTo>
                  <a:lnTo>
                    <a:pt x="191907" y="1457871"/>
                  </a:lnTo>
                  <a:lnTo>
                    <a:pt x="140247" y="1456611"/>
                  </a:lnTo>
                  <a:cubicBezTo>
                    <a:pt x="107833" y="1455896"/>
                    <a:pt x="80537" y="1455420"/>
                    <a:pt x="63595" y="1455420"/>
                  </a:cubicBezTo>
                  <a:cubicBezTo>
                    <a:pt x="45711" y="1455420"/>
                    <a:pt x="33475" y="1455658"/>
                    <a:pt x="25181" y="1456015"/>
                  </a:cubicBezTo>
                  <a:lnTo>
                    <a:pt x="17229" y="1456721"/>
                  </a:lnTo>
                  <a:lnTo>
                    <a:pt x="17882" y="1477455"/>
                  </a:lnTo>
                  <a:cubicBezTo>
                    <a:pt x="19764" y="1502932"/>
                    <a:pt x="22588" y="1523692"/>
                    <a:pt x="26352" y="1538789"/>
                  </a:cubicBezTo>
                  <a:cubicBezTo>
                    <a:pt x="30117" y="1550113"/>
                    <a:pt x="37646" y="1561436"/>
                    <a:pt x="48939" y="1568985"/>
                  </a:cubicBezTo>
                  <a:cubicBezTo>
                    <a:pt x="60233" y="1576534"/>
                    <a:pt x="75291" y="1584082"/>
                    <a:pt x="97879" y="1587857"/>
                  </a:cubicBezTo>
                  <a:cubicBezTo>
                    <a:pt x="143053" y="1599180"/>
                    <a:pt x="210815" y="1602955"/>
                    <a:pt x="319987" y="1602955"/>
                  </a:cubicBezTo>
                  <a:cubicBezTo>
                    <a:pt x="376456" y="1602955"/>
                    <a:pt x="443277" y="1602011"/>
                    <a:pt x="521862" y="1600124"/>
                  </a:cubicBezTo>
                  <a:lnTo>
                    <a:pt x="555677" y="1599181"/>
                  </a:lnTo>
                  <a:lnTo>
                    <a:pt x="620458" y="1594516"/>
                  </a:lnTo>
                  <a:cubicBezTo>
                    <a:pt x="843265" y="1580095"/>
                    <a:pt x="973055" y="1582979"/>
                    <a:pt x="1065351" y="1582979"/>
                  </a:cubicBezTo>
                  <a:cubicBezTo>
                    <a:pt x="1110557" y="1582979"/>
                    <a:pt x="1148229" y="1582979"/>
                    <a:pt x="1178366" y="1582979"/>
                  </a:cubicBezTo>
                  <a:cubicBezTo>
                    <a:pt x="1238641" y="1579212"/>
                    <a:pt x="1306449" y="1582979"/>
                    <a:pt x="1366724" y="1590513"/>
                  </a:cubicBezTo>
                  <a:cubicBezTo>
                    <a:pt x="1426999" y="1594280"/>
                    <a:pt x="1479739" y="1601814"/>
                    <a:pt x="1509876" y="1598047"/>
                  </a:cubicBezTo>
                  <a:cubicBezTo>
                    <a:pt x="1543781" y="1594280"/>
                    <a:pt x="1588987" y="1598047"/>
                    <a:pt x="1637960" y="1601814"/>
                  </a:cubicBezTo>
                  <a:cubicBezTo>
                    <a:pt x="1698235" y="1605581"/>
                    <a:pt x="1758509" y="1609349"/>
                    <a:pt x="1796181" y="1601814"/>
                  </a:cubicBezTo>
                  <a:cubicBezTo>
                    <a:pt x="1847037" y="1590513"/>
                    <a:pt x="1883061" y="1581331"/>
                    <a:pt x="1901073" y="1544072"/>
                  </a:cubicBezTo>
                  <a:lnTo>
                    <a:pt x="1903834" y="1532986"/>
                  </a:lnTo>
                  <a:lnTo>
                    <a:pt x="1877730" y="1530291"/>
                  </a:lnTo>
                  <a:cubicBezTo>
                    <a:pt x="1811809" y="1528684"/>
                    <a:pt x="1702941" y="1535113"/>
                    <a:pt x="1683146" y="1535113"/>
                  </a:cubicBezTo>
                  <a:cubicBezTo>
                    <a:pt x="1656754" y="1535113"/>
                    <a:pt x="1720849" y="1531303"/>
                    <a:pt x="1660524" y="1531303"/>
                  </a:cubicBezTo>
                  <a:cubicBezTo>
                    <a:pt x="1603969" y="1531303"/>
                    <a:pt x="1539874" y="1535113"/>
                    <a:pt x="1592658" y="1531303"/>
                  </a:cubicBezTo>
                  <a:cubicBezTo>
                    <a:pt x="1645443" y="1527493"/>
                    <a:pt x="1592658" y="1527493"/>
                    <a:pt x="1611510" y="1527493"/>
                  </a:cubicBezTo>
                  <a:cubicBezTo>
                    <a:pt x="1626592" y="1527493"/>
                    <a:pt x="1686917" y="1523683"/>
                    <a:pt x="1709539" y="1523683"/>
                  </a:cubicBezTo>
                  <a:cubicBezTo>
                    <a:pt x="1726505" y="1523683"/>
                    <a:pt x="1703176" y="1519397"/>
                    <a:pt x="1699995" y="1518861"/>
                  </a:cubicBezTo>
                  <a:cubicBezTo>
                    <a:pt x="1698935" y="1518683"/>
                    <a:pt x="1700113" y="1518921"/>
                    <a:pt x="1705768" y="1519873"/>
                  </a:cubicBezTo>
                  <a:cubicBezTo>
                    <a:pt x="1728390" y="1519873"/>
                    <a:pt x="1762323" y="1519873"/>
                    <a:pt x="1822648" y="1519873"/>
                  </a:cubicBezTo>
                  <a:cubicBezTo>
                    <a:pt x="1852811" y="1519873"/>
                    <a:pt x="1880146" y="1519873"/>
                    <a:pt x="1899940" y="1519873"/>
                  </a:cubicBezTo>
                  <a:lnTo>
                    <a:pt x="1907100" y="1519873"/>
                  </a:lnTo>
                  <a:lnTo>
                    <a:pt x="1912963" y="1496336"/>
                  </a:lnTo>
                  <a:cubicBezTo>
                    <a:pt x="1916730" y="1436062"/>
                    <a:pt x="1924264" y="1451130"/>
                    <a:pt x="1920497" y="1387090"/>
                  </a:cubicBezTo>
                  <a:cubicBezTo>
                    <a:pt x="1920497" y="1319282"/>
                    <a:pt x="1912963" y="1187434"/>
                    <a:pt x="1916730" y="1119626"/>
                  </a:cubicBezTo>
                  <a:lnTo>
                    <a:pt x="1919333" y="1085717"/>
                  </a:lnTo>
                  <a:lnTo>
                    <a:pt x="1893394" y="1085374"/>
                  </a:lnTo>
                  <a:cubicBezTo>
                    <a:pt x="1869787" y="1084898"/>
                    <a:pt x="1844291" y="1083945"/>
                    <a:pt x="1836737" y="1082040"/>
                  </a:cubicBezTo>
                  <a:cubicBezTo>
                    <a:pt x="1821628" y="1074420"/>
                    <a:pt x="1938720" y="1082040"/>
                    <a:pt x="1855623" y="1074420"/>
                  </a:cubicBezTo>
                  <a:cubicBezTo>
                    <a:pt x="1768748" y="1066800"/>
                    <a:pt x="1855623" y="1074420"/>
                    <a:pt x="1791411" y="1070610"/>
                  </a:cubicBezTo>
                  <a:cubicBezTo>
                    <a:pt x="1727199" y="1066800"/>
                    <a:pt x="1749862" y="1066800"/>
                    <a:pt x="1772525" y="1066800"/>
                  </a:cubicBezTo>
                  <a:cubicBezTo>
                    <a:pt x="1798965" y="1066800"/>
                    <a:pt x="1889617" y="1074420"/>
                    <a:pt x="1919834" y="1078230"/>
                  </a:cubicBezTo>
                  <a:lnTo>
                    <a:pt x="1919909" y="1078224"/>
                  </a:lnTo>
                  <a:lnTo>
                    <a:pt x="1921262" y="1060588"/>
                  </a:lnTo>
                  <a:cubicBezTo>
                    <a:pt x="1922719" y="1045093"/>
                    <a:pt x="1924342" y="1029499"/>
                    <a:pt x="1925956" y="1014823"/>
                  </a:cubicBezTo>
                  <a:lnTo>
                    <a:pt x="1930315" y="977039"/>
                  </a:lnTo>
                  <a:lnTo>
                    <a:pt x="1931217" y="938655"/>
                  </a:lnTo>
                  <a:cubicBezTo>
                    <a:pt x="1931217" y="919783"/>
                    <a:pt x="1930276" y="902798"/>
                    <a:pt x="1928864" y="887228"/>
                  </a:cubicBezTo>
                  <a:lnTo>
                    <a:pt x="1928695" y="885826"/>
                  </a:lnTo>
                  <a:lnTo>
                    <a:pt x="1914393" y="885826"/>
                  </a:lnTo>
                  <a:cubicBezTo>
                    <a:pt x="1901176" y="885826"/>
                    <a:pt x="1882294" y="885826"/>
                    <a:pt x="1859636" y="885826"/>
                  </a:cubicBezTo>
                  <a:cubicBezTo>
                    <a:pt x="1814320" y="885826"/>
                    <a:pt x="1901175" y="878285"/>
                    <a:pt x="1855859" y="874515"/>
                  </a:cubicBezTo>
                  <a:cubicBezTo>
                    <a:pt x="1806767" y="874515"/>
                    <a:pt x="1772780" y="874515"/>
                    <a:pt x="1757675" y="870745"/>
                  </a:cubicBezTo>
                  <a:cubicBezTo>
                    <a:pt x="1742569" y="866974"/>
                    <a:pt x="1829425" y="874515"/>
                    <a:pt x="1757675" y="863204"/>
                  </a:cubicBezTo>
                  <a:cubicBezTo>
                    <a:pt x="1721800" y="859434"/>
                    <a:pt x="1737849" y="858491"/>
                    <a:pt x="1757675" y="858491"/>
                  </a:cubicBezTo>
                  <a:cubicBezTo>
                    <a:pt x="1777500" y="858491"/>
                    <a:pt x="1801103" y="859434"/>
                    <a:pt x="1780333" y="859434"/>
                  </a:cubicBezTo>
                  <a:cubicBezTo>
                    <a:pt x="1743985" y="859434"/>
                    <a:pt x="1849310" y="865207"/>
                    <a:pt x="1848380" y="861599"/>
                  </a:cubicBezTo>
                  <a:lnTo>
                    <a:pt x="1845108" y="860670"/>
                  </a:lnTo>
                  <a:lnTo>
                    <a:pt x="1851611" y="861319"/>
                  </a:lnTo>
                  <a:cubicBezTo>
                    <a:pt x="1862232" y="862262"/>
                    <a:pt x="1875567" y="863204"/>
                    <a:pt x="1889080" y="863675"/>
                  </a:cubicBezTo>
                  <a:lnTo>
                    <a:pt x="1925970" y="863224"/>
                  </a:lnTo>
                  <a:lnTo>
                    <a:pt x="1923688" y="844294"/>
                  </a:lnTo>
                  <a:cubicBezTo>
                    <a:pt x="1923688" y="832971"/>
                    <a:pt x="1916159" y="825422"/>
                    <a:pt x="1908630" y="817873"/>
                  </a:cubicBezTo>
                  <a:cubicBezTo>
                    <a:pt x="1901101" y="806549"/>
                    <a:pt x="1889807" y="799001"/>
                    <a:pt x="1870984" y="791452"/>
                  </a:cubicBezTo>
                  <a:cubicBezTo>
                    <a:pt x="1837103" y="776354"/>
                    <a:pt x="1788164" y="765031"/>
                    <a:pt x="1716637" y="757482"/>
                  </a:cubicBezTo>
                  <a:cubicBezTo>
                    <a:pt x="1609347" y="743328"/>
                    <a:pt x="1459707" y="735543"/>
                    <a:pt x="1258185" y="732536"/>
                  </a:cubicBezTo>
                  <a:lnTo>
                    <a:pt x="1202371" y="731945"/>
                  </a:lnTo>
                  <a:close/>
                  <a:moveTo>
                    <a:pt x="484353" y="555667"/>
                  </a:moveTo>
                  <a:lnTo>
                    <a:pt x="481354" y="557472"/>
                  </a:lnTo>
                  <a:lnTo>
                    <a:pt x="475083" y="563846"/>
                  </a:lnTo>
                  <a:lnTo>
                    <a:pt x="484353" y="555667"/>
                  </a:lnTo>
                  <a:close/>
                  <a:moveTo>
                    <a:pt x="920312" y="191891"/>
                  </a:moveTo>
                  <a:lnTo>
                    <a:pt x="895454" y="213713"/>
                  </a:lnTo>
                  <a:lnTo>
                    <a:pt x="880878" y="237110"/>
                  </a:lnTo>
                  <a:cubicBezTo>
                    <a:pt x="869571" y="255955"/>
                    <a:pt x="846956" y="274800"/>
                    <a:pt x="820573" y="289876"/>
                  </a:cubicBezTo>
                  <a:lnTo>
                    <a:pt x="774815" y="319617"/>
                  </a:lnTo>
                  <a:lnTo>
                    <a:pt x="653303" y="426288"/>
                  </a:lnTo>
                  <a:lnTo>
                    <a:pt x="643425" y="440634"/>
                  </a:lnTo>
                  <a:cubicBezTo>
                    <a:pt x="628348" y="467017"/>
                    <a:pt x="601965" y="485862"/>
                    <a:pt x="571812" y="504707"/>
                  </a:cubicBezTo>
                  <a:lnTo>
                    <a:pt x="549774" y="517173"/>
                  </a:lnTo>
                  <a:lnTo>
                    <a:pt x="415727" y="634848"/>
                  </a:lnTo>
                  <a:lnTo>
                    <a:pt x="398433" y="659234"/>
                  </a:lnTo>
                  <a:cubicBezTo>
                    <a:pt x="383357" y="681848"/>
                    <a:pt x="362627" y="698809"/>
                    <a:pt x="345666" y="710116"/>
                  </a:cubicBezTo>
                  <a:lnTo>
                    <a:pt x="324814" y="722489"/>
                  </a:lnTo>
                  <a:lnTo>
                    <a:pt x="468334" y="720740"/>
                  </a:lnTo>
                  <a:cubicBezTo>
                    <a:pt x="686090" y="718086"/>
                    <a:pt x="875259" y="715963"/>
                    <a:pt x="1039017" y="715963"/>
                  </a:cubicBezTo>
                  <a:cubicBezTo>
                    <a:pt x="1233127" y="715963"/>
                    <a:pt x="1390841" y="718451"/>
                    <a:pt x="1516813" y="724593"/>
                  </a:cubicBezTo>
                  <a:lnTo>
                    <a:pt x="1629894" y="731838"/>
                  </a:lnTo>
                  <a:lnTo>
                    <a:pt x="1633536" y="731838"/>
                  </a:lnTo>
                  <a:lnTo>
                    <a:pt x="1635618" y="732324"/>
                  </a:lnTo>
                  <a:lnTo>
                    <a:pt x="1667118" y="735498"/>
                  </a:lnTo>
                  <a:lnTo>
                    <a:pt x="1658225" y="729607"/>
                  </a:lnTo>
                  <a:cubicBezTo>
                    <a:pt x="1649286" y="722527"/>
                    <a:pt x="1639877" y="714032"/>
                    <a:pt x="1630467" y="704593"/>
                  </a:cubicBezTo>
                  <a:lnTo>
                    <a:pt x="1594095" y="654071"/>
                  </a:lnTo>
                  <a:lnTo>
                    <a:pt x="1458600" y="520490"/>
                  </a:lnTo>
                  <a:lnTo>
                    <a:pt x="1446044" y="512033"/>
                  </a:lnTo>
                  <a:cubicBezTo>
                    <a:pt x="1412170" y="489379"/>
                    <a:pt x="1363242" y="459174"/>
                    <a:pt x="1318077" y="387436"/>
                  </a:cubicBezTo>
                  <a:lnTo>
                    <a:pt x="1309221" y="373221"/>
                  </a:lnTo>
                  <a:lnTo>
                    <a:pt x="1203100" y="268599"/>
                  </a:lnTo>
                  <a:lnTo>
                    <a:pt x="1165175" y="242073"/>
                  </a:lnTo>
                  <a:lnTo>
                    <a:pt x="1128373" y="201503"/>
                  </a:lnTo>
                  <a:lnTo>
                    <a:pt x="1127479" y="202252"/>
                  </a:lnTo>
                  <a:lnTo>
                    <a:pt x="1128713" y="203490"/>
                  </a:lnTo>
                  <a:lnTo>
                    <a:pt x="1121958" y="206877"/>
                  </a:lnTo>
                  <a:lnTo>
                    <a:pt x="1121373" y="207367"/>
                  </a:lnTo>
                  <a:lnTo>
                    <a:pt x="1120178" y="208269"/>
                  </a:lnTo>
                  <a:lnTo>
                    <a:pt x="1117402" y="211052"/>
                  </a:lnTo>
                  <a:lnTo>
                    <a:pt x="1117009" y="210658"/>
                  </a:lnTo>
                  <a:lnTo>
                    <a:pt x="1101944" y="222017"/>
                  </a:lnTo>
                  <a:lnTo>
                    <a:pt x="1102320" y="222395"/>
                  </a:lnTo>
                  <a:lnTo>
                    <a:pt x="1094570" y="227578"/>
                  </a:lnTo>
                  <a:lnTo>
                    <a:pt x="1091371" y="229989"/>
                  </a:lnTo>
                  <a:cubicBezTo>
                    <a:pt x="1083871" y="233760"/>
                    <a:pt x="1072620" y="237530"/>
                    <a:pt x="1057620" y="237530"/>
                  </a:cubicBezTo>
                  <a:cubicBezTo>
                    <a:pt x="1057620" y="241300"/>
                    <a:pt x="1053869" y="241300"/>
                    <a:pt x="1050119" y="241300"/>
                  </a:cubicBezTo>
                  <a:lnTo>
                    <a:pt x="1049616" y="241261"/>
                  </a:lnTo>
                  <a:lnTo>
                    <a:pt x="1049536" y="241301"/>
                  </a:lnTo>
                  <a:cubicBezTo>
                    <a:pt x="1034455" y="241301"/>
                    <a:pt x="1015603" y="237520"/>
                    <a:pt x="1000522" y="237520"/>
                  </a:cubicBezTo>
                  <a:cubicBezTo>
                    <a:pt x="981670" y="233739"/>
                    <a:pt x="970359" y="229958"/>
                    <a:pt x="955278" y="222395"/>
                  </a:cubicBezTo>
                  <a:cubicBezTo>
                    <a:pt x="951508" y="218614"/>
                    <a:pt x="951508" y="218614"/>
                    <a:pt x="947737" y="218614"/>
                  </a:cubicBezTo>
                  <a:lnTo>
                    <a:pt x="955384" y="221682"/>
                  </a:lnTo>
                  <a:lnTo>
                    <a:pt x="922613" y="196056"/>
                  </a:lnTo>
                  <a:lnTo>
                    <a:pt x="920312" y="191891"/>
                  </a:lnTo>
                  <a:close/>
                  <a:moveTo>
                    <a:pt x="1001367" y="15081"/>
                  </a:moveTo>
                  <a:cubicBezTo>
                    <a:pt x="997617" y="15081"/>
                    <a:pt x="993866" y="15081"/>
                    <a:pt x="990116" y="18851"/>
                  </a:cubicBezTo>
                  <a:cubicBezTo>
                    <a:pt x="975116" y="22622"/>
                    <a:pt x="963865" y="26392"/>
                    <a:pt x="956365" y="33933"/>
                  </a:cubicBezTo>
                  <a:cubicBezTo>
                    <a:pt x="952614" y="33933"/>
                    <a:pt x="952614" y="37703"/>
                    <a:pt x="948864" y="41473"/>
                  </a:cubicBezTo>
                  <a:cubicBezTo>
                    <a:pt x="945114" y="49014"/>
                    <a:pt x="941364" y="52784"/>
                    <a:pt x="937614" y="56555"/>
                  </a:cubicBezTo>
                  <a:cubicBezTo>
                    <a:pt x="933863" y="67865"/>
                    <a:pt x="930113" y="75406"/>
                    <a:pt x="926363" y="86717"/>
                  </a:cubicBezTo>
                  <a:cubicBezTo>
                    <a:pt x="918863" y="101798"/>
                    <a:pt x="915113" y="116880"/>
                    <a:pt x="915113" y="135731"/>
                  </a:cubicBezTo>
                  <a:cubicBezTo>
                    <a:pt x="915113" y="143272"/>
                    <a:pt x="918863" y="150812"/>
                    <a:pt x="918863" y="158353"/>
                  </a:cubicBezTo>
                  <a:cubicBezTo>
                    <a:pt x="918863" y="169664"/>
                    <a:pt x="926363" y="180975"/>
                    <a:pt x="933863" y="188516"/>
                  </a:cubicBezTo>
                  <a:cubicBezTo>
                    <a:pt x="941364" y="196056"/>
                    <a:pt x="952614" y="203597"/>
                    <a:pt x="963865" y="207367"/>
                  </a:cubicBezTo>
                  <a:cubicBezTo>
                    <a:pt x="978866" y="214908"/>
                    <a:pt x="986366" y="218678"/>
                    <a:pt x="1005117" y="222449"/>
                  </a:cubicBezTo>
                  <a:cubicBezTo>
                    <a:pt x="1020118" y="222449"/>
                    <a:pt x="1035119" y="226219"/>
                    <a:pt x="1050119" y="226219"/>
                  </a:cubicBezTo>
                  <a:cubicBezTo>
                    <a:pt x="1053869" y="226219"/>
                    <a:pt x="1053869" y="226219"/>
                    <a:pt x="1057620" y="222449"/>
                  </a:cubicBezTo>
                  <a:cubicBezTo>
                    <a:pt x="1068870" y="222449"/>
                    <a:pt x="1076371" y="218678"/>
                    <a:pt x="1087621" y="214908"/>
                  </a:cubicBezTo>
                  <a:cubicBezTo>
                    <a:pt x="1095122" y="211138"/>
                    <a:pt x="1102622" y="203597"/>
                    <a:pt x="1110122" y="196056"/>
                  </a:cubicBezTo>
                  <a:cubicBezTo>
                    <a:pt x="1117623" y="192286"/>
                    <a:pt x="1125123" y="184745"/>
                    <a:pt x="1132624" y="180975"/>
                  </a:cubicBezTo>
                  <a:cubicBezTo>
                    <a:pt x="1136374" y="173434"/>
                    <a:pt x="1140124" y="165894"/>
                    <a:pt x="1140124" y="158353"/>
                  </a:cubicBezTo>
                  <a:cubicBezTo>
                    <a:pt x="1143874" y="147042"/>
                    <a:pt x="1143874" y="139501"/>
                    <a:pt x="1143874" y="128190"/>
                  </a:cubicBezTo>
                  <a:cubicBezTo>
                    <a:pt x="1143874" y="124420"/>
                    <a:pt x="1143874" y="120650"/>
                    <a:pt x="1143874" y="116880"/>
                  </a:cubicBezTo>
                  <a:cubicBezTo>
                    <a:pt x="1143874" y="101798"/>
                    <a:pt x="1143874" y="86717"/>
                    <a:pt x="1136374" y="71636"/>
                  </a:cubicBezTo>
                  <a:cubicBezTo>
                    <a:pt x="1128874" y="64095"/>
                    <a:pt x="1128874" y="52784"/>
                    <a:pt x="1121373" y="49014"/>
                  </a:cubicBezTo>
                  <a:cubicBezTo>
                    <a:pt x="1117623" y="41473"/>
                    <a:pt x="1113872" y="41473"/>
                    <a:pt x="1102622" y="33933"/>
                  </a:cubicBezTo>
                  <a:cubicBezTo>
                    <a:pt x="1087621" y="26392"/>
                    <a:pt x="1072620" y="15081"/>
                    <a:pt x="1057620" y="18851"/>
                  </a:cubicBezTo>
                  <a:cubicBezTo>
                    <a:pt x="1050119" y="18851"/>
                    <a:pt x="1046369" y="18851"/>
                    <a:pt x="1042619" y="18851"/>
                  </a:cubicBezTo>
                  <a:cubicBezTo>
                    <a:pt x="1035119" y="18851"/>
                    <a:pt x="1027618" y="18851"/>
                    <a:pt x="1016368" y="18851"/>
                  </a:cubicBezTo>
                  <a:cubicBezTo>
                    <a:pt x="1012617" y="18851"/>
                    <a:pt x="1005117" y="15081"/>
                    <a:pt x="1001367" y="15081"/>
                  </a:cubicBezTo>
                  <a:close/>
                  <a:moveTo>
                    <a:pt x="1001367" y="0"/>
                  </a:moveTo>
                  <a:cubicBezTo>
                    <a:pt x="1008867" y="0"/>
                    <a:pt x="1012617" y="3770"/>
                    <a:pt x="1016368" y="3770"/>
                  </a:cubicBezTo>
                  <a:cubicBezTo>
                    <a:pt x="1027618" y="3770"/>
                    <a:pt x="1035119" y="3770"/>
                    <a:pt x="1042619" y="3770"/>
                  </a:cubicBezTo>
                  <a:lnTo>
                    <a:pt x="1053869" y="3770"/>
                  </a:lnTo>
                  <a:cubicBezTo>
                    <a:pt x="1057620" y="11311"/>
                    <a:pt x="1057620" y="11311"/>
                    <a:pt x="1057620" y="11311"/>
                  </a:cubicBezTo>
                  <a:cubicBezTo>
                    <a:pt x="1057620" y="3770"/>
                    <a:pt x="1057620" y="3770"/>
                    <a:pt x="1057620" y="3770"/>
                  </a:cubicBezTo>
                  <a:cubicBezTo>
                    <a:pt x="1076371" y="3770"/>
                    <a:pt x="1095122" y="15081"/>
                    <a:pt x="1110122" y="22622"/>
                  </a:cubicBezTo>
                  <a:lnTo>
                    <a:pt x="1129207" y="33586"/>
                  </a:lnTo>
                  <a:lnTo>
                    <a:pt x="1136253" y="37119"/>
                  </a:lnTo>
                  <a:cubicBezTo>
                    <a:pt x="1140024" y="48462"/>
                    <a:pt x="1143794" y="56025"/>
                    <a:pt x="1147564" y="63587"/>
                  </a:cubicBezTo>
                  <a:cubicBezTo>
                    <a:pt x="1158875" y="82493"/>
                    <a:pt x="1158875" y="101398"/>
                    <a:pt x="1158875" y="116523"/>
                  </a:cubicBezTo>
                  <a:lnTo>
                    <a:pt x="1158875" y="116880"/>
                  </a:lnTo>
                  <a:lnTo>
                    <a:pt x="1158875" y="127867"/>
                  </a:lnTo>
                  <a:lnTo>
                    <a:pt x="1158875" y="128190"/>
                  </a:lnTo>
                  <a:cubicBezTo>
                    <a:pt x="1158875" y="139501"/>
                    <a:pt x="1158875" y="150812"/>
                    <a:pt x="1155125" y="162123"/>
                  </a:cubicBezTo>
                  <a:cubicBezTo>
                    <a:pt x="1155125" y="167779"/>
                    <a:pt x="1153250" y="172492"/>
                    <a:pt x="1150906" y="176733"/>
                  </a:cubicBezTo>
                  <a:lnTo>
                    <a:pt x="1144014" y="188281"/>
                  </a:lnTo>
                  <a:lnTo>
                    <a:pt x="1211007" y="254328"/>
                  </a:lnTo>
                  <a:lnTo>
                    <a:pt x="1223983" y="262839"/>
                  </a:lnTo>
                  <a:cubicBezTo>
                    <a:pt x="1246566" y="277941"/>
                    <a:pt x="1265384" y="289268"/>
                    <a:pt x="1280439" y="308147"/>
                  </a:cubicBezTo>
                  <a:cubicBezTo>
                    <a:pt x="1287967" y="315698"/>
                    <a:pt x="1295494" y="325137"/>
                    <a:pt x="1303963" y="336937"/>
                  </a:cubicBezTo>
                  <a:lnTo>
                    <a:pt x="1322531" y="364277"/>
                  </a:lnTo>
                  <a:lnTo>
                    <a:pt x="1456664" y="496514"/>
                  </a:lnTo>
                  <a:lnTo>
                    <a:pt x="1457335" y="496931"/>
                  </a:lnTo>
                  <a:cubicBezTo>
                    <a:pt x="1472390" y="512033"/>
                    <a:pt x="1498736" y="530912"/>
                    <a:pt x="1525083" y="553566"/>
                  </a:cubicBezTo>
                  <a:cubicBezTo>
                    <a:pt x="1555193" y="576220"/>
                    <a:pt x="1581539" y="602649"/>
                    <a:pt x="1596594" y="629079"/>
                  </a:cubicBezTo>
                  <a:lnTo>
                    <a:pt x="1605861" y="643604"/>
                  </a:lnTo>
                  <a:lnTo>
                    <a:pt x="1701800" y="738188"/>
                  </a:lnTo>
                  <a:lnTo>
                    <a:pt x="1701069" y="738919"/>
                  </a:lnTo>
                  <a:lnTo>
                    <a:pt x="1710285" y="739848"/>
                  </a:lnTo>
                  <a:cubicBezTo>
                    <a:pt x="1758048" y="745687"/>
                    <a:pt x="1797576" y="752764"/>
                    <a:pt x="1829574" y="761256"/>
                  </a:cubicBezTo>
                  <a:cubicBezTo>
                    <a:pt x="1870984" y="772580"/>
                    <a:pt x="1901101" y="787677"/>
                    <a:pt x="1919923" y="806549"/>
                  </a:cubicBezTo>
                  <a:cubicBezTo>
                    <a:pt x="1931217" y="817873"/>
                    <a:pt x="1934982" y="829196"/>
                    <a:pt x="1938746" y="840519"/>
                  </a:cubicBezTo>
                  <a:cubicBezTo>
                    <a:pt x="1942511" y="866940"/>
                    <a:pt x="1946275" y="900910"/>
                    <a:pt x="1946275" y="938655"/>
                  </a:cubicBezTo>
                  <a:cubicBezTo>
                    <a:pt x="1946275" y="1036790"/>
                    <a:pt x="1934982" y="1153797"/>
                    <a:pt x="1934982" y="1259481"/>
                  </a:cubicBezTo>
                  <a:cubicBezTo>
                    <a:pt x="1934982" y="1293451"/>
                    <a:pt x="1934982" y="1327421"/>
                    <a:pt x="1938746" y="1357617"/>
                  </a:cubicBezTo>
                  <a:cubicBezTo>
                    <a:pt x="1942511" y="1384038"/>
                    <a:pt x="1942511" y="1410459"/>
                    <a:pt x="1942511" y="1433105"/>
                  </a:cubicBezTo>
                  <a:cubicBezTo>
                    <a:pt x="1942511" y="1459526"/>
                    <a:pt x="1940629" y="1483116"/>
                    <a:pt x="1935923" y="1504348"/>
                  </a:cubicBezTo>
                  <a:lnTo>
                    <a:pt x="1929524" y="1519873"/>
                  </a:lnTo>
                  <a:lnTo>
                    <a:pt x="1931987" y="1519873"/>
                  </a:lnTo>
                  <a:lnTo>
                    <a:pt x="1924447" y="1535113"/>
                  </a:lnTo>
                  <a:lnTo>
                    <a:pt x="1923292" y="1534994"/>
                  </a:lnTo>
                  <a:lnTo>
                    <a:pt x="1912394" y="1561436"/>
                  </a:lnTo>
                  <a:cubicBezTo>
                    <a:pt x="1893571" y="1591631"/>
                    <a:pt x="1859690" y="1614278"/>
                    <a:pt x="1814516" y="1621827"/>
                  </a:cubicBezTo>
                  <a:cubicBezTo>
                    <a:pt x="1788164" y="1625601"/>
                    <a:pt x="1754283" y="1625601"/>
                    <a:pt x="1720402" y="1625601"/>
                  </a:cubicBezTo>
                  <a:cubicBezTo>
                    <a:pt x="1584878" y="1625601"/>
                    <a:pt x="1389121" y="1602955"/>
                    <a:pt x="1050311" y="1602955"/>
                  </a:cubicBezTo>
                  <a:cubicBezTo>
                    <a:pt x="975020" y="1602955"/>
                    <a:pt x="888435" y="1602955"/>
                    <a:pt x="794321" y="1606729"/>
                  </a:cubicBezTo>
                  <a:cubicBezTo>
                    <a:pt x="587271" y="1614278"/>
                    <a:pt x="432924" y="1618052"/>
                    <a:pt x="319987" y="1618052"/>
                  </a:cubicBezTo>
                  <a:cubicBezTo>
                    <a:pt x="240932" y="1618052"/>
                    <a:pt x="176934" y="1618052"/>
                    <a:pt x="131760" y="1610503"/>
                  </a:cubicBezTo>
                  <a:cubicBezTo>
                    <a:pt x="86585" y="1602955"/>
                    <a:pt x="60233" y="1595406"/>
                    <a:pt x="37646" y="1580308"/>
                  </a:cubicBezTo>
                  <a:cubicBezTo>
                    <a:pt x="26352" y="1568985"/>
                    <a:pt x="18823" y="1557661"/>
                    <a:pt x="15058" y="1542564"/>
                  </a:cubicBezTo>
                  <a:cubicBezTo>
                    <a:pt x="3765" y="1508594"/>
                    <a:pt x="0" y="1455752"/>
                    <a:pt x="0" y="1387812"/>
                  </a:cubicBezTo>
                  <a:cubicBezTo>
                    <a:pt x="0" y="1319872"/>
                    <a:pt x="3765" y="1233060"/>
                    <a:pt x="3765" y="1131151"/>
                  </a:cubicBezTo>
                  <a:cubicBezTo>
                    <a:pt x="3765" y="1085857"/>
                    <a:pt x="3765" y="1033015"/>
                    <a:pt x="0" y="976399"/>
                  </a:cubicBezTo>
                  <a:cubicBezTo>
                    <a:pt x="0" y="972624"/>
                    <a:pt x="0" y="968850"/>
                    <a:pt x="0" y="965076"/>
                  </a:cubicBezTo>
                  <a:cubicBezTo>
                    <a:pt x="0" y="908459"/>
                    <a:pt x="15058" y="866940"/>
                    <a:pt x="33881" y="832971"/>
                  </a:cubicBezTo>
                  <a:cubicBezTo>
                    <a:pt x="52704" y="799001"/>
                    <a:pt x="75291" y="776354"/>
                    <a:pt x="101643" y="757482"/>
                  </a:cubicBezTo>
                  <a:cubicBezTo>
                    <a:pt x="158111" y="727286"/>
                    <a:pt x="214580" y="723512"/>
                    <a:pt x="233403" y="723512"/>
                  </a:cubicBezTo>
                  <a:cubicBezTo>
                    <a:pt x="237167" y="723512"/>
                    <a:pt x="240932" y="723512"/>
                    <a:pt x="240932" y="723512"/>
                  </a:cubicBezTo>
                  <a:lnTo>
                    <a:pt x="294873" y="722855"/>
                  </a:lnTo>
                  <a:lnTo>
                    <a:pt x="402341" y="628030"/>
                  </a:lnTo>
                  <a:lnTo>
                    <a:pt x="421048" y="598931"/>
                  </a:lnTo>
                  <a:cubicBezTo>
                    <a:pt x="432355" y="583855"/>
                    <a:pt x="447432" y="568779"/>
                    <a:pt x="473815" y="546165"/>
                  </a:cubicBezTo>
                  <a:cubicBezTo>
                    <a:pt x="487007" y="536743"/>
                    <a:pt x="502084" y="528263"/>
                    <a:pt x="517631" y="519783"/>
                  </a:cubicBezTo>
                  <a:lnTo>
                    <a:pt x="538218" y="508138"/>
                  </a:lnTo>
                  <a:lnTo>
                    <a:pt x="646109" y="412941"/>
                  </a:lnTo>
                  <a:lnTo>
                    <a:pt x="654968" y="400177"/>
                  </a:lnTo>
                  <a:cubicBezTo>
                    <a:pt x="678289" y="370673"/>
                    <a:pt x="703731" y="350179"/>
                    <a:pt x="737652" y="327565"/>
                  </a:cubicBezTo>
                  <a:lnTo>
                    <a:pt x="757455" y="314694"/>
                  </a:lnTo>
                  <a:lnTo>
                    <a:pt x="904405" y="185032"/>
                  </a:lnTo>
                  <a:lnTo>
                    <a:pt x="911804" y="176495"/>
                  </a:lnTo>
                  <a:lnTo>
                    <a:pt x="903862" y="162123"/>
                  </a:lnTo>
                  <a:cubicBezTo>
                    <a:pt x="903862" y="150812"/>
                    <a:pt x="900112" y="143272"/>
                    <a:pt x="900112" y="135731"/>
                  </a:cubicBezTo>
                  <a:cubicBezTo>
                    <a:pt x="900112" y="116880"/>
                    <a:pt x="903862" y="98028"/>
                    <a:pt x="911362" y="82947"/>
                  </a:cubicBezTo>
                  <a:cubicBezTo>
                    <a:pt x="915113" y="71636"/>
                    <a:pt x="918863" y="60325"/>
                    <a:pt x="926363" y="49014"/>
                  </a:cubicBezTo>
                  <a:cubicBezTo>
                    <a:pt x="930113" y="41473"/>
                    <a:pt x="933863" y="37703"/>
                    <a:pt x="937614" y="33933"/>
                  </a:cubicBezTo>
                  <a:cubicBezTo>
                    <a:pt x="937614" y="30162"/>
                    <a:pt x="941364" y="26392"/>
                    <a:pt x="945114" y="22622"/>
                  </a:cubicBezTo>
                  <a:cubicBezTo>
                    <a:pt x="956365" y="11311"/>
                    <a:pt x="975116" y="7540"/>
                    <a:pt x="986366" y="3770"/>
                  </a:cubicBezTo>
                  <a:cubicBezTo>
                    <a:pt x="990116" y="0"/>
                    <a:pt x="997617" y="0"/>
                    <a:pt x="1001367" y="0"/>
                  </a:cubicBezTo>
                  <a:close/>
                </a:path>
              </a:pathLst>
            </a:custGeom>
            <a:solidFill>
              <a:srgbClr val="4F81BD"/>
            </a:solidFill>
            <a:ln w="9525" cap="flat" cmpd="sng">
              <a:solidFill>
                <a:srgbClr val="FD845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70"/>
                <a:buFont typeface="Verdana"/>
                <a:buNone/>
              </a:pPr>
              <a:endParaRPr sz="147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Google Shape;633;p15"/>
            <p:cNvSpPr/>
            <p:nvPr/>
          </p:nvSpPr>
          <p:spPr>
            <a:xfrm>
              <a:off x="3729038" y="4230688"/>
              <a:ext cx="1930400" cy="1439862"/>
            </a:xfrm>
            <a:custGeom>
              <a:avLst/>
              <a:gdLst/>
              <a:ahLst/>
              <a:cxnLst/>
              <a:rect l="l" t="t" r="r" b="b"/>
              <a:pathLst>
                <a:path w="1930133" h="1439863" extrusionOk="0">
                  <a:moveTo>
                    <a:pt x="1897912" y="633413"/>
                  </a:moveTo>
                  <a:cubicBezTo>
                    <a:pt x="1912975" y="644718"/>
                    <a:pt x="1920506" y="656024"/>
                    <a:pt x="1924272" y="671098"/>
                  </a:cubicBezTo>
                  <a:cubicBezTo>
                    <a:pt x="1943100" y="791688"/>
                    <a:pt x="1909209" y="1036638"/>
                    <a:pt x="1924272" y="1191145"/>
                  </a:cubicBezTo>
                  <a:cubicBezTo>
                    <a:pt x="1943100" y="1341883"/>
                    <a:pt x="1897912" y="1413484"/>
                    <a:pt x="1788707" y="1432326"/>
                  </a:cubicBezTo>
                  <a:cubicBezTo>
                    <a:pt x="1754815" y="1439863"/>
                    <a:pt x="1713393" y="1439863"/>
                    <a:pt x="1668204" y="1439863"/>
                  </a:cubicBezTo>
                  <a:cubicBezTo>
                    <a:pt x="1607953" y="1439863"/>
                    <a:pt x="1532639" y="1436095"/>
                    <a:pt x="1442262" y="1432326"/>
                  </a:cubicBezTo>
                  <a:cubicBezTo>
                    <a:pt x="1348120" y="1428558"/>
                    <a:pt x="1238915" y="1424789"/>
                    <a:pt x="1099584" y="1424789"/>
                  </a:cubicBezTo>
                  <a:cubicBezTo>
                    <a:pt x="1005441" y="1424789"/>
                    <a:pt x="900002" y="1428558"/>
                    <a:pt x="779500" y="1432326"/>
                  </a:cubicBezTo>
                  <a:cubicBezTo>
                    <a:pt x="658997" y="1436095"/>
                    <a:pt x="553558" y="1439863"/>
                    <a:pt x="466947" y="1439863"/>
                  </a:cubicBezTo>
                  <a:cubicBezTo>
                    <a:pt x="109205" y="1439863"/>
                    <a:pt x="3766" y="1405947"/>
                    <a:pt x="0" y="1375799"/>
                  </a:cubicBezTo>
                  <a:cubicBezTo>
                    <a:pt x="0" y="1372031"/>
                    <a:pt x="0" y="1372031"/>
                    <a:pt x="0" y="1368262"/>
                  </a:cubicBezTo>
                  <a:cubicBezTo>
                    <a:pt x="18828" y="1383336"/>
                    <a:pt x="48954" y="1390873"/>
                    <a:pt x="90377" y="1398410"/>
                  </a:cubicBezTo>
                  <a:cubicBezTo>
                    <a:pt x="135565" y="1405947"/>
                    <a:pt x="199582" y="1405947"/>
                    <a:pt x="278661" y="1405947"/>
                  </a:cubicBezTo>
                  <a:cubicBezTo>
                    <a:pt x="391633" y="1405947"/>
                    <a:pt x="546026" y="1402179"/>
                    <a:pt x="753140" y="1394642"/>
                  </a:cubicBezTo>
                  <a:cubicBezTo>
                    <a:pt x="847282" y="1390873"/>
                    <a:pt x="933893" y="1390873"/>
                    <a:pt x="1009207" y="1390873"/>
                  </a:cubicBezTo>
                  <a:cubicBezTo>
                    <a:pt x="1348120" y="1390873"/>
                    <a:pt x="1543936" y="1413484"/>
                    <a:pt x="1679501" y="1413484"/>
                  </a:cubicBezTo>
                  <a:cubicBezTo>
                    <a:pt x="1713393" y="1413484"/>
                    <a:pt x="1747284" y="1413484"/>
                    <a:pt x="1773644" y="1409716"/>
                  </a:cubicBezTo>
                  <a:cubicBezTo>
                    <a:pt x="1818832" y="1402179"/>
                    <a:pt x="1852723" y="1379568"/>
                    <a:pt x="1871552" y="1349420"/>
                  </a:cubicBezTo>
                  <a:cubicBezTo>
                    <a:pt x="1894146" y="1315504"/>
                    <a:pt x="1901678" y="1274051"/>
                    <a:pt x="1901678" y="1221293"/>
                  </a:cubicBezTo>
                  <a:cubicBezTo>
                    <a:pt x="1901678" y="1198682"/>
                    <a:pt x="1901678" y="1172303"/>
                    <a:pt x="1897912" y="1145923"/>
                  </a:cubicBezTo>
                  <a:cubicBezTo>
                    <a:pt x="1894146" y="1115776"/>
                    <a:pt x="1894146" y="1081860"/>
                    <a:pt x="1894146" y="1047944"/>
                  </a:cubicBezTo>
                  <a:cubicBezTo>
                    <a:pt x="1894146" y="942427"/>
                    <a:pt x="1905443" y="825604"/>
                    <a:pt x="1905443" y="727625"/>
                  </a:cubicBezTo>
                  <a:cubicBezTo>
                    <a:pt x="1905443" y="693708"/>
                    <a:pt x="1901678" y="659792"/>
                    <a:pt x="1897912" y="633413"/>
                  </a:cubicBezTo>
                  <a:close/>
                  <a:moveTo>
                    <a:pt x="1084457" y="19050"/>
                  </a:moveTo>
                  <a:cubicBezTo>
                    <a:pt x="1103301" y="37909"/>
                    <a:pt x="1125915" y="56768"/>
                    <a:pt x="1148528" y="68084"/>
                  </a:cubicBezTo>
                  <a:cubicBezTo>
                    <a:pt x="1148528" y="71855"/>
                    <a:pt x="1148528" y="71855"/>
                    <a:pt x="1152297" y="71855"/>
                  </a:cubicBezTo>
                  <a:cubicBezTo>
                    <a:pt x="1174910" y="83171"/>
                    <a:pt x="1189986" y="94486"/>
                    <a:pt x="1208830" y="113345"/>
                  </a:cubicBezTo>
                  <a:cubicBezTo>
                    <a:pt x="1220137" y="128432"/>
                    <a:pt x="1231443" y="143520"/>
                    <a:pt x="1246519" y="169922"/>
                  </a:cubicBezTo>
                  <a:cubicBezTo>
                    <a:pt x="1250288" y="173694"/>
                    <a:pt x="1254057" y="177466"/>
                    <a:pt x="1257826" y="185010"/>
                  </a:cubicBezTo>
                  <a:cubicBezTo>
                    <a:pt x="1295514" y="249130"/>
                    <a:pt x="1340741" y="271761"/>
                    <a:pt x="1374661" y="294392"/>
                  </a:cubicBezTo>
                  <a:cubicBezTo>
                    <a:pt x="1374661" y="298164"/>
                    <a:pt x="1378430" y="298164"/>
                    <a:pt x="1382199" y="301935"/>
                  </a:cubicBezTo>
                  <a:cubicBezTo>
                    <a:pt x="1397274" y="313251"/>
                    <a:pt x="1419888" y="328338"/>
                    <a:pt x="1442501" y="347197"/>
                  </a:cubicBezTo>
                  <a:cubicBezTo>
                    <a:pt x="1468883" y="369828"/>
                    <a:pt x="1491496" y="396231"/>
                    <a:pt x="1506572" y="418861"/>
                  </a:cubicBezTo>
                  <a:cubicBezTo>
                    <a:pt x="1510341" y="422633"/>
                    <a:pt x="1510341" y="426405"/>
                    <a:pt x="1514110" y="430177"/>
                  </a:cubicBezTo>
                  <a:cubicBezTo>
                    <a:pt x="1525416" y="449036"/>
                    <a:pt x="1540492" y="467895"/>
                    <a:pt x="1551799" y="482982"/>
                  </a:cubicBezTo>
                  <a:cubicBezTo>
                    <a:pt x="1566874" y="501841"/>
                    <a:pt x="1585719" y="513157"/>
                    <a:pt x="1597025" y="516928"/>
                  </a:cubicBezTo>
                  <a:cubicBezTo>
                    <a:pt x="1597025" y="516928"/>
                    <a:pt x="1597025" y="516928"/>
                    <a:pt x="1593256" y="520700"/>
                  </a:cubicBezTo>
                  <a:cubicBezTo>
                    <a:pt x="1585719" y="520700"/>
                    <a:pt x="1578181" y="520700"/>
                    <a:pt x="1570643" y="520700"/>
                  </a:cubicBezTo>
                  <a:cubicBezTo>
                    <a:pt x="1559336" y="513157"/>
                    <a:pt x="1551799" y="501841"/>
                    <a:pt x="1540492" y="494298"/>
                  </a:cubicBezTo>
                  <a:cubicBezTo>
                    <a:pt x="1529185" y="479210"/>
                    <a:pt x="1514110" y="460351"/>
                    <a:pt x="1502803" y="441492"/>
                  </a:cubicBezTo>
                  <a:cubicBezTo>
                    <a:pt x="1499034" y="437720"/>
                    <a:pt x="1495265" y="433949"/>
                    <a:pt x="1495265" y="426405"/>
                  </a:cubicBezTo>
                  <a:cubicBezTo>
                    <a:pt x="1480190" y="407546"/>
                    <a:pt x="1457576" y="381143"/>
                    <a:pt x="1431194" y="358513"/>
                  </a:cubicBezTo>
                  <a:cubicBezTo>
                    <a:pt x="1408581" y="339654"/>
                    <a:pt x="1385968" y="324566"/>
                    <a:pt x="1370892" y="313251"/>
                  </a:cubicBezTo>
                  <a:cubicBezTo>
                    <a:pt x="1370892" y="309479"/>
                    <a:pt x="1367123" y="309479"/>
                    <a:pt x="1363354" y="305707"/>
                  </a:cubicBezTo>
                  <a:cubicBezTo>
                    <a:pt x="1333203" y="286848"/>
                    <a:pt x="1284208" y="256674"/>
                    <a:pt x="1242750" y="192553"/>
                  </a:cubicBezTo>
                  <a:cubicBezTo>
                    <a:pt x="1242750" y="188781"/>
                    <a:pt x="1238981" y="181238"/>
                    <a:pt x="1235212" y="177466"/>
                  </a:cubicBezTo>
                  <a:cubicBezTo>
                    <a:pt x="1220137" y="154835"/>
                    <a:pt x="1208830" y="135976"/>
                    <a:pt x="1197523" y="124661"/>
                  </a:cubicBezTo>
                  <a:cubicBezTo>
                    <a:pt x="1182448" y="105802"/>
                    <a:pt x="1167372" y="98258"/>
                    <a:pt x="1144759" y="86943"/>
                  </a:cubicBezTo>
                  <a:cubicBezTo>
                    <a:pt x="1140990" y="83171"/>
                    <a:pt x="1140990" y="83171"/>
                    <a:pt x="1137221" y="83171"/>
                  </a:cubicBezTo>
                  <a:cubicBezTo>
                    <a:pt x="1114608" y="68084"/>
                    <a:pt x="1091995" y="49225"/>
                    <a:pt x="1073150" y="26594"/>
                  </a:cubicBezTo>
                  <a:cubicBezTo>
                    <a:pt x="1076919" y="22822"/>
                    <a:pt x="1080688" y="22822"/>
                    <a:pt x="1084457" y="19050"/>
                  </a:cubicBezTo>
                  <a:close/>
                  <a:moveTo>
                    <a:pt x="900825" y="3770"/>
                  </a:moveTo>
                  <a:lnTo>
                    <a:pt x="902704" y="3770"/>
                  </a:lnTo>
                  <a:cubicBezTo>
                    <a:pt x="902704" y="3770"/>
                    <a:pt x="902704" y="3770"/>
                    <a:pt x="906463" y="7541"/>
                  </a:cubicBezTo>
                  <a:lnTo>
                    <a:pt x="900825" y="3770"/>
                  </a:lnTo>
                  <a:close/>
                  <a:moveTo>
                    <a:pt x="895187" y="0"/>
                  </a:moveTo>
                  <a:lnTo>
                    <a:pt x="900825" y="3770"/>
                  </a:lnTo>
                  <a:lnTo>
                    <a:pt x="898946" y="3770"/>
                  </a:lnTo>
                  <a:cubicBezTo>
                    <a:pt x="902704" y="3770"/>
                    <a:pt x="906463" y="7541"/>
                    <a:pt x="906463" y="7541"/>
                  </a:cubicBezTo>
                  <a:cubicBezTo>
                    <a:pt x="895187" y="18852"/>
                    <a:pt x="887669" y="26392"/>
                    <a:pt x="876393" y="37703"/>
                  </a:cubicBezTo>
                  <a:cubicBezTo>
                    <a:pt x="872634" y="45244"/>
                    <a:pt x="872634" y="49014"/>
                    <a:pt x="868875" y="56555"/>
                  </a:cubicBezTo>
                  <a:cubicBezTo>
                    <a:pt x="857599" y="75406"/>
                    <a:pt x="835046" y="90488"/>
                    <a:pt x="812493" y="109339"/>
                  </a:cubicBezTo>
                  <a:cubicBezTo>
                    <a:pt x="797458" y="116880"/>
                    <a:pt x="782423" y="124421"/>
                    <a:pt x="771147" y="131961"/>
                  </a:cubicBezTo>
                  <a:cubicBezTo>
                    <a:pt x="759870" y="139502"/>
                    <a:pt x="748594" y="147042"/>
                    <a:pt x="741076" y="154583"/>
                  </a:cubicBezTo>
                  <a:cubicBezTo>
                    <a:pt x="703488" y="180975"/>
                    <a:pt x="677177" y="199827"/>
                    <a:pt x="654624" y="237530"/>
                  </a:cubicBezTo>
                  <a:cubicBezTo>
                    <a:pt x="650865" y="241300"/>
                    <a:pt x="647106" y="245071"/>
                    <a:pt x="643348" y="252611"/>
                  </a:cubicBezTo>
                  <a:cubicBezTo>
                    <a:pt x="628312" y="275233"/>
                    <a:pt x="602001" y="294085"/>
                    <a:pt x="575689" y="312936"/>
                  </a:cubicBezTo>
                  <a:cubicBezTo>
                    <a:pt x="568172" y="316707"/>
                    <a:pt x="560654" y="320477"/>
                    <a:pt x="553137" y="324247"/>
                  </a:cubicBezTo>
                  <a:cubicBezTo>
                    <a:pt x="530584" y="335558"/>
                    <a:pt x="508031" y="350640"/>
                    <a:pt x="492996" y="361950"/>
                  </a:cubicBezTo>
                  <a:cubicBezTo>
                    <a:pt x="466684" y="380802"/>
                    <a:pt x="455408" y="395883"/>
                    <a:pt x="444132" y="410965"/>
                  </a:cubicBezTo>
                  <a:cubicBezTo>
                    <a:pt x="436614" y="418505"/>
                    <a:pt x="432855" y="426046"/>
                    <a:pt x="425338" y="437357"/>
                  </a:cubicBezTo>
                  <a:cubicBezTo>
                    <a:pt x="421579" y="441127"/>
                    <a:pt x="417820" y="452438"/>
                    <a:pt x="410302" y="459979"/>
                  </a:cubicBezTo>
                  <a:cubicBezTo>
                    <a:pt x="395267" y="482601"/>
                    <a:pt x="368956" y="501452"/>
                    <a:pt x="353920" y="508993"/>
                  </a:cubicBezTo>
                  <a:cubicBezTo>
                    <a:pt x="342644" y="508993"/>
                    <a:pt x="335127" y="512763"/>
                    <a:pt x="327609" y="512763"/>
                  </a:cubicBezTo>
                  <a:cubicBezTo>
                    <a:pt x="327609" y="512763"/>
                    <a:pt x="327609" y="512763"/>
                    <a:pt x="323850" y="508993"/>
                  </a:cubicBezTo>
                  <a:cubicBezTo>
                    <a:pt x="323850" y="508993"/>
                    <a:pt x="323850" y="508993"/>
                    <a:pt x="327609" y="508993"/>
                  </a:cubicBezTo>
                  <a:cubicBezTo>
                    <a:pt x="327609" y="505223"/>
                    <a:pt x="331368" y="505223"/>
                    <a:pt x="331368" y="505223"/>
                  </a:cubicBezTo>
                  <a:cubicBezTo>
                    <a:pt x="338885" y="501452"/>
                    <a:pt x="346403" y="497682"/>
                    <a:pt x="353920" y="493912"/>
                  </a:cubicBezTo>
                  <a:cubicBezTo>
                    <a:pt x="368956" y="482601"/>
                    <a:pt x="387750" y="467519"/>
                    <a:pt x="399026" y="448668"/>
                  </a:cubicBezTo>
                  <a:cubicBezTo>
                    <a:pt x="406544" y="441127"/>
                    <a:pt x="410302" y="433587"/>
                    <a:pt x="414061" y="426046"/>
                  </a:cubicBezTo>
                  <a:cubicBezTo>
                    <a:pt x="421579" y="418505"/>
                    <a:pt x="425338" y="410965"/>
                    <a:pt x="432855" y="399654"/>
                  </a:cubicBezTo>
                  <a:cubicBezTo>
                    <a:pt x="444132" y="384572"/>
                    <a:pt x="455408" y="369491"/>
                    <a:pt x="481719" y="350640"/>
                  </a:cubicBezTo>
                  <a:cubicBezTo>
                    <a:pt x="500513" y="335558"/>
                    <a:pt x="523066" y="324247"/>
                    <a:pt x="545619" y="312936"/>
                  </a:cubicBezTo>
                  <a:cubicBezTo>
                    <a:pt x="553137" y="309166"/>
                    <a:pt x="560654" y="305396"/>
                    <a:pt x="568172" y="297855"/>
                  </a:cubicBezTo>
                  <a:cubicBezTo>
                    <a:pt x="594483" y="282774"/>
                    <a:pt x="617036" y="263922"/>
                    <a:pt x="632071" y="245071"/>
                  </a:cubicBezTo>
                  <a:cubicBezTo>
                    <a:pt x="635830" y="237530"/>
                    <a:pt x="639589" y="233760"/>
                    <a:pt x="643348" y="226219"/>
                  </a:cubicBezTo>
                  <a:cubicBezTo>
                    <a:pt x="665900" y="188516"/>
                    <a:pt x="692212" y="165894"/>
                    <a:pt x="729800" y="139502"/>
                  </a:cubicBezTo>
                  <a:cubicBezTo>
                    <a:pt x="741076" y="135732"/>
                    <a:pt x="752353" y="128191"/>
                    <a:pt x="759870" y="120650"/>
                  </a:cubicBezTo>
                  <a:cubicBezTo>
                    <a:pt x="774905" y="113110"/>
                    <a:pt x="789941" y="105569"/>
                    <a:pt x="804976" y="94258"/>
                  </a:cubicBezTo>
                  <a:cubicBezTo>
                    <a:pt x="827529" y="79177"/>
                    <a:pt x="846323" y="64096"/>
                    <a:pt x="853840" y="49014"/>
                  </a:cubicBezTo>
                  <a:cubicBezTo>
                    <a:pt x="857599" y="41474"/>
                    <a:pt x="861358" y="33933"/>
                    <a:pt x="865116" y="30163"/>
                  </a:cubicBezTo>
                  <a:cubicBezTo>
                    <a:pt x="876393" y="18852"/>
                    <a:pt x="883910" y="7541"/>
                    <a:pt x="895187" y="0"/>
                  </a:cubicBezTo>
                  <a:close/>
                </a:path>
              </a:pathLst>
            </a:custGeom>
            <a:solidFill>
              <a:srgbClr val="DADAD9"/>
            </a:solidFill>
            <a:ln w="9525" cap="flat" cmpd="sng">
              <a:solidFill>
                <a:srgbClr val="FD845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70"/>
                <a:buFont typeface="Verdana"/>
                <a:buNone/>
              </a:pPr>
              <a:endParaRPr sz="147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634;p15"/>
            <p:cNvSpPr txBox="1"/>
            <p:nvPr/>
          </p:nvSpPr>
          <p:spPr>
            <a:xfrm>
              <a:off x="3681955" y="4765675"/>
              <a:ext cx="1914525" cy="8794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64"/>
                <a:buFont typeface="Calibri"/>
                <a:buNone/>
              </a:pPr>
              <a:endParaRPr sz="1764" b="0" i="0" u="none" strike="noStrike" cap="none">
                <a:solidFill>
                  <a:srgbClr val="ED7D3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35" name="Google Shape;635;p15"/>
          <p:cNvSpPr/>
          <p:nvPr/>
        </p:nvSpPr>
        <p:spPr>
          <a:xfrm>
            <a:off x="3818973" y="803284"/>
            <a:ext cx="6096000" cy="255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3200"/>
              <a:buFont typeface="Calibri"/>
              <a:buNone/>
            </a:pPr>
            <a:r>
              <a:rPr lang="en-US" sz="3200" b="1" i="1" u="none" strike="noStrike" cap="none" dirty="0" err="1">
                <a:solidFill>
                  <a:srgbClr val="003300"/>
                </a:solidFill>
                <a:latin typeface="Calibri"/>
                <a:ea typeface="Calibri"/>
                <a:cs typeface="Calibri"/>
                <a:sym typeface="Calibri"/>
              </a:rPr>
              <a:t>Như</a:t>
            </a:r>
            <a:r>
              <a:rPr lang="en-US" sz="3200" b="1" i="1" u="none" strike="noStrike" cap="none" dirty="0">
                <a:solidFill>
                  <a:srgbClr val="0033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i="1" u="none" strike="noStrike" cap="none" dirty="0" err="1">
                <a:solidFill>
                  <a:srgbClr val="003300"/>
                </a:solidFill>
                <a:latin typeface="Calibri"/>
                <a:ea typeface="Calibri"/>
                <a:cs typeface="Calibri"/>
                <a:sym typeface="Calibri"/>
              </a:rPr>
              <a:t>chiếc</a:t>
            </a:r>
            <a:r>
              <a:rPr lang="en-US" sz="3200" b="1" i="1" u="none" strike="noStrike" cap="none" dirty="0">
                <a:solidFill>
                  <a:srgbClr val="0033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i="1" u="none" strike="noStrike" cap="none" dirty="0" err="1">
                <a:solidFill>
                  <a:srgbClr val="003300"/>
                </a:solidFill>
                <a:latin typeface="Calibri"/>
                <a:ea typeface="Calibri"/>
                <a:cs typeface="Calibri"/>
                <a:sym typeface="Calibri"/>
              </a:rPr>
              <a:t>kèn</a:t>
            </a:r>
            <a:r>
              <a:rPr lang="en-US" sz="3200" b="1" i="1" u="none" strike="noStrike" cap="none" dirty="0">
                <a:solidFill>
                  <a:srgbClr val="0033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i="1" u="none" strike="noStrike" cap="none" dirty="0" err="1">
                <a:solidFill>
                  <a:srgbClr val="003300"/>
                </a:solidFill>
                <a:latin typeface="Calibri"/>
                <a:ea typeface="Calibri"/>
                <a:cs typeface="Calibri"/>
                <a:sym typeface="Calibri"/>
              </a:rPr>
              <a:t>nhỏ</a:t>
            </a:r>
            <a:endParaRPr sz="3200" b="1" i="1" u="none" strike="noStrike" cap="none">
              <a:solidFill>
                <a:srgbClr val="0033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3200"/>
              <a:buFont typeface="Calibri"/>
              <a:buNone/>
            </a:pPr>
            <a:r>
              <a:rPr lang="en-US" sz="3200" b="1" i="1" u="none" strike="noStrike" cap="none" dirty="0" err="1">
                <a:solidFill>
                  <a:srgbClr val="003300"/>
                </a:solidFill>
                <a:latin typeface="Calibri"/>
                <a:ea typeface="Calibri"/>
                <a:cs typeface="Calibri"/>
                <a:sym typeface="Calibri"/>
              </a:rPr>
              <a:t>Có</a:t>
            </a:r>
            <a:r>
              <a:rPr lang="en-US" sz="3200" b="1" i="1" u="none" strike="noStrike" cap="none" dirty="0">
                <a:solidFill>
                  <a:srgbClr val="0033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i="1" u="none" strike="noStrike" cap="none" dirty="0" err="1">
                <a:solidFill>
                  <a:srgbClr val="003300"/>
                </a:solidFill>
                <a:latin typeface="Calibri"/>
                <a:ea typeface="Calibri"/>
                <a:cs typeface="Calibri"/>
                <a:sym typeface="Calibri"/>
              </a:rPr>
              <a:t>màu</a:t>
            </a:r>
            <a:r>
              <a:rPr lang="en-US" sz="3200" b="1" i="1" u="none" strike="noStrike" cap="none" dirty="0">
                <a:solidFill>
                  <a:srgbClr val="0033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i="1" u="none" strike="noStrike" cap="none" dirty="0" err="1">
                <a:solidFill>
                  <a:srgbClr val="003300"/>
                </a:solidFill>
                <a:latin typeface="Calibri"/>
                <a:ea typeface="Calibri"/>
                <a:cs typeface="Calibri"/>
                <a:sym typeface="Calibri"/>
              </a:rPr>
              <a:t>trắng</a:t>
            </a:r>
            <a:r>
              <a:rPr lang="en-US" sz="3200" b="1" i="1" u="none" strike="noStrike" cap="none" dirty="0">
                <a:solidFill>
                  <a:srgbClr val="0033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i="1" u="none" strike="noStrike" cap="none" dirty="0" err="1">
                <a:solidFill>
                  <a:srgbClr val="003300"/>
                </a:solidFill>
                <a:latin typeface="Calibri"/>
                <a:ea typeface="Calibri"/>
                <a:cs typeface="Calibri"/>
                <a:sym typeface="Calibri"/>
              </a:rPr>
              <a:t>tinh</a:t>
            </a:r>
            <a:endParaRPr sz="3200" b="1" i="1" u="none" strike="noStrike" cap="none">
              <a:solidFill>
                <a:srgbClr val="0033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3200"/>
              <a:buFont typeface="Calibri"/>
              <a:buNone/>
            </a:pPr>
            <a:r>
              <a:rPr lang="en-US" sz="3200" b="1" i="1" u="none" strike="noStrike" cap="none" dirty="0" err="1">
                <a:solidFill>
                  <a:srgbClr val="003300"/>
                </a:solidFill>
                <a:latin typeface="Calibri"/>
                <a:ea typeface="Calibri"/>
                <a:cs typeface="Calibri"/>
                <a:sym typeface="Calibri"/>
              </a:rPr>
              <a:t>Có</a:t>
            </a:r>
            <a:r>
              <a:rPr lang="en-US" sz="3200" b="1" i="1" u="none" strike="noStrike" cap="none" dirty="0">
                <a:solidFill>
                  <a:srgbClr val="0033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i="1" u="none" strike="noStrike" cap="none" dirty="0" err="1">
                <a:solidFill>
                  <a:srgbClr val="003300"/>
                </a:solidFill>
                <a:latin typeface="Calibri"/>
                <a:ea typeface="Calibri"/>
                <a:cs typeface="Calibri"/>
                <a:sym typeface="Calibri"/>
              </a:rPr>
              <a:t>nhuỵ</a:t>
            </a:r>
            <a:r>
              <a:rPr lang="en-US" sz="3200" b="1" i="1" u="none" strike="noStrike" cap="none" dirty="0">
                <a:solidFill>
                  <a:srgbClr val="0033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i="1" u="none" strike="noStrike" cap="none" dirty="0" err="1">
                <a:solidFill>
                  <a:srgbClr val="003300"/>
                </a:solidFill>
                <a:latin typeface="Calibri"/>
                <a:ea typeface="Calibri"/>
                <a:cs typeface="Calibri"/>
                <a:sym typeface="Calibri"/>
              </a:rPr>
              <a:t>xinh</a:t>
            </a:r>
            <a:r>
              <a:rPr lang="en-US" sz="3200" b="1" i="1" u="none" strike="noStrike" cap="none" dirty="0">
                <a:solidFill>
                  <a:srgbClr val="0033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i="1" u="none" strike="noStrike" cap="none" dirty="0" err="1">
                <a:solidFill>
                  <a:srgbClr val="003300"/>
                </a:solidFill>
                <a:latin typeface="Calibri"/>
                <a:ea typeface="Calibri"/>
                <a:cs typeface="Calibri"/>
                <a:sym typeface="Calibri"/>
              </a:rPr>
              <a:t>xinh</a:t>
            </a:r>
            <a:endParaRPr sz="3200" b="1" i="1" u="none" strike="noStrike" cap="none">
              <a:solidFill>
                <a:srgbClr val="0033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3200"/>
              <a:buFont typeface="Calibri"/>
              <a:buNone/>
            </a:pPr>
            <a:r>
              <a:rPr lang="en-US" sz="3200" b="1" i="1" u="none" strike="noStrike" cap="none" dirty="0" err="1">
                <a:solidFill>
                  <a:srgbClr val="003300"/>
                </a:solidFill>
                <a:latin typeface="Calibri"/>
                <a:ea typeface="Calibri"/>
                <a:cs typeface="Calibri"/>
                <a:sym typeface="Calibri"/>
              </a:rPr>
              <a:t>Hương</a:t>
            </a:r>
            <a:r>
              <a:rPr lang="en-US" sz="3200" b="1" i="1" u="none" strike="noStrike" cap="none" dirty="0">
                <a:solidFill>
                  <a:srgbClr val="0033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i="1" u="none" strike="noStrike" cap="none" dirty="0" err="1">
                <a:solidFill>
                  <a:srgbClr val="003300"/>
                </a:solidFill>
                <a:latin typeface="Calibri"/>
                <a:ea typeface="Calibri"/>
                <a:cs typeface="Calibri"/>
                <a:sym typeface="Calibri"/>
              </a:rPr>
              <a:t>thơm</a:t>
            </a:r>
            <a:r>
              <a:rPr lang="en-US" sz="3200" b="1" i="1" u="none" strike="noStrike" cap="none" dirty="0">
                <a:solidFill>
                  <a:srgbClr val="0033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i="1" u="none" strike="noStrike" cap="none" dirty="0" err="1">
                <a:solidFill>
                  <a:srgbClr val="003300"/>
                </a:solidFill>
                <a:latin typeface="Calibri"/>
                <a:ea typeface="Calibri"/>
                <a:cs typeface="Calibri"/>
                <a:sym typeface="Calibri"/>
              </a:rPr>
              <a:t>ngan</a:t>
            </a:r>
            <a:r>
              <a:rPr lang="en-US" sz="3200" b="1" i="1" u="none" strike="noStrike" cap="none" dirty="0">
                <a:solidFill>
                  <a:srgbClr val="0033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i="1" u="none" strike="noStrike" cap="none" dirty="0" err="1">
                <a:solidFill>
                  <a:srgbClr val="003300"/>
                </a:solidFill>
                <a:latin typeface="Calibri"/>
                <a:ea typeface="Calibri"/>
                <a:cs typeface="Calibri"/>
                <a:sym typeface="Calibri"/>
              </a:rPr>
              <a:t>ngát</a:t>
            </a:r>
            <a:r>
              <a:rPr lang="en-US" sz="3200" b="1" i="1" u="none" strike="noStrike" cap="none" dirty="0">
                <a:solidFill>
                  <a:srgbClr val="0033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3200" b="1" i="1" u="none" strike="noStrike" cap="none">
              <a:solidFill>
                <a:srgbClr val="0033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3200"/>
              <a:buFont typeface="Calibri"/>
              <a:buNone/>
            </a:pPr>
            <a:r>
              <a:rPr lang="en-US" sz="3200" b="1" i="1" u="none" strike="noStrike" cap="none" dirty="0">
                <a:solidFill>
                  <a:srgbClr val="003300"/>
                </a:solidFill>
                <a:latin typeface="Calibri"/>
                <a:ea typeface="Calibri"/>
                <a:cs typeface="Calibri"/>
                <a:sym typeface="Calibri"/>
              </a:rPr>
              <a:t>			( </a:t>
            </a:r>
            <a:r>
              <a:rPr lang="en-US" sz="3200" b="1" i="1" u="none" strike="noStrike" cap="none" dirty="0" err="1">
                <a:solidFill>
                  <a:srgbClr val="003300"/>
                </a:solidFill>
                <a:latin typeface="Calibri"/>
                <a:ea typeface="Calibri"/>
                <a:cs typeface="Calibri"/>
                <a:sym typeface="Calibri"/>
              </a:rPr>
              <a:t>Là</a:t>
            </a:r>
            <a:r>
              <a:rPr lang="en-US" sz="3200" b="1" i="1" u="none" strike="noStrike" cap="none" dirty="0">
                <a:solidFill>
                  <a:srgbClr val="0033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i="1" u="none" strike="noStrike" cap="none" dirty="0" err="1">
                <a:solidFill>
                  <a:srgbClr val="003300"/>
                </a:solidFill>
                <a:latin typeface="Calibri"/>
                <a:ea typeface="Calibri"/>
                <a:cs typeface="Calibri"/>
                <a:sym typeface="Calibri"/>
              </a:rPr>
              <a:t>hoa</a:t>
            </a:r>
            <a:r>
              <a:rPr lang="en-US" sz="3200" b="1" i="1" u="none" strike="noStrike" cap="none" dirty="0">
                <a:solidFill>
                  <a:srgbClr val="0033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i="1" u="none" strike="noStrike" cap="none" dirty="0" err="1">
                <a:solidFill>
                  <a:srgbClr val="003300"/>
                </a:solidFill>
                <a:latin typeface="Calibri"/>
                <a:ea typeface="Calibri"/>
                <a:cs typeface="Calibri"/>
                <a:sym typeface="Calibri"/>
              </a:rPr>
              <a:t>gì</a:t>
            </a:r>
            <a:r>
              <a:rPr lang="en-US" sz="3200" b="1" i="1" u="none" strike="noStrike" cap="none" dirty="0">
                <a:solidFill>
                  <a:srgbClr val="003300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3200" b="1" i="0" u="none" strike="noStrike" cap="none">
              <a:solidFill>
                <a:srgbClr val="0033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6" name="Google Shape;636;p15"/>
          <p:cNvSpPr/>
          <p:nvPr/>
        </p:nvSpPr>
        <p:spPr>
          <a:xfrm>
            <a:off x="6904237" y="4416797"/>
            <a:ext cx="39624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800"/>
              <a:buFont typeface="Calibri"/>
              <a:buNone/>
            </a:pPr>
            <a:r>
              <a:rPr lang="en-US" sz="48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r>
              <a:rPr lang="en-US" sz="4800" b="1" i="0" u="none" strike="noStrike" cap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oa</a:t>
            </a:r>
            <a:r>
              <a:rPr lang="en-US" sz="48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l</a:t>
            </a:r>
            <a:r>
              <a:rPr lang="en-US" sz="4800" b="1" i="0" u="none" strike="noStrike" cap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oa</a:t>
            </a:r>
            <a:r>
              <a:rPr lang="en-US" sz="48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kèn</a:t>
            </a:r>
            <a:endParaRPr sz="4800" b="1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7" name="Google Shape;637;p15" descr="Hoa đào nở vào mùa nào ? Đọc bài Làm việc thật là vui Quanh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937613" y="4832296"/>
            <a:ext cx="5395555" cy="3277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15" descr="Hoa mai png » PNG Imag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176954" y="-1060479"/>
            <a:ext cx="3775193" cy="2952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p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749126" y="3606321"/>
            <a:ext cx="4103614" cy="2737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0" name="Google Shape;710;p19"/>
          <p:cNvGrpSpPr/>
          <p:nvPr/>
        </p:nvGrpSpPr>
        <p:grpSpPr>
          <a:xfrm>
            <a:off x="823" y="-24333"/>
            <a:ext cx="12190355" cy="6882334"/>
            <a:chOff x="0" y="-1"/>
            <a:chExt cx="9145588" cy="5145089"/>
          </a:xfrm>
        </p:grpSpPr>
        <p:sp>
          <p:nvSpPr>
            <p:cNvPr id="711" name="Google Shape;711;p19"/>
            <p:cNvSpPr/>
            <p:nvPr/>
          </p:nvSpPr>
          <p:spPr>
            <a:xfrm>
              <a:off x="0" y="0"/>
              <a:ext cx="762794" cy="5145088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</p:spPr>
          <p:txBody>
            <a:bodyPr spcFirstLastPara="1" wrap="square" lIns="121875" tIns="60925" rIns="121875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99"/>
                <a:buFont typeface="Verdana"/>
                <a:buNone/>
              </a:pPr>
              <a:endParaRPr sz="2399" b="1" i="0" u="none" strike="noStrike" cap="none">
                <a:solidFill>
                  <a:srgbClr val="33533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19"/>
            <p:cNvSpPr/>
            <p:nvPr/>
          </p:nvSpPr>
          <p:spPr>
            <a:xfrm>
              <a:off x="8382794" y="0"/>
              <a:ext cx="762794" cy="5145088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</p:spPr>
          <p:txBody>
            <a:bodyPr spcFirstLastPara="1" wrap="square" lIns="121875" tIns="60925" rIns="121875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99"/>
                <a:buFont typeface="Verdana"/>
                <a:buNone/>
              </a:pPr>
              <a:endParaRPr sz="2399" b="1" i="0" u="none" strike="noStrike" cap="none">
                <a:solidFill>
                  <a:srgbClr val="33533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19"/>
            <p:cNvSpPr/>
            <p:nvPr/>
          </p:nvSpPr>
          <p:spPr>
            <a:xfrm rot="5400000">
              <a:off x="4409394" y="-3826782"/>
              <a:ext cx="516335" cy="8169898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</p:spPr>
          <p:txBody>
            <a:bodyPr spcFirstLastPara="1" wrap="square" lIns="121875" tIns="60925" rIns="121875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99"/>
                <a:buFont typeface="Verdana"/>
                <a:buNone/>
              </a:pPr>
              <a:endParaRPr sz="2399" b="1" i="0" u="none" strike="noStrike" cap="none">
                <a:solidFill>
                  <a:srgbClr val="33533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19"/>
            <p:cNvSpPr/>
            <p:nvPr/>
          </p:nvSpPr>
          <p:spPr>
            <a:xfrm rot="5400000">
              <a:off x="4115877" y="801972"/>
              <a:ext cx="516335" cy="8169898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</p:spPr>
          <p:txBody>
            <a:bodyPr spcFirstLastPara="1" wrap="square" lIns="121875" tIns="60925" rIns="121875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99"/>
                <a:buFont typeface="Verdana"/>
                <a:buNone/>
              </a:pPr>
              <a:endParaRPr sz="2399" b="1" i="0" u="none" strike="noStrike" cap="none">
                <a:solidFill>
                  <a:srgbClr val="33533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715" name="Google Shape;715;p19" descr="Hoa đào nở vào mùa nào ? Đọc bài Làm việc thật là vui Quan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82533" y="4730225"/>
            <a:ext cx="4300180" cy="2612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" name="Google Shape;716;p19" descr="Hoa mai png » PNG 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36351" y="-584229"/>
            <a:ext cx="3161549" cy="24728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17" name="Google Shape;717;p19"/>
          <p:cNvGrpSpPr/>
          <p:nvPr/>
        </p:nvGrpSpPr>
        <p:grpSpPr>
          <a:xfrm>
            <a:off x="1081735" y="-24333"/>
            <a:ext cx="7655587" cy="5256808"/>
            <a:chOff x="872575" y="1000462"/>
            <a:chExt cx="5985425" cy="3821297"/>
          </a:xfrm>
        </p:grpSpPr>
        <p:grpSp>
          <p:nvGrpSpPr>
            <p:cNvPr id="718" name="Google Shape;718;p19"/>
            <p:cNvGrpSpPr/>
            <p:nvPr/>
          </p:nvGrpSpPr>
          <p:grpSpPr>
            <a:xfrm>
              <a:off x="1220964" y="2210239"/>
              <a:ext cx="5637036" cy="2611520"/>
              <a:chOff x="1828800" y="932842"/>
              <a:chExt cx="8008944" cy="3423160"/>
            </a:xfrm>
          </p:grpSpPr>
          <p:sp>
            <p:nvSpPr>
              <p:cNvPr id="719" name="Google Shape;719;p19"/>
              <p:cNvSpPr/>
              <p:nvPr/>
            </p:nvSpPr>
            <p:spPr>
              <a:xfrm rot="10800000" flipH="1">
                <a:off x="1828800" y="932842"/>
                <a:ext cx="8008944" cy="3423160"/>
              </a:xfrm>
              <a:prstGeom prst="roundRect">
                <a:avLst>
                  <a:gd name="adj" fmla="val 8395"/>
                </a:avLst>
              </a:prstGeom>
              <a:solidFill>
                <a:schemeClr val="lt1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Verdana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0" name="Google Shape;720;p19"/>
              <p:cNvSpPr/>
              <p:nvPr/>
            </p:nvSpPr>
            <p:spPr>
              <a:xfrm rot="10800000" flipH="1">
                <a:off x="1930550" y="1007532"/>
                <a:ext cx="7814501" cy="3320734"/>
              </a:xfrm>
              <a:prstGeom prst="roundRect">
                <a:avLst>
                  <a:gd name="adj" fmla="val 8395"/>
                </a:avLst>
              </a:prstGeom>
              <a:noFill/>
              <a:ln w="25400" cap="flat" cmpd="sng">
                <a:solidFill>
                  <a:srgbClr val="F2DC8E"/>
                </a:solidFill>
                <a:prstDash val="dash"/>
                <a:round/>
                <a:headEnd type="none" w="sm" len="sm"/>
                <a:tailEnd type="none" w="sm" len="sm"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Verdana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721" name="Google Shape;721;p1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72575" y="1000462"/>
              <a:ext cx="1954430" cy="164605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22" name="Google Shape;722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663868" y="1583014"/>
            <a:ext cx="1912507" cy="3691971"/>
          </a:xfrm>
          <a:prstGeom prst="rect">
            <a:avLst/>
          </a:prstGeom>
          <a:noFill/>
          <a:ln>
            <a:noFill/>
          </a:ln>
        </p:spPr>
      </p:pic>
      <p:sp>
        <p:nvSpPr>
          <p:cNvPr id="723" name="Google Shape;723;p19"/>
          <p:cNvSpPr txBox="1"/>
          <p:nvPr/>
        </p:nvSpPr>
        <p:spPr>
          <a:xfrm>
            <a:off x="1615625" y="2005819"/>
            <a:ext cx="7209983" cy="255454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u="sng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Hoạt</a:t>
            </a:r>
            <a:r>
              <a:rPr lang="en-US" sz="3200" b="1" u="sng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động</a:t>
            </a:r>
            <a:r>
              <a:rPr lang="en-US" sz="3200" b="1" u="sng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tiếp</a:t>
            </a:r>
            <a:r>
              <a:rPr lang="en-US" sz="3200" b="1" u="sng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nối</a:t>
            </a:r>
            <a:r>
              <a:rPr lang="en-US" sz="3200" b="1" u="sng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: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1" u="sng">
              <a:solidFill>
                <a:srgbClr val="FF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Cambria"/>
                <a:ea typeface="Cambria"/>
                <a:cs typeface="Cambria"/>
                <a:sym typeface="Cambria"/>
              </a:rPr>
              <a:t>Kể</a:t>
            </a:r>
            <a:r>
              <a:rPr lang="en-US" sz="32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b="1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Cambria"/>
                <a:ea typeface="Cambria"/>
                <a:cs typeface="Cambria"/>
                <a:sym typeface="Cambria"/>
              </a:rPr>
              <a:t>lại</a:t>
            </a:r>
            <a:r>
              <a:rPr lang="en-US" sz="32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b="1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Cambria"/>
                <a:ea typeface="Cambria"/>
                <a:cs typeface="Cambria"/>
                <a:sym typeface="Cambria"/>
              </a:rPr>
              <a:t>câu</a:t>
            </a:r>
            <a:r>
              <a:rPr lang="en-US" sz="32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b="1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Cambria"/>
                <a:ea typeface="Cambria"/>
                <a:cs typeface="Cambria"/>
                <a:sym typeface="Cambria"/>
              </a:rPr>
              <a:t>chuyện</a:t>
            </a:r>
            <a:r>
              <a:rPr lang="en-US" sz="32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Cambria"/>
                <a:ea typeface="Cambria"/>
                <a:cs typeface="Cambria"/>
                <a:sym typeface="Cambria"/>
              </a:rPr>
              <a:t> “</a:t>
            </a:r>
            <a:r>
              <a:rPr lang="en-US" sz="3200" b="1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Cambria"/>
                <a:ea typeface="Cambria"/>
                <a:cs typeface="Cambria"/>
                <a:sym typeface="Cambria"/>
              </a:rPr>
              <a:t>Sự</a:t>
            </a:r>
            <a:r>
              <a:rPr lang="en-US" sz="32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b="1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Cambria"/>
                <a:ea typeface="Cambria"/>
                <a:cs typeface="Cambria"/>
                <a:sym typeface="Cambria"/>
              </a:rPr>
              <a:t>tích</a:t>
            </a:r>
            <a:r>
              <a:rPr lang="en-US" sz="32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b="1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Cambria"/>
                <a:ea typeface="Cambria"/>
                <a:cs typeface="Cambria"/>
                <a:sym typeface="Cambria"/>
              </a:rPr>
              <a:t>nhà</a:t>
            </a:r>
            <a:r>
              <a:rPr lang="en-US" sz="32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b="1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Cambria"/>
                <a:ea typeface="Cambria"/>
                <a:cs typeface="Cambria"/>
                <a:sym typeface="Cambria"/>
              </a:rPr>
              <a:t>sàn</a:t>
            </a:r>
            <a:r>
              <a:rPr lang="en-US" sz="32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Cambria"/>
                <a:ea typeface="Cambria"/>
                <a:cs typeface="Cambria"/>
                <a:sym typeface="Cambria"/>
              </a:rPr>
              <a:t>” </a:t>
            </a:r>
            <a:r>
              <a:rPr lang="en-US" sz="3200" b="1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Cambria"/>
                <a:ea typeface="Cambria"/>
                <a:cs typeface="Cambria"/>
                <a:sym typeface="Cambria"/>
              </a:rPr>
              <a:t>hoặc</a:t>
            </a:r>
            <a:r>
              <a:rPr lang="en-US" sz="32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b="1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Cambria"/>
                <a:ea typeface="Cambria"/>
                <a:cs typeface="Cambria"/>
                <a:sym typeface="Cambria"/>
              </a:rPr>
              <a:t>đọc</a:t>
            </a:r>
            <a:r>
              <a:rPr lang="en-US" sz="32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b="1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Cambria"/>
                <a:ea typeface="Cambria"/>
                <a:cs typeface="Cambria"/>
                <a:sym typeface="Cambria"/>
              </a:rPr>
              <a:t>lại</a:t>
            </a:r>
            <a:r>
              <a:rPr lang="en-US" sz="32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b="1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Cambria"/>
                <a:ea typeface="Cambria"/>
                <a:cs typeface="Cambria"/>
                <a:sym typeface="Cambria"/>
              </a:rPr>
              <a:t>bài</a:t>
            </a:r>
            <a:r>
              <a:rPr lang="en-US" sz="32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b="1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Cambria"/>
                <a:ea typeface="Cambria"/>
                <a:cs typeface="Cambria"/>
                <a:sym typeface="Cambria"/>
              </a:rPr>
              <a:t>thơ</a:t>
            </a:r>
            <a:r>
              <a:rPr lang="en-US" sz="32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b="1" i="1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Cambria"/>
                <a:ea typeface="Cambria"/>
                <a:cs typeface="Cambria"/>
                <a:sym typeface="Cambria"/>
              </a:rPr>
              <a:t>Ngưỡng</a:t>
            </a:r>
            <a:r>
              <a:rPr lang="en-US" sz="3200" b="1" i="1" dirty="0">
                <a:solidFill>
                  <a:schemeClr val="bg2">
                    <a:lumMod val="60000"/>
                    <a:lumOff val="40000"/>
                  </a:schemeClr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b="1" i="1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Cambria"/>
                <a:ea typeface="Cambria"/>
                <a:cs typeface="Cambria"/>
                <a:sym typeface="Cambria"/>
              </a:rPr>
              <a:t>cửa</a:t>
            </a:r>
            <a:r>
              <a:rPr lang="en-US" sz="3200" b="1" i="1" dirty="0">
                <a:solidFill>
                  <a:schemeClr val="bg2">
                    <a:lumMod val="60000"/>
                    <a:lumOff val="40000"/>
                  </a:schemeClr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b="1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Cambria"/>
                <a:ea typeface="Cambria"/>
                <a:cs typeface="Cambria"/>
                <a:sym typeface="Cambria"/>
              </a:rPr>
              <a:t>cho</a:t>
            </a:r>
            <a:r>
              <a:rPr lang="en-US" sz="32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b="1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Cambria"/>
                <a:ea typeface="Cambria"/>
                <a:cs typeface="Cambria"/>
                <a:sym typeface="Cambria"/>
              </a:rPr>
              <a:t>người</a:t>
            </a:r>
            <a:r>
              <a:rPr lang="en-US" sz="32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b="1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Cambria"/>
                <a:ea typeface="Cambria"/>
                <a:cs typeface="Cambria"/>
                <a:sym typeface="Cambria"/>
              </a:rPr>
              <a:t>thân</a:t>
            </a:r>
            <a:r>
              <a:rPr lang="en-US" sz="32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b="1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Cambria"/>
                <a:ea typeface="Cambria"/>
                <a:cs typeface="Cambria"/>
                <a:sym typeface="Cambria"/>
              </a:rPr>
              <a:t>cùng</a:t>
            </a:r>
            <a:r>
              <a:rPr lang="en-US" sz="32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b="1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Cambria"/>
                <a:ea typeface="Cambria"/>
                <a:cs typeface="Cambria"/>
                <a:sym typeface="Cambria"/>
              </a:rPr>
              <a:t>nghe</a:t>
            </a:r>
            <a:r>
              <a:rPr lang="en-US" sz="32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3200" b="1">
              <a:solidFill>
                <a:schemeClr val="bg2">
                  <a:lumMod val="60000"/>
                  <a:lumOff val="40000"/>
                </a:schemeClr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"/>
          <p:cNvSpPr/>
          <p:nvPr/>
        </p:nvSpPr>
        <p:spPr>
          <a:xfrm>
            <a:off x="3742784" y="710659"/>
            <a:ext cx="4944016" cy="85125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Yêu</a:t>
            </a:r>
            <a:r>
              <a:rPr lang="en-US" sz="4400" b="1" i="0" u="none" strike="noStrike" cap="none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400" b="1" i="0" u="none" strike="noStrike" cap="none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cầu</a:t>
            </a:r>
            <a:r>
              <a:rPr lang="en-US" sz="4400" b="1" i="0" u="none" strike="noStrike" cap="none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400" b="1" i="0" u="none" strike="noStrike" cap="none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cần</a:t>
            </a:r>
            <a:r>
              <a:rPr lang="en-US" sz="4400" b="1" i="0" u="none" strike="noStrike" cap="none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400" b="1" i="0" u="none" strike="noStrike" cap="none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đạt</a:t>
            </a:r>
            <a:r>
              <a:rPr lang="en-US" sz="4400" b="1" i="0" u="none" strike="noStrike" cap="none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endParaRPr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6" name="Google Shape;406;p2"/>
          <p:cNvSpPr txBox="1"/>
          <p:nvPr/>
        </p:nvSpPr>
        <p:spPr>
          <a:xfrm>
            <a:off x="914400" y="1925512"/>
            <a:ext cx="11578728" cy="4247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42950" marR="0" lvl="0" indent="-742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AutoNum type="arabicPeriod"/>
            </a:pPr>
            <a:r>
              <a:rPr lang="en-US" sz="3600" b="1" i="0" u="none" strike="noStrike" cap="none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Nghe</a:t>
            </a:r>
            <a:r>
              <a:rPr lang="en-US" sz="3600" b="1" i="0" u="none" strike="noStrike" cap="none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- </a:t>
            </a:r>
            <a:r>
              <a:rPr lang="en-US" sz="3600" b="1" i="0" u="none" strike="noStrike" cap="none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viết</a:t>
            </a:r>
            <a:r>
              <a:rPr lang="en-US" sz="3600" b="1" i="0" u="none" strike="noStrike" cap="none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b="1" i="0" u="none" strike="noStrike" cap="none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chính</a:t>
            </a:r>
            <a:r>
              <a:rPr lang="en-US" sz="3600" b="1" i="0" u="none" strike="noStrike" cap="none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b="1" i="0" u="none" strike="noStrike" cap="none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xác</a:t>
            </a:r>
            <a:r>
              <a:rPr lang="en-US" sz="3600" b="1" i="0" u="none" strike="noStrike" cap="none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b="1" i="0" u="none" strike="noStrike" cap="none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bài</a:t>
            </a:r>
            <a:r>
              <a:rPr lang="en-US" sz="3600" b="1" i="0" u="none" strike="noStrike" cap="none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b="1" i="0" u="none" strike="noStrike" cap="none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thơ</a:t>
            </a:r>
            <a:r>
              <a:rPr lang="en-US" sz="3600" b="1" i="0" u="none" strike="noStrike" cap="none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b="1" i="0" u="none" strike="noStrike" cap="none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Đồ</a:t>
            </a:r>
            <a:r>
              <a:rPr lang="en-US" sz="3600" b="1" i="0" u="none" strike="noStrike" cap="none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b="1" i="0" u="none" strike="noStrike" cap="none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đạc</a:t>
            </a:r>
            <a:r>
              <a:rPr lang="en-US" sz="3600" b="1" i="0" u="none" strike="noStrike" cap="none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b="1" i="0" u="none" strike="noStrike" cap="none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trong</a:t>
            </a:r>
            <a:r>
              <a:rPr lang="en-US" sz="3600" b="1" i="0" u="none" strike="noStrike" cap="none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endParaRPr b="1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nhà</a:t>
            </a:r>
            <a:r>
              <a:rPr lang="en-US" sz="3600" b="1" i="0" u="none" strike="noStrike" cap="none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, </a:t>
            </a:r>
            <a:r>
              <a:rPr lang="en-US" sz="3600" b="1" i="0" u="none" strike="noStrike" cap="none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trình</a:t>
            </a:r>
            <a:r>
              <a:rPr lang="en-US" sz="3600" b="1" i="0" u="none" strike="noStrike" cap="none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b="1" i="0" u="none" strike="noStrike" cap="none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bày</a:t>
            </a:r>
            <a:r>
              <a:rPr lang="en-US" sz="3600" b="1" i="0" u="none" strike="noStrike" cap="none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b="1" i="0" u="none" strike="noStrike" cap="none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đúng</a:t>
            </a:r>
            <a:r>
              <a:rPr lang="en-US" sz="3600" b="1" i="0" u="none" strike="noStrike" cap="none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b="1" i="0" u="none" strike="noStrike" cap="none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bài</a:t>
            </a:r>
            <a:r>
              <a:rPr lang="en-US" sz="3600" b="1" i="0" u="none" strike="noStrike" cap="none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b="1" i="0" u="none" strike="noStrike" cap="none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thơ</a:t>
            </a:r>
            <a:r>
              <a:rPr lang="en-US" sz="3600" b="1" i="0" u="none" strike="noStrike" cap="none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b="1" i="0" u="none" strike="noStrike" cap="none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lục</a:t>
            </a:r>
            <a:r>
              <a:rPr lang="en-US" sz="3600" b="1" i="0" u="none" strike="noStrike" cap="none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b="1" i="0" u="none" strike="noStrike" cap="none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bát</a:t>
            </a:r>
            <a:r>
              <a:rPr lang="en-US" sz="3600" b="1" i="0" u="none" strike="noStrike" cap="none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.</a:t>
            </a:r>
            <a:endParaRPr sz="3600" b="1" i="0" u="none" strike="noStrike" cap="none">
              <a:solidFill>
                <a:srgbClr val="0033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marL="742950" marR="0" lvl="0" indent="-742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AutoNum type="arabicPeriod" startAt="2"/>
            </a:pPr>
            <a:r>
              <a:rPr lang="en-US" sz="3600" b="1" i="0" u="none" strike="noStrike" cap="none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Phân</a:t>
            </a:r>
            <a:r>
              <a:rPr lang="en-US" sz="3600" b="1" i="0" u="none" strike="noStrike" cap="none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b="1" i="0" u="none" strike="noStrike" cap="none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biệt</a:t>
            </a:r>
            <a:r>
              <a:rPr lang="en-US" sz="3600" b="1" i="0" u="none" strike="noStrike" cap="none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b="1" i="0" u="none" strike="noStrike" cap="none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được</a:t>
            </a:r>
            <a:r>
              <a:rPr lang="en-US" sz="3600" b="1" i="0" u="none" strike="noStrike" cap="none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b="1" i="0" u="none" strike="noStrike" cap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iêu</a:t>
            </a:r>
            <a:r>
              <a:rPr lang="en-US" sz="3600" b="1" i="0" u="none" strike="noStrike" cap="none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/</a:t>
            </a:r>
            <a:r>
              <a:rPr lang="en-US" sz="3600" b="1" i="0" u="none" strike="noStrike" cap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ươu</a:t>
            </a:r>
            <a:endParaRPr sz="3600" b="1" i="0" u="none" strike="noStrike" cap="none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marL="742950" marR="0" lvl="0" indent="-742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AutoNum type="arabicPeriod" startAt="2"/>
            </a:pPr>
            <a:r>
              <a:rPr lang="en-US" sz="3600" b="1" i="0" u="none" strike="noStrike" cap="none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b="1" i="0" u="none" strike="noStrike" cap="none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Rèn</a:t>
            </a:r>
            <a:r>
              <a:rPr lang="en-US" sz="3600" b="1" i="0" u="none" strike="noStrike" cap="none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b="1" i="0" u="none" strike="noStrike" cap="none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tính</a:t>
            </a:r>
            <a:r>
              <a:rPr lang="en-US" sz="3600" b="1" i="0" u="none" strike="noStrike" cap="none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b="1" i="0" u="none" strike="noStrike" cap="none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cẩn</a:t>
            </a:r>
            <a:r>
              <a:rPr lang="en-US" sz="3600" b="1" i="0" u="none" strike="noStrike" cap="none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b="1" i="0" u="none" strike="noStrike" cap="none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thận</a:t>
            </a:r>
            <a:r>
              <a:rPr lang="en-US" sz="3600" b="1" i="0" u="none" strike="noStrike" cap="none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, </a:t>
            </a:r>
            <a:r>
              <a:rPr lang="en-US" sz="3600" b="1" i="0" u="none" strike="noStrike" cap="none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trình</a:t>
            </a:r>
            <a:r>
              <a:rPr lang="en-US" sz="3600" b="1" i="0" u="none" strike="noStrike" cap="none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b="1" i="0" u="none" strike="noStrike" cap="none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bày</a:t>
            </a:r>
            <a:r>
              <a:rPr lang="en-US" sz="3600" b="1" i="0" u="none" strike="noStrike" cap="none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b="1" i="0" u="none" strike="noStrike" cap="none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bài</a:t>
            </a:r>
            <a:r>
              <a:rPr lang="en-US" sz="3600" b="1" i="0" u="none" strike="noStrike" cap="none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b="1" i="0" u="none" strike="noStrike" cap="none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sạch</a:t>
            </a:r>
            <a:r>
              <a:rPr lang="en-US" sz="3600" b="1" i="0" u="none" strike="noStrike" cap="none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b="1" i="0" u="none" strike="noStrike" cap="none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đẹp</a:t>
            </a:r>
            <a:endParaRPr sz="3600" b="1" i="0" u="none" strike="noStrike" cap="none">
              <a:solidFill>
                <a:srgbClr val="0033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1" i="0" u="none" strike="noStrike" cap="none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9" name="Google Shape;729;p20"/>
          <p:cNvGrpSpPr/>
          <p:nvPr/>
        </p:nvGrpSpPr>
        <p:grpSpPr>
          <a:xfrm>
            <a:off x="823" y="-24333"/>
            <a:ext cx="12190355" cy="6882334"/>
            <a:chOff x="0" y="-1"/>
            <a:chExt cx="9145588" cy="5145089"/>
          </a:xfrm>
        </p:grpSpPr>
        <p:sp>
          <p:nvSpPr>
            <p:cNvPr id="730" name="Google Shape;730;p20"/>
            <p:cNvSpPr/>
            <p:nvPr/>
          </p:nvSpPr>
          <p:spPr>
            <a:xfrm>
              <a:off x="0" y="0"/>
              <a:ext cx="762794" cy="5145088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</p:spPr>
          <p:txBody>
            <a:bodyPr spcFirstLastPara="1" wrap="square" lIns="121875" tIns="60925" rIns="121875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99"/>
                <a:buFont typeface="Verdana"/>
                <a:buNone/>
              </a:pPr>
              <a:endParaRPr sz="2399" b="1" i="0" u="none" strike="noStrike" cap="none">
                <a:solidFill>
                  <a:srgbClr val="33533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0"/>
            <p:cNvSpPr/>
            <p:nvPr/>
          </p:nvSpPr>
          <p:spPr>
            <a:xfrm>
              <a:off x="8382794" y="0"/>
              <a:ext cx="762794" cy="5145088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</p:spPr>
          <p:txBody>
            <a:bodyPr spcFirstLastPara="1" wrap="square" lIns="121875" tIns="60925" rIns="121875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99"/>
                <a:buFont typeface="Verdana"/>
                <a:buNone/>
              </a:pPr>
              <a:endParaRPr sz="2399" b="1" i="0" u="none" strike="noStrike" cap="none">
                <a:solidFill>
                  <a:srgbClr val="33533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0"/>
            <p:cNvSpPr/>
            <p:nvPr/>
          </p:nvSpPr>
          <p:spPr>
            <a:xfrm rot="5400000">
              <a:off x="4409394" y="-3826782"/>
              <a:ext cx="516335" cy="8169898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</p:spPr>
          <p:txBody>
            <a:bodyPr spcFirstLastPara="1" wrap="square" lIns="121875" tIns="60925" rIns="121875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99"/>
                <a:buFont typeface="Verdana"/>
                <a:buNone/>
              </a:pPr>
              <a:endParaRPr sz="2399" b="1" i="0" u="none" strike="noStrike" cap="none">
                <a:solidFill>
                  <a:srgbClr val="33533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0"/>
            <p:cNvSpPr/>
            <p:nvPr/>
          </p:nvSpPr>
          <p:spPr>
            <a:xfrm rot="5400000">
              <a:off x="4115877" y="801972"/>
              <a:ext cx="516335" cy="8169898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</p:spPr>
          <p:txBody>
            <a:bodyPr spcFirstLastPara="1" wrap="square" lIns="121875" tIns="60925" rIns="121875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99"/>
                <a:buFont typeface="Verdana"/>
                <a:buNone/>
              </a:pPr>
              <a:endParaRPr sz="2399" b="1" i="0" u="none" strike="noStrike" cap="none">
                <a:solidFill>
                  <a:srgbClr val="33533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734" name="Google Shape;734;p20" descr="梅花右上角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16705" y="-24334"/>
            <a:ext cx="4875295" cy="2750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5" name="Google Shape;735;p20" descr="古典框边合层0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27884" y="3619443"/>
            <a:ext cx="3961177" cy="321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6" name="Google Shape;736;p20" descr="古典框边合层0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3" y="3619443"/>
            <a:ext cx="3961177" cy="321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7" name="Google Shape;737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432005" y="1847170"/>
            <a:ext cx="6813564" cy="3046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Google Shape;412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57080" y="1800519"/>
            <a:ext cx="7948587" cy="40035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3" name="Google Shape;413;p3"/>
          <p:cNvGrpSpPr/>
          <p:nvPr/>
        </p:nvGrpSpPr>
        <p:grpSpPr>
          <a:xfrm>
            <a:off x="275644" y="0"/>
            <a:ext cx="3186256" cy="1376488"/>
            <a:chOff x="2281872" y="530841"/>
            <a:chExt cx="3186256" cy="1376488"/>
          </a:xfrm>
        </p:grpSpPr>
        <p:pic>
          <p:nvPicPr>
            <p:cNvPr id="414" name="Google Shape;414;p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281872" y="530841"/>
              <a:ext cx="3186256" cy="13764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5" name="Google Shape;415;p3"/>
            <p:cNvSpPr txBox="1"/>
            <p:nvPr/>
          </p:nvSpPr>
          <p:spPr>
            <a:xfrm>
              <a:off x="2423592" y="867053"/>
              <a:ext cx="2880320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en-US" sz="3200" b="1" i="0" u="none" strike="noStrike" cap="none">
                  <a:solidFill>
                    <a:srgbClr val="D14B6C"/>
                  </a:solidFill>
                  <a:latin typeface="Coiny"/>
                  <a:ea typeface="Coiny"/>
                  <a:cs typeface="Coiny"/>
                  <a:sym typeface="Coiny"/>
                </a:rPr>
                <a:t>Nghe – viết</a:t>
              </a:r>
              <a:endParaRPr sz="3200" b="1" i="0" u="none" strike="noStrike" cap="none">
                <a:solidFill>
                  <a:srgbClr val="D14B6C"/>
                </a:solidFill>
                <a:latin typeface="Coiny"/>
                <a:ea typeface="Coiny"/>
                <a:cs typeface="Coiny"/>
                <a:sym typeface="Coiny"/>
              </a:endParaRPr>
            </a:p>
          </p:txBody>
        </p:sp>
      </p:grpSp>
      <p:pic>
        <p:nvPicPr>
          <p:cNvPr id="416" name="Google Shape;416;p3" descr="Graphical user interface, websit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93178" y="3429000"/>
            <a:ext cx="3163877" cy="3163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64587" y="2421668"/>
            <a:ext cx="5121084" cy="25178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Google Shape;423;p4" descr="E:\丫头\png\小人\卡通类素材\l;'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460617">
            <a:off x="1241683" y="-329032"/>
            <a:ext cx="7891942" cy="6250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02453" y="2590419"/>
            <a:ext cx="3687668" cy="4606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6598" y="4756206"/>
            <a:ext cx="12188116" cy="2101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4" descr="Logo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666115" y="2031475"/>
            <a:ext cx="973502" cy="1055791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4"/>
          <p:cNvSpPr txBox="1"/>
          <p:nvPr/>
        </p:nvSpPr>
        <p:spPr>
          <a:xfrm>
            <a:off x="3819303" y="2139728"/>
            <a:ext cx="6072092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Hướng</a:t>
            </a:r>
            <a:r>
              <a:rPr lang="en-US" sz="32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dẫn</a:t>
            </a:r>
            <a:r>
              <a:rPr lang="en-US" sz="32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viết</a:t>
            </a:r>
            <a:r>
              <a:rPr lang="en-US" sz="32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Đồ</a:t>
            </a:r>
            <a:r>
              <a:rPr lang="en-US" sz="32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đạc</a:t>
            </a:r>
            <a:r>
              <a:rPr lang="en-US" sz="32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trong</a:t>
            </a:r>
            <a:r>
              <a:rPr lang="en-US" sz="32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nhà</a:t>
            </a:r>
            <a:endParaRPr sz="32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5"/>
          <p:cNvSpPr txBox="1"/>
          <p:nvPr/>
        </p:nvSpPr>
        <p:spPr>
          <a:xfrm>
            <a:off x="3124200" y="178415"/>
            <a:ext cx="196215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660066"/>
              </a:buClr>
              <a:buSzPts val="2933"/>
              <a:buFont typeface="Arial"/>
              <a:buNone/>
            </a:pPr>
            <a:r>
              <a:rPr lang="en-US" sz="2933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                           </a:t>
            </a:r>
            <a:r>
              <a:rPr lang="en-US" sz="2933" b="1" i="0" u="none" strike="noStrike" cap="none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Tiếng</a:t>
            </a:r>
            <a:r>
              <a:rPr lang="en-US" sz="2933" b="1" i="0" u="none" strike="noStrike" cap="none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933" b="1" i="0" u="none" strike="noStrike" cap="none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Việt</a:t>
            </a:r>
            <a:endParaRPr sz="2933" b="1" i="0" u="none" strike="noStrike" cap="none">
              <a:solidFill>
                <a:srgbClr val="C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34" name="Google Shape;434;p5"/>
          <p:cNvSpPr/>
          <p:nvPr/>
        </p:nvSpPr>
        <p:spPr>
          <a:xfrm>
            <a:off x="7772400" y="318767"/>
            <a:ext cx="3893112" cy="1687833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rgbClr val="CCC0D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vi-VN" sz="2400"/>
              <a:t>Vì sao bạn nhỏ xem đồ đạc trong nhà là bạn thân? </a:t>
            </a:r>
            <a:endParaRPr lang="vi-VN" sz="2400" b="1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5" name="Google Shape;435;p5"/>
          <p:cNvSpPr/>
          <p:nvPr/>
        </p:nvSpPr>
        <p:spPr>
          <a:xfrm>
            <a:off x="9399264" y="1975750"/>
            <a:ext cx="2593662" cy="520041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400" b="1">
                <a:solidFill>
                  <a:srgbClr val="FF0000"/>
                </a:solidFill>
              </a:rPr>
              <a:t>B</a:t>
            </a:r>
            <a:r>
              <a:rPr lang="vi-VN" sz="2400" b="1">
                <a:solidFill>
                  <a:srgbClr val="FF0000"/>
                </a:solidFill>
              </a:rPr>
              <a:t>ạn nhỏ xem đồ đạc trong nhà là bạn thân vì đồ đạc cùng bạn nhỏ trò chuyện.</a:t>
            </a:r>
            <a:endParaRPr sz="2400" b="1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" name="Google Shape;436;p5"/>
          <p:cNvSpPr/>
          <p:nvPr/>
        </p:nvSpPr>
        <p:spPr>
          <a:xfrm>
            <a:off x="2198485" y="1170333"/>
            <a:ext cx="351090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Đồ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đạc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trong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nhà</a:t>
            </a:r>
            <a:endParaRPr sz="2800" b="1" i="0" u="none" strike="noStrike" cap="none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37" name="Google Shape;437;p5"/>
          <p:cNvSpPr txBox="1"/>
          <p:nvPr/>
        </p:nvSpPr>
        <p:spPr>
          <a:xfrm>
            <a:off x="1184277" y="1744918"/>
            <a:ext cx="433387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Em</a:t>
            </a:r>
            <a:r>
              <a:rPr lang="en-US" sz="24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yêu</a:t>
            </a:r>
            <a:r>
              <a:rPr lang="en-US" sz="24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đồ</a:t>
            </a:r>
            <a:r>
              <a:rPr lang="en-US" sz="24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đạc</a:t>
            </a:r>
            <a:r>
              <a:rPr lang="en-US" sz="24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trong</a:t>
            </a:r>
            <a:r>
              <a:rPr lang="en-US" sz="24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nhà</a:t>
            </a:r>
            <a:endParaRPr sz="24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5"/>
          <p:cNvSpPr txBox="1"/>
          <p:nvPr/>
        </p:nvSpPr>
        <p:spPr>
          <a:xfrm>
            <a:off x="742949" y="2280412"/>
            <a:ext cx="672465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Cùng</a:t>
            </a:r>
            <a:r>
              <a:rPr lang="en-US" sz="24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em</a:t>
            </a:r>
            <a:r>
              <a:rPr lang="en-US" sz="24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trò</a:t>
            </a:r>
            <a:r>
              <a:rPr lang="en-US" sz="24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chuyện</a:t>
            </a:r>
            <a:r>
              <a:rPr lang="en-US" sz="24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như</a:t>
            </a:r>
            <a:r>
              <a:rPr lang="en-US" sz="24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lang="en-US" sz="24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bạn</a:t>
            </a:r>
            <a:r>
              <a:rPr lang="en-US" sz="24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thân</a:t>
            </a:r>
            <a:r>
              <a:rPr lang="en-US" sz="24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4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5"/>
          <p:cNvSpPr txBox="1"/>
          <p:nvPr/>
        </p:nvSpPr>
        <p:spPr>
          <a:xfrm>
            <a:off x="1203177" y="2795455"/>
            <a:ext cx="569595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Cái</a:t>
            </a:r>
            <a:r>
              <a:rPr lang="en-US" sz="24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bàn</a:t>
            </a:r>
            <a:r>
              <a:rPr lang="en-US" sz="24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kể</a:t>
            </a:r>
            <a:r>
              <a:rPr lang="en-US" sz="24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chuyện</a:t>
            </a:r>
            <a:r>
              <a:rPr lang="en-US" sz="24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rừng</a:t>
            </a:r>
            <a:r>
              <a:rPr lang="en-US" sz="24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xanh</a:t>
            </a:r>
            <a:endParaRPr sz="24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5"/>
          <p:cNvSpPr txBox="1"/>
          <p:nvPr/>
        </p:nvSpPr>
        <p:spPr>
          <a:xfrm>
            <a:off x="641279" y="3322177"/>
            <a:ext cx="692799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Quạt</a:t>
            </a:r>
            <a:r>
              <a:rPr lang="en-US" sz="24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nan</a:t>
            </a:r>
            <a:r>
              <a:rPr lang="en-US" sz="24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mang</a:t>
            </a:r>
            <a:r>
              <a:rPr lang="en-US" sz="24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đến</a:t>
            </a:r>
            <a:r>
              <a:rPr lang="en-US" sz="24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gió</a:t>
            </a:r>
            <a:r>
              <a:rPr lang="en-US" sz="24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lành </a:t>
            </a:r>
            <a:r>
              <a:rPr lang="en-US" sz="24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trời</a:t>
            </a:r>
            <a:r>
              <a:rPr lang="en-US" sz="24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xa</a:t>
            </a:r>
            <a:r>
              <a:rPr lang="en-US" sz="24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4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5"/>
          <p:cNvSpPr txBox="1"/>
          <p:nvPr/>
        </p:nvSpPr>
        <p:spPr>
          <a:xfrm>
            <a:off x="1166126" y="3858165"/>
            <a:ext cx="527685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Đồng hồ giọng nói thiết tha</a:t>
            </a:r>
            <a:endParaRPr sz="24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5"/>
          <p:cNvSpPr txBox="1"/>
          <p:nvPr/>
        </p:nvSpPr>
        <p:spPr>
          <a:xfrm>
            <a:off x="652292" y="4405220"/>
            <a:ext cx="683894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Nhắc em ngày tháng thường là trôi mau.  </a:t>
            </a:r>
            <a:endParaRPr sz="24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5"/>
          <p:cNvSpPr txBox="1"/>
          <p:nvPr/>
        </p:nvSpPr>
        <p:spPr>
          <a:xfrm>
            <a:off x="1194664" y="4910213"/>
            <a:ext cx="551855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Ngọn đèn sáng giữa trời khuya</a:t>
            </a:r>
            <a:endParaRPr sz="24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5"/>
          <p:cNvSpPr txBox="1"/>
          <p:nvPr/>
        </p:nvSpPr>
        <p:spPr>
          <a:xfrm>
            <a:off x="652292" y="5456835"/>
            <a:ext cx="5900908" cy="461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Như ngôi sao nhỏ gọi về niềm vui.</a:t>
            </a:r>
            <a:endParaRPr sz="24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5"/>
          <p:cNvSpPr txBox="1"/>
          <p:nvPr/>
        </p:nvSpPr>
        <p:spPr>
          <a:xfrm>
            <a:off x="4147455" y="5961828"/>
            <a:ext cx="488047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(Phan Thị Thanh Nhàn)</a:t>
            </a:r>
            <a:endParaRPr sz="24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6"/>
          <p:cNvSpPr txBox="1"/>
          <p:nvPr/>
        </p:nvSpPr>
        <p:spPr>
          <a:xfrm>
            <a:off x="4845050" y="249238"/>
            <a:ext cx="196215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660066"/>
              </a:buClr>
              <a:buSzPts val="2933"/>
              <a:buFont typeface="Arial"/>
              <a:buNone/>
            </a:pPr>
            <a:r>
              <a:rPr lang="en-US" sz="2933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                           </a:t>
            </a:r>
            <a:r>
              <a:rPr lang="en-US" sz="2933" b="1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Tiếng</a:t>
            </a:r>
            <a:r>
              <a:rPr lang="en-US" sz="2933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933" b="1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Việt</a:t>
            </a:r>
            <a:endParaRPr sz="2933" b="1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p6"/>
          <p:cNvSpPr/>
          <p:nvPr/>
        </p:nvSpPr>
        <p:spPr>
          <a:xfrm>
            <a:off x="8238062" y="1181963"/>
            <a:ext cx="3893112" cy="168789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rgbClr val="CCC0D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Trong bài thơ những chữ cái nào được viết hoa?</a:t>
            </a:r>
            <a:endParaRPr sz="2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p6"/>
          <p:cNvSpPr/>
          <p:nvPr/>
        </p:nvSpPr>
        <p:spPr>
          <a:xfrm>
            <a:off x="4185292" y="1243013"/>
            <a:ext cx="335850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Đồ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đạc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trong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nhà</a:t>
            </a:r>
            <a:endParaRPr sz="28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p6"/>
          <p:cNvSpPr txBox="1"/>
          <p:nvPr/>
        </p:nvSpPr>
        <p:spPr>
          <a:xfrm>
            <a:off x="3347865" y="1813722"/>
            <a:ext cx="433387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Em yêu đồ đạc trong nhà</a:t>
            </a:r>
            <a:endParaRPr sz="24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Google Shape;455;p6"/>
          <p:cNvSpPr txBox="1"/>
          <p:nvPr/>
        </p:nvSpPr>
        <p:spPr>
          <a:xfrm>
            <a:off x="2800208" y="2329530"/>
            <a:ext cx="672465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Cùng em trò chuyện như là bạn thân.</a:t>
            </a:r>
            <a:endParaRPr sz="24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p6"/>
          <p:cNvSpPr txBox="1"/>
          <p:nvPr/>
        </p:nvSpPr>
        <p:spPr>
          <a:xfrm>
            <a:off x="3347865" y="2839331"/>
            <a:ext cx="569595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Cái bàn kể chuyện rừng xanh</a:t>
            </a:r>
            <a:endParaRPr sz="24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p6"/>
          <p:cNvSpPr txBox="1"/>
          <p:nvPr/>
        </p:nvSpPr>
        <p:spPr>
          <a:xfrm>
            <a:off x="2800208" y="3364146"/>
            <a:ext cx="692799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Quạt nan mang đến gió lành trời xa.</a:t>
            </a:r>
            <a:endParaRPr sz="24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6"/>
          <p:cNvSpPr txBox="1"/>
          <p:nvPr/>
        </p:nvSpPr>
        <p:spPr>
          <a:xfrm>
            <a:off x="3347865" y="3926808"/>
            <a:ext cx="527685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Đồng hồ giọng nói thiết tha</a:t>
            </a:r>
            <a:endParaRPr sz="24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6"/>
          <p:cNvSpPr txBox="1"/>
          <p:nvPr/>
        </p:nvSpPr>
        <p:spPr>
          <a:xfrm>
            <a:off x="2776366" y="4458559"/>
            <a:ext cx="683894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Nhắc em ngày tháng thường là trôi mau.  </a:t>
            </a:r>
            <a:endParaRPr sz="24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6"/>
          <p:cNvSpPr txBox="1"/>
          <p:nvPr/>
        </p:nvSpPr>
        <p:spPr>
          <a:xfrm>
            <a:off x="3347864" y="5005716"/>
            <a:ext cx="551855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Ngọn đèn sáng giữa trời khuya</a:t>
            </a:r>
            <a:endParaRPr sz="24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6"/>
          <p:cNvSpPr txBox="1"/>
          <p:nvPr/>
        </p:nvSpPr>
        <p:spPr>
          <a:xfrm>
            <a:off x="2794000" y="5512004"/>
            <a:ext cx="544830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Như ngôi sao nhỏ gọi về niềm vui.</a:t>
            </a:r>
            <a:endParaRPr sz="24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p6"/>
          <p:cNvSpPr txBox="1"/>
          <p:nvPr/>
        </p:nvSpPr>
        <p:spPr>
          <a:xfrm>
            <a:off x="4661238" y="6088142"/>
            <a:ext cx="488047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(Phan Thị Thanh Nhàn)</a:t>
            </a:r>
            <a:endParaRPr sz="24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7"/>
          <p:cNvSpPr txBox="1"/>
          <p:nvPr/>
        </p:nvSpPr>
        <p:spPr>
          <a:xfrm>
            <a:off x="3048000" y="148241"/>
            <a:ext cx="196215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660066"/>
              </a:buClr>
              <a:buSzPts val="2933"/>
              <a:buFont typeface="Arial"/>
              <a:buNone/>
            </a:pPr>
            <a:r>
              <a:rPr lang="en-US" sz="2933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                           </a:t>
            </a:r>
            <a:r>
              <a:rPr lang="en-US" sz="2933" b="1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Tiếng</a:t>
            </a:r>
            <a:r>
              <a:rPr lang="en-US" sz="2933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933" b="1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Việt</a:t>
            </a:r>
            <a:endParaRPr sz="2933" b="1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7"/>
          <p:cNvSpPr/>
          <p:nvPr/>
        </p:nvSpPr>
        <p:spPr>
          <a:xfrm>
            <a:off x="8238062" y="1181963"/>
            <a:ext cx="3893112" cy="168789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rgbClr val="CCC0D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Trong bài thơ những chữ cái nào được viết hoa?</a:t>
            </a:r>
            <a:endParaRPr/>
          </a:p>
        </p:txBody>
      </p:sp>
      <p:sp>
        <p:nvSpPr>
          <p:cNvPr id="470" name="Google Shape;470;p7"/>
          <p:cNvSpPr/>
          <p:nvPr/>
        </p:nvSpPr>
        <p:spPr>
          <a:xfrm>
            <a:off x="2284298" y="1150455"/>
            <a:ext cx="373950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Đồ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đạc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trong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nhà</a:t>
            </a:r>
            <a:endParaRPr sz="28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7"/>
          <p:cNvSpPr txBox="1"/>
          <p:nvPr/>
        </p:nvSpPr>
        <p:spPr>
          <a:xfrm>
            <a:off x="1188360" y="1729318"/>
            <a:ext cx="433387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-US" sz="24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 yêu đồ đạc trong nhà</a:t>
            </a:r>
            <a:endParaRPr sz="24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p7"/>
          <p:cNvSpPr txBox="1"/>
          <p:nvPr/>
        </p:nvSpPr>
        <p:spPr>
          <a:xfrm>
            <a:off x="666749" y="2261069"/>
            <a:ext cx="672465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lang="en-US" sz="24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ùng em trò chuyện như là bạn thân.</a:t>
            </a:r>
            <a:endParaRPr sz="24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7"/>
          <p:cNvSpPr txBox="1"/>
          <p:nvPr/>
        </p:nvSpPr>
        <p:spPr>
          <a:xfrm>
            <a:off x="1181098" y="2799659"/>
            <a:ext cx="569595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lang="en-US" sz="24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ái bàn kể chuyện rừng xanh</a:t>
            </a:r>
            <a:endParaRPr sz="24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p7"/>
          <p:cNvSpPr txBox="1"/>
          <p:nvPr/>
        </p:nvSpPr>
        <p:spPr>
          <a:xfrm>
            <a:off x="666749" y="3321765"/>
            <a:ext cx="692799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Q</a:t>
            </a:r>
            <a:r>
              <a:rPr lang="en-US" sz="24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uạt nan mang đến gió lành trời xa.</a:t>
            </a:r>
            <a:endParaRPr sz="24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p7"/>
          <p:cNvSpPr txBox="1"/>
          <p:nvPr/>
        </p:nvSpPr>
        <p:spPr>
          <a:xfrm>
            <a:off x="1188360" y="3842121"/>
            <a:ext cx="527685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Đ</a:t>
            </a:r>
            <a:r>
              <a:rPr lang="en-US" sz="24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ồng hồ giọng nói thiết tha</a:t>
            </a:r>
            <a:endParaRPr sz="24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7"/>
          <p:cNvSpPr txBox="1"/>
          <p:nvPr/>
        </p:nvSpPr>
        <p:spPr>
          <a:xfrm>
            <a:off x="640958" y="4401005"/>
            <a:ext cx="683894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lang="en-US" sz="24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hắc em ngày tháng thường là trôi mau.  </a:t>
            </a:r>
            <a:endParaRPr sz="24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p7"/>
          <p:cNvSpPr txBox="1"/>
          <p:nvPr/>
        </p:nvSpPr>
        <p:spPr>
          <a:xfrm>
            <a:off x="1188360" y="4903220"/>
            <a:ext cx="551855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lang="en-US" sz="24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gọn đèn sáng giữa trời khuya</a:t>
            </a:r>
            <a:endParaRPr sz="24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" name="Google Shape;478;p7"/>
          <p:cNvSpPr txBox="1"/>
          <p:nvPr/>
        </p:nvSpPr>
        <p:spPr>
          <a:xfrm>
            <a:off x="666749" y="5452109"/>
            <a:ext cx="62103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lang="en-US" sz="24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hư ngôi sao nhỏ gọi về niềm vui.</a:t>
            </a:r>
            <a:endParaRPr sz="24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p7"/>
          <p:cNvSpPr txBox="1"/>
          <p:nvPr/>
        </p:nvSpPr>
        <p:spPr>
          <a:xfrm>
            <a:off x="4661238" y="6088142"/>
            <a:ext cx="488047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(Phan Thị Thanh Nhàn)</a:t>
            </a:r>
            <a:endParaRPr sz="24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7"/>
          <p:cNvSpPr/>
          <p:nvPr/>
        </p:nvSpPr>
        <p:spPr>
          <a:xfrm>
            <a:off x="8381986" y="4604058"/>
            <a:ext cx="3810014" cy="126498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accen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Viết hoa các chữ cái đầu dòng thơ</a:t>
            </a: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8"/>
          <p:cNvSpPr txBox="1"/>
          <p:nvPr/>
        </p:nvSpPr>
        <p:spPr>
          <a:xfrm>
            <a:off x="4845050" y="249238"/>
            <a:ext cx="196215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660066"/>
              </a:buClr>
              <a:buSzPts val="2933"/>
              <a:buFont typeface="Arial"/>
              <a:buNone/>
            </a:pPr>
            <a:r>
              <a:rPr lang="en-US" sz="2933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                           </a:t>
            </a:r>
            <a:r>
              <a:rPr lang="en-US" sz="2933" b="1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Tiếng</a:t>
            </a:r>
            <a:r>
              <a:rPr lang="en-US" sz="2933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933" b="1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Việt</a:t>
            </a:r>
            <a:endParaRPr sz="2933" b="1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8"/>
          <p:cNvSpPr/>
          <p:nvPr/>
        </p:nvSpPr>
        <p:spPr>
          <a:xfrm>
            <a:off x="8238062" y="1181963"/>
            <a:ext cx="3893112" cy="1168539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rgbClr val="CCC0D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Trong bài, có từ nào khó viết ?</a:t>
            </a:r>
            <a:endParaRPr sz="2400" b="0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8" name="Google Shape;488;p8"/>
          <p:cNvSpPr/>
          <p:nvPr/>
        </p:nvSpPr>
        <p:spPr>
          <a:xfrm>
            <a:off x="4185292" y="1243013"/>
            <a:ext cx="358710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Đồ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đạc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trong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nhà</a:t>
            </a:r>
            <a:endParaRPr sz="28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8"/>
          <p:cNvSpPr txBox="1"/>
          <p:nvPr/>
        </p:nvSpPr>
        <p:spPr>
          <a:xfrm>
            <a:off x="3347865" y="1813722"/>
            <a:ext cx="433387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Em</a:t>
            </a:r>
            <a:r>
              <a:rPr lang="en-US" sz="24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yêu</a:t>
            </a:r>
            <a:r>
              <a:rPr lang="en-US" sz="24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đồ</a:t>
            </a:r>
            <a:r>
              <a:rPr lang="en-US" sz="24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đạc</a:t>
            </a:r>
            <a:r>
              <a:rPr lang="en-US" sz="24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trong</a:t>
            </a:r>
            <a:r>
              <a:rPr lang="en-US" sz="24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nhà</a:t>
            </a:r>
            <a:endParaRPr sz="24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p8"/>
          <p:cNvSpPr txBox="1"/>
          <p:nvPr/>
        </p:nvSpPr>
        <p:spPr>
          <a:xfrm>
            <a:off x="2800208" y="2329530"/>
            <a:ext cx="672465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Cùng em trò chuyện như là bạn thân.</a:t>
            </a:r>
            <a:endParaRPr sz="24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8"/>
          <p:cNvSpPr txBox="1"/>
          <p:nvPr/>
        </p:nvSpPr>
        <p:spPr>
          <a:xfrm>
            <a:off x="3347865" y="2839331"/>
            <a:ext cx="569595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Cái bàn kể chuyện rừng xanh</a:t>
            </a:r>
            <a:endParaRPr sz="24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p8"/>
          <p:cNvSpPr txBox="1"/>
          <p:nvPr/>
        </p:nvSpPr>
        <p:spPr>
          <a:xfrm>
            <a:off x="2800208" y="3364146"/>
            <a:ext cx="692799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Quạt nan mang đến gió lành trời xa.</a:t>
            </a:r>
            <a:endParaRPr sz="24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8"/>
          <p:cNvSpPr txBox="1"/>
          <p:nvPr/>
        </p:nvSpPr>
        <p:spPr>
          <a:xfrm>
            <a:off x="3347865" y="3926808"/>
            <a:ext cx="527685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Đồng hồ giọng nói thiết tha</a:t>
            </a:r>
            <a:endParaRPr sz="24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p8"/>
          <p:cNvSpPr txBox="1"/>
          <p:nvPr/>
        </p:nvSpPr>
        <p:spPr>
          <a:xfrm>
            <a:off x="2776366" y="4458559"/>
            <a:ext cx="683894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Nhắc em ngày tháng thường là trôi mau.  </a:t>
            </a:r>
            <a:endParaRPr sz="24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8"/>
          <p:cNvSpPr txBox="1"/>
          <p:nvPr/>
        </p:nvSpPr>
        <p:spPr>
          <a:xfrm>
            <a:off x="3347864" y="5005716"/>
            <a:ext cx="551855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Ngọn đèn sáng giữa trời khuya</a:t>
            </a:r>
            <a:endParaRPr sz="24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8"/>
          <p:cNvSpPr txBox="1"/>
          <p:nvPr/>
        </p:nvSpPr>
        <p:spPr>
          <a:xfrm>
            <a:off x="2794000" y="5467382"/>
            <a:ext cx="607241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Như ngôi sao nhỏ gọi về niềm vui.</a:t>
            </a:r>
            <a:endParaRPr sz="24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8"/>
          <p:cNvSpPr txBox="1"/>
          <p:nvPr/>
        </p:nvSpPr>
        <p:spPr>
          <a:xfrm>
            <a:off x="4661238" y="6088142"/>
            <a:ext cx="488047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(Phan Thị Thanh Nhàn)</a:t>
            </a:r>
            <a:endParaRPr sz="24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9"/>
          <p:cNvSpPr txBox="1"/>
          <p:nvPr/>
        </p:nvSpPr>
        <p:spPr>
          <a:xfrm>
            <a:off x="3093868" y="263699"/>
            <a:ext cx="196215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660066"/>
              </a:buClr>
              <a:buSzPts val="2933"/>
              <a:buFont typeface="Arial"/>
              <a:buNone/>
            </a:pPr>
            <a:r>
              <a:rPr lang="en-US" sz="2933" b="1" i="0" u="none" strike="noStrike" cap="none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                           </a:t>
            </a:r>
            <a:r>
              <a:rPr lang="en-US" sz="2933" b="1" i="0" u="none" strike="noStrike" cap="none">
                <a:solidFill>
                  <a:srgbClr val="660066"/>
                </a:solidFill>
                <a:latin typeface="HP001 4 hàng" panose="020B0603050302020204" pitchFamily="34" charset="0"/>
                <a:sym typeface="Arial"/>
              </a:rPr>
              <a:t>Nghe viết</a:t>
            </a:r>
            <a:endParaRPr sz="2933" b="1" i="0" u="none" strike="noStrike" cap="none">
              <a:solidFill>
                <a:srgbClr val="660066"/>
              </a:solidFill>
              <a:latin typeface="HP001 4 hàng" panose="020B0603050302020204" pitchFamily="34" charset="0"/>
              <a:sym typeface="Arial"/>
            </a:endParaRPr>
          </a:p>
        </p:txBody>
      </p:sp>
      <p:sp>
        <p:nvSpPr>
          <p:cNvPr id="503" name="Google Shape;503;p9"/>
          <p:cNvSpPr txBox="1"/>
          <p:nvPr/>
        </p:nvSpPr>
        <p:spPr>
          <a:xfrm>
            <a:off x="1068218" y="180617"/>
            <a:ext cx="7975600" cy="54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 b="1" i="0" u="none" strike="noStrike" cap="none">
                <a:solidFill>
                  <a:srgbClr val="660066"/>
                </a:solidFill>
                <a:latin typeface="HP001 4 hàng" panose="020B0603050302020204" pitchFamily="34" charset="0"/>
                <a:sym typeface="Arial"/>
              </a:rPr>
              <a:t>Thứ ba ngày  7   tháng 11 năm 2023</a:t>
            </a:r>
            <a:endParaRPr b="1">
              <a:latin typeface="HP001 4 hàng" panose="020B0603050302020204" pitchFamily="34" charset="0"/>
            </a:endParaRPr>
          </a:p>
        </p:txBody>
      </p:sp>
      <p:sp>
        <p:nvSpPr>
          <p:cNvPr id="504" name="Google Shape;504;p9"/>
          <p:cNvSpPr/>
          <p:nvPr/>
        </p:nvSpPr>
        <p:spPr>
          <a:xfrm>
            <a:off x="8238062" y="1181963"/>
            <a:ext cx="3893112" cy="1168539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rgbClr val="CCC0D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Trong bài, có từ nào khó viết ?</a:t>
            </a:r>
            <a:endParaRPr sz="2400" b="0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5" name="Google Shape;505;p9"/>
          <p:cNvSpPr/>
          <p:nvPr/>
        </p:nvSpPr>
        <p:spPr>
          <a:xfrm>
            <a:off x="2573073" y="1254839"/>
            <a:ext cx="2990694" cy="523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002060"/>
                </a:solidFill>
                <a:latin typeface="HP001 4 hàng" panose="020B0603050302020204" pitchFamily="34" charset="0"/>
                <a:sym typeface="Arial"/>
              </a:rPr>
              <a:t>Đồ đạc trong nhà</a:t>
            </a:r>
            <a:endParaRPr sz="2800" b="1" i="0" u="none" strike="noStrike" cap="none">
              <a:solidFill>
                <a:srgbClr val="002060"/>
              </a:solidFill>
              <a:latin typeface="HP001 4 hàng" panose="020B0603050302020204" pitchFamily="34" charset="0"/>
              <a:sym typeface="Arial"/>
            </a:endParaRPr>
          </a:p>
        </p:txBody>
      </p:sp>
      <p:sp>
        <p:nvSpPr>
          <p:cNvPr id="506" name="Google Shape;506;p9"/>
          <p:cNvSpPr txBox="1"/>
          <p:nvPr/>
        </p:nvSpPr>
        <p:spPr>
          <a:xfrm>
            <a:off x="1180926" y="1780360"/>
            <a:ext cx="4915074" cy="475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002060"/>
                </a:solidFill>
                <a:latin typeface="HP001 4 hàng" panose="020B0603050302020204" pitchFamily="34" charset="0"/>
                <a:sym typeface="Arial"/>
              </a:rPr>
              <a:t>Em yêu đồ đạc trong nhà</a:t>
            </a:r>
            <a:endParaRPr sz="2800" b="1" i="0" u="none" strike="noStrike" cap="none">
              <a:solidFill>
                <a:srgbClr val="002060"/>
              </a:solidFill>
              <a:latin typeface="HP001 4 hàng" panose="020B0603050302020204" pitchFamily="34" charset="0"/>
              <a:sym typeface="Arial"/>
            </a:endParaRPr>
          </a:p>
        </p:txBody>
      </p:sp>
      <p:sp>
        <p:nvSpPr>
          <p:cNvPr id="507" name="Google Shape;507;p9"/>
          <p:cNvSpPr txBox="1"/>
          <p:nvPr/>
        </p:nvSpPr>
        <p:spPr>
          <a:xfrm>
            <a:off x="706094" y="2300452"/>
            <a:ext cx="672465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002060"/>
                </a:solidFill>
                <a:latin typeface="HP001 4 hàng" panose="020B0603050302020204" pitchFamily="34" charset="0"/>
                <a:sym typeface="Arial"/>
              </a:rPr>
              <a:t>Cùng em </a:t>
            </a:r>
            <a:r>
              <a:rPr lang="en-US" sz="2800" b="1" i="0" u="none" strike="noStrike" cap="none">
                <a:solidFill>
                  <a:srgbClr val="FF0000"/>
                </a:solidFill>
                <a:latin typeface="HP001 4 hàng" panose="020B0603050302020204" pitchFamily="34" charset="0"/>
                <a:sym typeface="Arial"/>
              </a:rPr>
              <a:t>trò chuyện </a:t>
            </a:r>
            <a:r>
              <a:rPr lang="en-US" sz="2800" b="1" i="0" u="none" strike="noStrike" cap="none">
                <a:solidFill>
                  <a:srgbClr val="002060"/>
                </a:solidFill>
                <a:latin typeface="HP001 4 hàng" panose="020B0603050302020204" pitchFamily="34" charset="0"/>
                <a:sym typeface="Arial"/>
              </a:rPr>
              <a:t>như là bạn thân.</a:t>
            </a:r>
            <a:endParaRPr sz="2800" b="1" i="0" u="none" strike="noStrike" cap="none">
              <a:solidFill>
                <a:srgbClr val="002060"/>
              </a:solidFill>
              <a:latin typeface="HP001 4 hàng" panose="020B0603050302020204" pitchFamily="34" charset="0"/>
              <a:sym typeface="Arial"/>
            </a:endParaRPr>
          </a:p>
        </p:txBody>
      </p:sp>
      <p:sp>
        <p:nvSpPr>
          <p:cNvPr id="508" name="Google Shape;508;p9"/>
          <p:cNvSpPr txBox="1"/>
          <p:nvPr/>
        </p:nvSpPr>
        <p:spPr>
          <a:xfrm>
            <a:off x="1179754" y="2833408"/>
            <a:ext cx="5695953" cy="432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002060"/>
                </a:solidFill>
                <a:latin typeface="HP001 4 hàng" panose="020B0603050302020204" pitchFamily="34" charset="0"/>
                <a:sym typeface="Arial"/>
              </a:rPr>
              <a:t>Cái bàn kể chuyện rừng xanh</a:t>
            </a:r>
            <a:endParaRPr sz="2800" b="1" i="0" u="none" strike="noStrike" cap="none">
              <a:solidFill>
                <a:srgbClr val="002060"/>
              </a:solidFill>
              <a:latin typeface="HP001 4 hàng" panose="020B0603050302020204" pitchFamily="34" charset="0"/>
              <a:sym typeface="Arial"/>
            </a:endParaRPr>
          </a:p>
        </p:txBody>
      </p:sp>
      <p:sp>
        <p:nvSpPr>
          <p:cNvPr id="509" name="Google Shape;509;p9"/>
          <p:cNvSpPr txBox="1"/>
          <p:nvPr/>
        </p:nvSpPr>
        <p:spPr>
          <a:xfrm>
            <a:off x="630686" y="3330845"/>
            <a:ext cx="692799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002060"/>
                </a:solidFill>
                <a:latin typeface="HP001 4 hàng" panose="020B0603050302020204" pitchFamily="34" charset="0"/>
                <a:sym typeface="Arial"/>
              </a:rPr>
              <a:t>Quạt nan mang đến </a:t>
            </a:r>
            <a:r>
              <a:rPr lang="en-US" sz="2800" b="1" i="0" u="none" strike="noStrike" cap="none">
                <a:solidFill>
                  <a:srgbClr val="FF0000"/>
                </a:solidFill>
                <a:latin typeface="HP001 4 hàng" panose="020B0603050302020204" pitchFamily="34" charset="0"/>
                <a:sym typeface="Arial"/>
              </a:rPr>
              <a:t>gió lành </a:t>
            </a:r>
            <a:r>
              <a:rPr lang="en-US" sz="2800" b="1" i="0" u="none" strike="noStrike" cap="none">
                <a:solidFill>
                  <a:srgbClr val="002060"/>
                </a:solidFill>
                <a:latin typeface="HP001 4 hàng" panose="020B0603050302020204" pitchFamily="34" charset="0"/>
                <a:sym typeface="Arial"/>
              </a:rPr>
              <a:t>trời xa.</a:t>
            </a:r>
            <a:endParaRPr sz="2800" b="1" i="0" u="none" strike="noStrike" cap="none">
              <a:solidFill>
                <a:srgbClr val="002060"/>
              </a:solidFill>
              <a:latin typeface="HP001 4 hàng" panose="020B0603050302020204" pitchFamily="34" charset="0"/>
              <a:sym typeface="Arial"/>
            </a:endParaRPr>
          </a:p>
        </p:txBody>
      </p:sp>
      <p:sp>
        <p:nvSpPr>
          <p:cNvPr id="510" name="Google Shape;510;p9"/>
          <p:cNvSpPr txBox="1"/>
          <p:nvPr/>
        </p:nvSpPr>
        <p:spPr>
          <a:xfrm>
            <a:off x="1191477" y="3898458"/>
            <a:ext cx="527685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002060"/>
                </a:solidFill>
                <a:latin typeface="HP001 4 hàng" panose="020B0603050302020204" pitchFamily="34" charset="0"/>
                <a:sym typeface="Arial"/>
              </a:rPr>
              <a:t>Đồng hồ </a:t>
            </a:r>
            <a:r>
              <a:rPr lang="en-US" sz="2800" b="1" i="0" u="none" strike="noStrike" cap="none">
                <a:solidFill>
                  <a:srgbClr val="FF0000"/>
                </a:solidFill>
                <a:latin typeface="HP001 4 hàng" panose="020B0603050302020204" pitchFamily="34" charset="0"/>
                <a:sym typeface="Arial"/>
              </a:rPr>
              <a:t>giọng nói </a:t>
            </a:r>
            <a:r>
              <a:rPr lang="en-US" sz="2800" b="1" i="0" u="none" strike="noStrike" cap="none">
                <a:solidFill>
                  <a:srgbClr val="002060"/>
                </a:solidFill>
                <a:latin typeface="HP001 4 hàng" panose="020B0603050302020204" pitchFamily="34" charset="0"/>
                <a:sym typeface="Arial"/>
              </a:rPr>
              <a:t>thiết tha</a:t>
            </a:r>
            <a:endParaRPr sz="2800" b="1" i="0" u="none" strike="noStrike" cap="none">
              <a:solidFill>
                <a:srgbClr val="002060"/>
              </a:solidFill>
              <a:latin typeface="HP001 4 hàng" panose="020B0603050302020204" pitchFamily="34" charset="0"/>
              <a:sym typeface="Arial"/>
            </a:endParaRPr>
          </a:p>
        </p:txBody>
      </p:sp>
      <p:sp>
        <p:nvSpPr>
          <p:cNvPr id="511" name="Google Shape;511;p9"/>
          <p:cNvSpPr txBox="1"/>
          <p:nvPr/>
        </p:nvSpPr>
        <p:spPr>
          <a:xfrm>
            <a:off x="675207" y="4417479"/>
            <a:ext cx="724959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002060"/>
                </a:solidFill>
                <a:latin typeface="HP001 4 hàng" panose="020B0603050302020204" pitchFamily="34" charset="0"/>
                <a:sym typeface="Arial"/>
              </a:rPr>
              <a:t>Nhắc em ngày tháng thường là trôi mau.  </a:t>
            </a:r>
            <a:endParaRPr sz="2800" b="1" i="0" u="none" strike="noStrike" cap="none">
              <a:solidFill>
                <a:srgbClr val="002060"/>
              </a:solidFill>
              <a:latin typeface="HP001 4 hàng" panose="020B0603050302020204" pitchFamily="34" charset="0"/>
              <a:sym typeface="Arial"/>
            </a:endParaRPr>
          </a:p>
        </p:txBody>
      </p:sp>
      <p:sp>
        <p:nvSpPr>
          <p:cNvPr id="512" name="Google Shape;512;p9"/>
          <p:cNvSpPr txBox="1"/>
          <p:nvPr/>
        </p:nvSpPr>
        <p:spPr>
          <a:xfrm>
            <a:off x="1179754" y="4953000"/>
            <a:ext cx="551855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002060"/>
                </a:solidFill>
                <a:latin typeface="HP001 4 hàng" panose="020B0603050302020204" pitchFamily="34" charset="0"/>
                <a:sym typeface="Arial"/>
              </a:rPr>
              <a:t>Ngọn đèn sáng giữa </a:t>
            </a:r>
            <a:r>
              <a:rPr lang="en-US" sz="2800" b="1" i="0" u="none" strike="noStrike" cap="none">
                <a:solidFill>
                  <a:srgbClr val="FF0000"/>
                </a:solidFill>
                <a:latin typeface="HP001 4 hàng" panose="020B0603050302020204" pitchFamily="34" charset="0"/>
                <a:sym typeface="Arial"/>
              </a:rPr>
              <a:t>trời khuya</a:t>
            </a:r>
            <a:endParaRPr sz="2800" b="1" i="0" u="none" strike="noStrike" cap="none">
              <a:solidFill>
                <a:srgbClr val="FF0000"/>
              </a:solidFill>
              <a:latin typeface="HP001 4 hàng" panose="020B0603050302020204" pitchFamily="34" charset="0"/>
              <a:sym typeface="Arial"/>
            </a:endParaRPr>
          </a:p>
        </p:txBody>
      </p:sp>
      <p:sp>
        <p:nvSpPr>
          <p:cNvPr id="513" name="Google Shape;513;p9"/>
          <p:cNvSpPr txBox="1"/>
          <p:nvPr/>
        </p:nvSpPr>
        <p:spPr>
          <a:xfrm>
            <a:off x="616043" y="5470369"/>
            <a:ext cx="608226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002060"/>
                </a:solidFill>
                <a:latin typeface="HP001 4 hàng" panose="020B0603050302020204" pitchFamily="34" charset="0"/>
                <a:sym typeface="Arial"/>
              </a:rPr>
              <a:t>Như ngôi sao nhỏ gọi về niềm vui.</a:t>
            </a:r>
            <a:endParaRPr sz="2800" b="1" i="0" u="none" strike="noStrike" cap="none">
              <a:solidFill>
                <a:srgbClr val="002060"/>
              </a:solidFill>
              <a:latin typeface="HP001 4 hàng" panose="020B0603050302020204" pitchFamily="34" charset="0"/>
              <a:sym typeface="Arial"/>
            </a:endParaRPr>
          </a:p>
        </p:txBody>
      </p:sp>
      <p:sp>
        <p:nvSpPr>
          <p:cNvPr id="514" name="Google Shape;514;p9"/>
          <p:cNvSpPr txBox="1"/>
          <p:nvPr/>
        </p:nvSpPr>
        <p:spPr>
          <a:xfrm>
            <a:off x="4661238" y="6088142"/>
            <a:ext cx="488047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(Phan Thị Thanh Nhàn)</a:t>
            </a:r>
            <a:endParaRPr sz="24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千图网海量PPT模板www.58pic.com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Office Theme">
  <a:themeElements>
    <a:clrScheme name="自定义 2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第一PPT，www.1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hủ đề của Office">
  <a:themeElements>
    <a:clrScheme name="Văn phòng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第一PPT，www.1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第一PPT，www.1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第一PPT，www.1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sample">
  <a:themeElements>
    <a:clrScheme name="sample 3">
      <a:dk1>
        <a:srgbClr val="335338"/>
      </a:dk1>
      <a:lt1>
        <a:srgbClr val="D7E4BE"/>
      </a:lt1>
      <a:dk2>
        <a:srgbClr val="000066"/>
      </a:dk2>
      <a:lt2>
        <a:srgbClr val="B2B2B2"/>
      </a:lt2>
      <a:accent1>
        <a:srgbClr val="2F86B1"/>
      </a:accent1>
      <a:accent2>
        <a:srgbClr val="D2761A"/>
      </a:accent2>
      <a:accent3>
        <a:srgbClr val="E8EFDB"/>
      </a:accent3>
      <a:accent4>
        <a:srgbClr val="2A462E"/>
      </a:accent4>
      <a:accent5>
        <a:srgbClr val="ADC3D5"/>
      </a:accent5>
      <a:accent6>
        <a:srgbClr val="BE6A16"/>
      </a:accent6>
      <a:hlink>
        <a:srgbClr val="368463"/>
      </a:hlink>
      <a:folHlink>
        <a:srgbClr val="481EC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841</Words>
  <Application>Microsoft Office PowerPoint</Application>
  <PresentationFormat>Widescreen</PresentationFormat>
  <Paragraphs>135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20</vt:i4>
      </vt:variant>
    </vt:vector>
  </HeadingPairs>
  <TitlesOfParts>
    <vt:vector size="40" baseType="lpstr">
      <vt:lpstr>Arial</vt:lpstr>
      <vt:lpstr>Noto Sans Symbols</vt:lpstr>
      <vt:lpstr>Calibri</vt:lpstr>
      <vt:lpstr>Microsoft Yahei</vt:lpstr>
      <vt:lpstr>Coiny</vt:lpstr>
      <vt:lpstr>Arial Rounded</vt:lpstr>
      <vt:lpstr>Verdana</vt:lpstr>
      <vt:lpstr>Cambria</vt:lpstr>
      <vt:lpstr>HP001 4 hàng</vt:lpstr>
      <vt:lpstr>Gloria Hallelujah</vt:lpstr>
      <vt:lpstr>Times New Roman</vt:lpstr>
      <vt:lpstr>Office 主题​​</vt:lpstr>
      <vt:lpstr>千图网海量PPT模板www.58pic.com​​</vt:lpstr>
      <vt:lpstr>6_Office Theme</vt:lpstr>
      <vt:lpstr>第一PPT，www.1ppt.com</vt:lpstr>
      <vt:lpstr>Chủ đề của Office</vt:lpstr>
      <vt:lpstr>1_第一PPT，www.1ppt.com</vt:lpstr>
      <vt:lpstr>2_第一PPT，www.1ppt.com</vt:lpstr>
      <vt:lpstr>3_第一PPT，www.1ppt.com</vt:lpstr>
      <vt:lpstr>2_sample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Thao Tran</dc:creator>
  <cp:lastModifiedBy>Admin</cp:lastModifiedBy>
  <cp:revision>2</cp:revision>
  <dcterms:created xsi:type="dcterms:W3CDTF">2022-07-27T06:31:56Z</dcterms:created>
  <dcterms:modified xsi:type="dcterms:W3CDTF">2023-11-07T01:32:37Z</dcterms:modified>
</cp:coreProperties>
</file>