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0" r:id="rId2"/>
    <p:sldId id="326" r:id="rId3"/>
    <p:sldId id="341" r:id="rId4"/>
    <p:sldId id="342" r:id="rId5"/>
    <p:sldId id="306" r:id="rId6"/>
    <p:sldId id="343" r:id="rId7"/>
    <p:sldId id="344" r:id="rId8"/>
    <p:sldId id="395" r:id="rId9"/>
    <p:sldId id="396" r:id="rId10"/>
    <p:sldId id="397" r:id="rId11"/>
    <p:sldId id="398" r:id="rId12"/>
    <p:sldId id="3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63B5-ADC7-49B7-9D19-7E43F3A78955}" type="datetimeFigureOut">
              <a:rPr lang="en-US" smtClean="0"/>
              <a:t>27-Nov-24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7F82A-A515-4977-8E82-F59345EC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7F82A-A515-4977-8E82-F59345ECC6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6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94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013670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180354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87344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1645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9303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6977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097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3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206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30403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88405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FC48A3-342F-45BE-8BC4-E8428AFB65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95275"/>
            <a:ext cx="1180802" cy="118080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86372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../media/media1.mp4"/><Relationship Id="rId7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tags" Target="../tags/tag66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3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../media/media1.mp4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4"/><Relationship Id="rId1" Type="http://schemas.openxmlformats.org/officeDocument/2006/relationships/tags" Target="../tags/tag67.xml"/><Relationship Id="rId6" Type="http://schemas.openxmlformats.org/officeDocument/2006/relationships/image" Target="../media/image24.png"/><Relationship Id="rId11" Type="http://schemas.openxmlformats.org/officeDocument/2006/relationships/image" Target="../media/image36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../media/media1.mp4"/><Relationship Id="rId7" Type="http://schemas.openxmlformats.org/officeDocument/2006/relationships/image" Target="../media/image32.png"/><Relationship Id="rId12" Type="http://schemas.openxmlformats.org/officeDocument/2006/relationships/image" Target="../media/image39.jpeg"/><Relationship Id="rId2" Type="http://schemas.microsoft.com/office/2007/relationships/media" Target="../media/media1.mp4"/><Relationship Id="rId1" Type="http://schemas.openxmlformats.org/officeDocument/2006/relationships/tags" Target="../tags/tag68.xml"/><Relationship Id="rId6" Type="http://schemas.openxmlformats.org/officeDocument/2006/relationships/image" Target="../media/image24.png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26.pn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866233-B677-4EE6-AEF8-321678173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67" y="2344401"/>
            <a:ext cx="799864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8EEE4E-E2BB-4CC5-BAD6-3433E53E2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228" y="1558119"/>
            <a:ext cx="1908213" cy="9998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3EC49B-E7A0-4D22-BAB6-3D9EE8D51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182" y="5075651"/>
            <a:ext cx="2133785" cy="70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474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40E8A2B-2247-4D48-9703-18B3B83A8E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9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F61F7AFE-CFE2-4663-A1D3-CC45947C44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14" y="403410"/>
            <a:ext cx="10662011" cy="654114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45A7C35-C55F-4C8B-B2F0-DF8B781307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4FC218-A56E-4B78-8C5B-130716E34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718441" cy="136884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99CCB61-C771-4F38-AD55-54F40190A6EA}"/>
              </a:ext>
            </a:extLst>
          </p:cNvPr>
          <p:cNvSpPr txBox="1">
            <a:spLocks/>
          </p:cNvSpPr>
          <p:nvPr/>
        </p:nvSpPr>
        <p:spPr>
          <a:xfrm>
            <a:off x="2897314" y="1927970"/>
            <a:ext cx="8080760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AB2EE66-E97F-4F12-8FD4-295F37B47E2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4585-D28C-4464-9EFC-F53C46781A47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62778D10-42C7-455C-920C-F1F471CC112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9AE431-BEA5-4F8E-8630-CB67096534FB}"/>
              </a:ext>
            </a:extLst>
          </p:cNvPr>
          <p:cNvSpPr txBox="1"/>
          <p:nvPr/>
        </p:nvSpPr>
        <p:spPr>
          <a:xfrm>
            <a:off x="3339102" y="3318136"/>
            <a:ext cx="685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BF160-9DDD-4FB7-A15B-82F879606BC0}"/>
              </a:ext>
            </a:extLst>
          </p:cNvPr>
          <p:cNvSpPr txBox="1"/>
          <p:nvPr/>
        </p:nvSpPr>
        <p:spPr>
          <a:xfrm>
            <a:off x="3411020" y="3990408"/>
            <a:ext cx="61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09114-4C87-49D0-843B-E7D45A06CD56}"/>
              </a:ext>
            </a:extLst>
          </p:cNvPr>
          <p:cNvSpPr txBox="1"/>
          <p:nvPr/>
        </p:nvSpPr>
        <p:spPr>
          <a:xfrm>
            <a:off x="3411021" y="4630009"/>
            <a:ext cx="7050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705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>
            <a:extLst>
              <a:ext uri="{FF2B5EF4-FFF2-40B4-BE49-F238E27FC236}">
                <a16:creationId xmlns:a16="http://schemas.microsoft.com/office/drawing/2014/main" id="{C08688DF-DE6C-4181-9681-3BD762B61D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37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6A6A302C-A4EB-4AE1-8B09-1B7EB0F43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39" name="Picture 3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6C876A-7CAC-4D42-814C-898B595786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ED81B1D-E36E-4B52-A546-6117DF2B4784}"/>
              </a:ext>
            </a:extLst>
          </p:cNvPr>
          <p:cNvSpPr txBox="1">
            <a:spLocks/>
          </p:cNvSpPr>
          <p:nvPr/>
        </p:nvSpPr>
        <p:spPr>
          <a:xfrm>
            <a:off x="3062147" y="1088806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12AFCD8-6466-40F4-89FC-B332670DA9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55D08D-4349-45F6-A905-519A08DAA0EA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3" name="Picture 7">
            <a:extLst>
              <a:ext uri="{FF2B5EF4-FFF2-40B4-BE49-F238E27FC236}">
                <a16:creationId xmlns:a16="http://schemas.microsoft.com/office/drawing/2014/main" id="{3E1AF463-D891-439A-A142-14D1467D25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D3DA60B-C571-4E7E-866F-0C8B78D5C841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Hãy chọn giá đúng: Những pha 'được - mất' tiền vì nghe lời khán giả đáng  nhớ sau 17 năm phát sóng">
            <a:extLst>
              <a:ext uri="{FF2B5EF4-FFF2-40B4-BE49-F238E27FC236}">
                <a16:creationId xmlns:a16="http://schemas.microsoft.com/office/drawing/2014/main" id="{C553D5F1-4F85-4B2E-87F5-77563D00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953815"/>
            <a:ext cx="6301316" cy="35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D3A03841-111A-4D51-AF28-753848F61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450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>
            <a:extLst>
              <a:ext uri="{FF2B5EF4-FFF2-40B4-BE49-F238E27FC236}">
                <a16:creationId xmlns:a16="http://schemas.microsoft.com/office/drawing/2014/main" id="{C8F7A3B8-843B-4563-91F8-6A9D63A538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4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9B896F6-F5C4-4AAA-852D-E4478E7227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  <a:prstGeom prst="rect">
            <a:avLst/>
          </a:prstGeom>
        </p:spPr>
      </p:pic>
      <p:pic>
        <p:nvPicPr>
          <p:cNvPr id="47" name="Picture 4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CAC587-89C8-4FE4-8F01-C8DF1A71D9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97" y="1239880"/>
            <a:ext cx="7256883" cy="108422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CC3C5843-DB2F-44FF-9BD9-AE7996EB0C81}"/>
              </a:ext>
            </a:extLst>
          </p:cNvPr>
          <p:cNvSpPr txBox="1">
            <a:spLocks/>
          </p:cNvSpPr>
          <p:nvPr/>
        </p:nvSpPr>
        <p:spPr>
          <a:xfrm>
            <a:off x="3062147" y="1160725"/>
            <a:ext cx="7723713" cy="718622"/>
          </a:xfrm>
          <a:prstGeom prst="rect">
            <a:avLst/>
          </a:prstGeom>
        </p:spPr>
        <p:txBody>
          <a:bodyPr lIns="90000" tIns="46800" rIns="90000" bIns="46800" anchor="b" anchorCtr="0">
            <a:no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9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7AF8D79-2D0E-4A2B-B639-BF88894885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579B713-119A-42E7-85EE-37B3610A24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" name="Picture 7">
            <a:extLst>
              <a:ext uri="{FF2B5EF4-FFF2-40B4-BE49-F238E27FC236}">
                <a16:creationId xmlns:a16="http://schemas.microsoft.com/office/drawing/2014/main" id="{7DE66472-6E10-40E9-A393-798AD439C13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07503B-FDA7-4A73-B0AD-54FD4164998D}"/>
              </a:ext>
            </a:extLst>
          </p:cNvPr>
          <p:cNvSpPr txBox="1"/>
          <p:nvPr/>
        </p:nvSpPr>
        <p:spPr>
          <a:xfrm>
            <a:off x="4886325" y="5507165"/>
            <a:ext cx="670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4235488C-72BA-4A73-8191-144414301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pic>
        <p:nvPicPr>
          <p:cNvPr id="1026" name="Picture 2" descr="5 MC gắn bó cùng Chiếc nón kỳ diệu giờ ra sao?">
            <a:extLst>
              <a:ext uri="{FF2B5EF4-FFF2-40B4-BE49-F238E27FC236}">
                <a16:creationId xmlns:a16="http://schemas.microsoft.com/office/drawing/2014/main" id="{1B8A7D26-1383-4B66-B745-50CDEAE3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02" y="2020219"/>
            <a:ext cx="6298059" cy="344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060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55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18AC85-5DF2-47AF-A381-330FCADA9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004" y="735660"/>
            <a:ext cx="3615241" cy="1176630"/>
          </a:xfrm>
          <a:prstGeom prst="rect">
            <a:avLst/>
          </a:prstGeom>
        </p:spPr>
      </p:pic>
      <p:pic>
        <p:nvPicPr>
          <p:cNvPr id="1026" name="Picture 2" descr="Ai Là Triệu Phú ra câu hỏi liên quan đến kỳ thi tốt nghiệp, người chơi ra  về đầy tiếc nuối">
            <a:extLst>
              <a:ext uri="{FF2B5EF4-FFF2-40B4-BE49-F238E27FC236}">
                <a16:creationId xmlns:a16="http://schemas.microsoft.com/office/drawing/2014/main" id="{75C432B3-73FD-4B55-9FBC-64444545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" y="2010093"/>
            <a:ext cx="5905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31C590B-782C-4463-8A0F-222C28A1E3ED}"/>
              </a:ext>
            </a:extLst>
          </p:cNvPr>
          <p:cNvSpPr/>
          <p:nvPr/>
        </p:nvSpPr>
        <p:spPr>
          <a:xfrm>
            <a:off x="7096125" y="188594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có biết tên của chương trình truyền hình này không?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8F74638-BC9D-4B02-9690-F33582CC1C3A}"/>
              </a:ext>
            </a:extLst>
          </p:cNvPr>
          <p:cNvSpPr/>
          <p:nvPr/>
        </p:nvSpPr>
        <p:spPr>
          <a:xfrm>
            <a:off x="7229475" y="3390899"/>
            <a:ext cx="4791075" cy="1228725"/>
          </a:xfrm>
          <a:prstGeom prst="wedgeRoundRectCallout">
            <a:avLst>
              <a:gd name="adj1" fmla="val -56103"/>
              <a:gd name="adj2" fmla="val 29047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C4DF09-4F08-4910-A61B-39E8B74BB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01" y="2091930"/>
            <a:ext cx="6791533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963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70CE8E1-3B5B-4DD5-BD1E-25BAF9A6EE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3590925"/>
            <a:ext cx="3390900" cy="339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3A44B-B159-423B-86BA-2E44162F1D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26" y="4008622"/>
            <a:ext cx="3638874" cy="2729156"/>
          </a:xfrm>
          <a:prstGeom prst="rect">
            <a:avLst/>
          </a:prstGeom>
        </p:spPr>
      </p:pic>
      <p:sp>
        <p:nvSpPr>
          <p:cNvPr id="11" name="Rounded Rectangular Callout 1">
            <a:extLst>
              <a:ext uri="{FF2B5EF4-FFF2-40B4-BE49-F238E27FC236}">
                <a16:creationId xmlns:a16="http://schemas.microsoft.com/office/drawing/2014/main" id="{EC2815AD-0AAC-4A1D-A102-9978BE1B8662}"/>
              </a:ext>
            </a:extLst>
          </p:cNvPr>
          <p:cNvSpPr/>
          <p:nvPr/>
        </p:nvSpPr>
        <p:spPr>
          <a:xfrm>
            <a:off x="1321821" y="1102651"/>
            <a:ext cx="9890130" cy="2334447"/>
          </a:xfrm>
          <a:prstGeom prst="wedgeRoundRectCallout">
            <a:avLst>
              <a:gd name="adj1" fmla="val -17790"/>
              <a:gd name="adj2" fmla="val 48759"/>
              <a:gd name="adj3" fmla="val 16667"/>
            </a:avLst>
          </a:prstGeom>
          <a:solidFill>
            <a:srgbClr val="FFFF00"/>
          </a:solidFill>
          <a:ln w="57150">
            <a:solidFill>
              <a:srgbClr val="FF0000"/>
            </a:solidFill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1.Tác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437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73;p10">
            <a:extLst>
              <a:ext uri="{FF2B5EF4-FFF2-40B4-BE49-F238E27FC236}">
                <a16:creationId xmlns:a16="http://schemas.microsoft.com/office/drawing/2014/main" id="{77CBED3B-98A3-4A34-B5C1-CFB1A863FECA}"/>
              </a:ext>
            </a:extLst>
          </p:cNvPr>
          <p:cNvSpPr/>
          <p:nvPr/>
        </p:nvSpPr>
        <p:spPr>
          <a:xfrm>
            <a:off x="513708" y="443491"/>
            <a:ext cx="11373492" cy="64694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Em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hãy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quan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biết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tác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dụng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máy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thu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3200" b="1" dirty="0">
              <a:solidFill>
                <a:srgbClr val="24406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40C-D7AB-4082-A04F-0FF996624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85" y="1520201"/>
            <a:ext cx="10793110" cy="373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11FDE-F0B8-4445-A1CA-13B308A312C0}"/>
              </a:ext>
            </a:extLst>
          </p:cNvPr>
          <p:cNvGrpSpPr/>
          <p:nvPr/>
        </p:nvGrpSpPr>
        <p:grpSpPr>
          <a:xfrm>
            <a:off x="4425386" y="3611949"/>
            <a:ext cx="3479800" cy="2762309"/>
            <a:chOff x="6494964" y="813760"/>
            <a:chExt cx="3869962" cy="3203266"/>
          </a:xfrm>
        </p:grpSpPr>
        <p:pic>
          <p:nvPicPr>
            <p:cNvPr id="16" name="图片 2" descr="2">
              <a:extLst>
                <a:ext uri="{FF2B5EF4-FFF2-40B4-BE49-F238E27FC236}">
                  <a16:creationId xmlns:a16="http://schemas.microsoft.com/office/drawing/2014/main" id="{4ED9DEDE-4EC1-4ABF-AB14-7892335BB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744" y="813760"/>
              <a:ext cx="2450882" cy="2077555"/>
            </a:xfrm>
            <a:prstGeom prst="rect">
              <a:avLst/>
            </a:prstGeom>
          </p:spPr>
        </p:pic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502EF274-3FEC-45D5-945E-9FA9B2EF7EF9}"/>
                </a:ext>
              </a:extLst>
            </p:cNvPr>
            <p:cNvSpPr/>
            <p:nvPr/>
          </p:nvSpPr>
          <p:spPr>
            <a:xfrm>
              <a:off x="6494964" y="2510019"/>
              <a:ext cx="3869962" cy="1507007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5493" y="-10008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280" y="544456"/>
            <a:ext cx="9290729" cy="436092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1931660" y="935084"/>
            <a:ext cx="8970802" cy="3190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7067" y="861798"/>
            <a:ext cx="9326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 thu hình (còn gọi là ti vi) dùng để xem các chương trình truyền hình.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chương trình truyền hình thường là: tin tức, thông tin giải trí và một số chương trình giáo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oogle Shape;101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10336170" y="2880692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0" name="Google Shape;102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52072" y="3936231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0727890-C154-4AD3-AEFC-6A38684B8A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29" y="3621747"/>
            <a:ext cx="3090309" cy="30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10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2924810"/>
            <a:ext cx="2829560" cy="3644265"/>
          </a:xfrm>
          <a:prstGeom prst="rect">
            <a:avLst/>
          </a:prstGeom>
        </p:spPr>
      </p:pic>
      <p:pic>
        <p:nvPicPr>
          <p:cNvPr id="11" name="图片 10" descr="图层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725"/>
            <a:ext cx="12192000" cy="643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24" y="0"/>
            <a:ext cx="3305153" cy="1102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10809-2365-49EC-9376-11F80BD8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087" y="1830450"/>
            <a:ext cx="6791533" cy="2231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6580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8686090-EF71-40D9-A1CE-41170D180A66}"/>
              </a:ext>
            </a:extLst>
          </p:cNvPr>
          <p:cNvGrpSpPr/>
          <p:nvPr/>
        </p:nvGrpSpPr>
        <p:grpSpPr>
          <a:xfrm>
            <a:off x="-101600" y="-8653"/>
            <a:ext cx="13266695" cy="7126630"/>
            <a:chOff x="-226768" y="3233"/>
            <a:chExt cx="19900043" cy="10689945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A804ADF8-FD01-4C86-9804-082620014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F24FC2B-3C65-4D9E-9423-C01689AEA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F5C61FD6-49B3-4B10-8176-DE2EF410E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51CC3CC4-1561-44BF-B3B5-98A51725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86F9AEB2-F406-490A-AEC9-D9F662269E9A}"/>
                </a:ext>
              </a:extLst>
            </p:cNvPr>
            <p:cNvGrpSpPr/>
            <p:nvPr/>
          </p:nvGrpSpPr>
          <p:grpSpPr>
            <a:xfrm rot="423397">
              <a:off x="3271330" y="3233"/>
              <a:ext cx="12635766" cy="3093943"/>
              <a:chOff x="-4504734" y="862998"/>
              <a:chExt cx="16847687" cy="4125258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65B7F712-0B83-4D81-B4F8-BB6A0984F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4" y="862998"/>
                <a:ext cx="16847687" cy="4125258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460B9D96-16B6-4729-AA27-2E1348F66711}"/>
                  </a:ext>
                </a:extLst>
              </p:cNvPr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4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F495D888-AF6E-46A5-A9D5-2891345CD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BCFF118-29B4-42A8-8BDC-8950ED7E0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C79623B2-1538-4CAF-816C-233D633F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27252ECC-E8F3-46ED-BEC8-43868C263AE0}"/>
                </a:ext>
              </a:extLst>
            </p:cNvPr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159588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42CDC0-F810-473E-91C0-A65A19D6E58E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A09753-CBFC-4CF3-B14C-FC6B3428BC98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17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0F8FC113-3070-4649-8441-8F2EE1998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620301-2B0A-4C98-A801-0AC95BCD92C0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A,B,C,D.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món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quà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500" b="1" i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5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4" name="Picture 5">
            <a:extLst>
              <a:ext uri="{FF2B5EF4-FFF2-40B4-BE49-F238E27FC236}">
                <a16:creationId xmlns:a16="http://schemas.microsoft.com/office/drawing/2014/main" id="{4016D133-0935-441E-91A6-AE04918C0C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425C27CE-31B8-4F96-8537-4573C9A07B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746449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223</Words>
  <Application>Microsoft Office PowerPoint</Application>
  <PresentationFormat>Widescreen</PresentationFormat>
  <Paragraphs>20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Georgia</vt:lpstr>
      <vt:lpstr>Gluten</vt:lpstr>
      <vt:lpstr>Muli Regular Bold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Quynh Anh</cp:lastModifiedBy>
  <cp:revision>35</cp:revision>
  <dcterms:created xsi:type="dcterms:W3CDTF">2022-09-08T02:09:18Z</dcterms:created>
  <dcterms:modified xsi:type="dcterms:W3CDTF">2024-11-27T05:11:49Z</dcterms:modified>
</cp:coreProperties>
</file>