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83" r:id="rId2"/>
    <p:sldMasterId id="2147485688" r:id="rId3"/>
    <p:sldMasterId id="2147485698" r:id="rId4"/>
    <p:sldMasterId id="2147485768" r:id="rId5"/>
    <p:sldMasterId id="2147485813" r:id="rId6"/>
    <p:sldMasterId id="2147486698" r:id="rId7"/>
    <p:sldMasterId id="2147486714" r:id="rId8"/>
    <p:sldMasterId id="2147486734" r:id="rId9"/>
  </p:sldMasterIdLst>
  <p:notesMasterIdLst>
    <p:notesMasterId r:id="rId44"/>
  </p:notesMasterIdLst>
  <p:sldIdLst>
    <p:sldId id="321" r:id="rId10"/>
    <p:sldId id="307" r:id="rId11"/>
    <p:sldId id="871" r:id="rId12"/>
    <p:sldId id="259" r:id="rId13"/>
    <p:sldId id="261" r:id="rId14"/>
    <p:sldId id="260" r:id="rId15"/>
    <p:sldId id="323" r:id="rId16"/>
    <p:sldId id="887" r:id="rId17"/>
    <p:sldId id="408" r:id="rId18"/>
    <p:sldId id="310" r:id="rId19"/>
    <p:sldId id="343" r:id="rId20"/>
    <p:sldId id="414" r:id="rId21"/>
    <p:sldId id="885" r:id="rId22"/>
    <p:sldId id="413" r:id="rId23"/>
    <p:sldId id="412" r:id="rId24"/>
    <p:sldId id="893" r:id="rId25"/>
    <p:sldId id="415" r:id="rId26"/>
    <p:sldId id="892" r:id="rId27"/>
    <p:sldId id="411" r:id="rId28"/>
    <p:sldId id="311" r:id="rId29"/>
    <p:sldId id="875" r:id="rId30"/>
    <p:sldId id="888" r:id="rId31"/>
    <p:sldId id="876" r:id="rId32"/>
    <p:sldId id="877" r:id="rId33"/>
    <p:sldId id="372" r:id="rId34"/>
    <p:sldId id="889" r:id="rId35"/>
    <p:sldId id="879" r:id="rId36"/>
    <p:sldId id="880" r:id="rId37"/>
    <p:sldId id="878" r:id="rId38"/>
    <p:sldId id="886" r:id="rId39"/>
    <p:sldId id="890" r:id="rId40"/>
    <p:sldId id="891" r:id="rId41"/>
    <p:sldId id="884" r:id="rId42"/>
    <p:sldId id="368" r:id="rId43"/>
  </p:sldIdLst>
  <p:sldSz cx="12192000" cy="6858000"/>
  <p:notesSz cx="6858000" cy="9144000"/>
  <p:custDataLst>
    <p:tags r:id="rId4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489B7D"/>
    <a:srgbClr val="D2E2B4"/>
    <a:srgbClr val="EEF41E"/>
    <a:srgbClr val="000099"/>
    <a:srgbClr val="0000CC"/>
    <a:srgbClr val="84CAE0"/>
    <a:srgbClr val="C8E7F1"/>
    <a:srgbClr val="00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63" d="100"/>
          <a:sy n="63" d="100"/>
        </p:scale>
        <p:origin x="1564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12-23T03:10:47.6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6668 17004 0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084499A-1640-4295-8554-16C38D7D8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216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351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FA4859-EDD5-4C62-84B3-D81B4F422A60}" type="slidenum">
              <a:rPr lang="zh-CN" altLang="en-US" smtClean="0">
                <a:solidFill>
                  <a:srgbClr val="000000"/>
                </a:solidFill>
              </a:rPr>
              <a:pPr/>
              <a:t>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54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Google Shape;8192;g9fe1004dc8_0_0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42339" name="Google Shape;8193;g9fe1004dc8_0_0:notes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052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Google Shape;8192;g9fe1004dc8_0_0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42339" name="Google Shape;8193;g9fe1004dc8_0_0:notes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502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06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663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altLang="zh-CN" sz="1200">
                <a:solidFill>
                  <a:prstClr val="black"/>
                </a:solidFill>
                <a:latin typeface="Calibri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914619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Google Shape;8884;g5403dfd5a5_0_933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73059" name="Google Shape;8885;g5403dfd5a5_0_933:notes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032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altLang="zh-CN" sz="1200">
                <a:solidFill>
                  <a:prstClr val="black"/>
                </a:solidFill>
                <a:latin typeface="Calibri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35914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3722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E2C02A0-42E9-4790-87FE-6F4F29A18017}" type="slidenum">
              <a:rPr lang="zh-CN" altLang="en-US" smtClean="0">
                <a:solidFill>
                  <a:srgbClr val="000000"/>
                </a:solidFill>
              </a:rPr>
              <a:pPr/>
              <a:t>7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42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altLang="zh-CN" sz="1200">
                <a:solidFill>
                  <a:prstClr val="black"/>
                </a:solidFill>
                <a:latin typeface="Calibri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7784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eaLnBrk="1" hangingPunct="1"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eaLnBrk="1" hangingPunct="1">
                <a:defRPr/>
              </a:pPr>
              <a:t>9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66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Google Shape;8192;g9fe1004dc8_0_0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42339" name="Google Shape;8193;g9fe1004dc8_0_0:notes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8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ED9EE0-71F4-4E1F-A071-2BD74110386F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5F402-D3FB-4F7C-B7EC-FFA9196F7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7641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A91868-2800-4157-A262-C7D4B63D01E5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437312-D757-43CC-98DD-B0E0154F1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07964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2024/10/28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61223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2024/10/28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57188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2024/10/28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76728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2024/10/28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142683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2024/10/28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985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B911CDC-89DC-4F1C-B90E-172B0131AF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65713-CA12-4B50-9C8C-A8D7DF05D603}" type="datetimeFigureOut">
              <a:rPr lang="en-US" smtClean="0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0217164-8FB7-459F-B20C-4B62FF51E7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C2527E-59B7-4466-A51B-4234E506A6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18121-347E-4EE5-8DE8-6D2AC1AE24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57338"/>
      </p:ext>
    </p:extLst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hptt://violet.vn/lieupq71</a:t>
            </a: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F02DA-00CB-4A3D-995E-FDC40795117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6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DC28C3-EA9C-41EB-9CBE-2583537384EE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B264D4-E8A6-4DDD-B162-0C712724E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5608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1B470B-FFC4-4E10-9CA2-D4FCB5BA3DC4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35677D-3CD7-4A41-BE04-705DB5FD7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946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E423E9-E813-4417-8121-931D2DAD9DEB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E2146E-A949-4247-A2EB-8000EAEF0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787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3ABCAE-BAD5-4B0D-A41A-F1CE35FD59CC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FDA2E3-F49A-4C54-9B61-5845855D5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7162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82C212-3072-4628-B2C8-5093ACA61286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6D9747-19B7-4717-B0DC-9F4F87C00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2238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B0B5F3-FFD9-478F-8E1A-AA5254EB926F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3F7FC6-B702-40BC-9C9D-914A9854F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39666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12A45B-EB5C-4E33-8EDE-B83AF5162F80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8B1967-F038-45BB-83E0-8AAAFC837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7058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859D10-04A4-4C12-A7E9-2E1FBB627CE0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ACC297-5D53-445C-843F-F9E6B7A5D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7527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0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0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95313" y="4965700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-3889375" y="7845425"/>
            <a:ext cx="1014412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50" dirty="0" err="1">
                <a:solidFill>
                  <a:prstClr val="white"/>
                </a:solidFill>
                <a:latin typeface="Calibri"/>
              </a:rPr>
              <a:t>Contents_N</a:t>
            </a:r>
            <a:endParaRPr lang="zh-CN" alt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41300" y="-1579563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25840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1C719D-5E45-4A30-B167-337F04C0D836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D1A44D-2ED7-4438-B596-C3CDEC053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0984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41221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27F4FF-6073-4388-B388-DAD2B5A618D0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3FBDBF-AD7A-4B19-98DC-8F0C59585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77751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960724-2C77-43D2-8465-B1E895A957A3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A03212-FD38-431A-95D5-4326E5D19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82381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AD9317-2087-4017-A855-77780410FD8C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6E5F1E1-0F25-4CD5-8A53-2832EDD07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2659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322F0E-25CA-41C8-BCE3-E5BE97CC01D9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492D33-50D7-4C76-B046-EFD77897A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61340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DF138D-C782-4353-8B21-B446697C8954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7219EA-58E5-465E-A3D8-B4F75C156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4257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3433B27-1C64-4533-B75E-701B42F4F53B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AD3B15-9110-4C4C-88F4-F37E529DC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16306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60D59E-BE65-4058-949E-042CC259DCC3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E6355C-8D24-4849-AA14-1DC2C775C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1420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A7A6FB-A147-4634-A8E5-6642CB3E9DAD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24597C-E215-4789-9E52-423DDAA1A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30745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E29925-887D-490C-A11D-FD9C7458C9D2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3673E0-1550-4558-8958-F417B0FDB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0558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B531B6-1802-4552-95F5-6684627E89A5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D52653-A414-4999-93A5-EC5EEF4CA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81920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5AE847-4DDF-436E-99E9-C78769685FC9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934D0C8-BB64-4383-9ED3-B1B8B1BB3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18709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446AAA-A265-4543-AAA5-BB56B547ADA7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3A39329-AE64-48C8-9BE1-F3FE3BB91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29382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5B6538-F0EC-45B2-A703-B20239DC134A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BE86FA0-4ECC-4207-9EE0-F8A481AB0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26764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8C6141-4276-4C48-AA97-52E7CAE62333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A62FC6-1918-408D-8741-54E0570DE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6544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06021D-189B-4950-9091-55371AF7AA68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CFA1D0-F5E6-4F68-8E18-D8A7109E8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63947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F56E78-FE69-42AF-9E2A-45B7B4C66EEC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D00E39-3EEE-4217-AC9E-0EF8F4AAB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2387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580B5F-1B1D-4625-B4DD-10A3D12C5B2A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006586-3FEA-48B5-A93B-C1363387C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5968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B0634E-A8ED-4C22-9FFB-A2BD58F32D01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E97210-CB79-4AA2-B482-5B9F0E40B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9819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D6669F-6589-40EB-8B6E-569210A0EC35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82EB43-F342-405D-89BC-97C808DA9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18958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0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0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95313" y="4965700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-3889375" y="7845425"/>
            <a:ext cx="1290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CN">
                <a:solidFill>
                  <a:srgbClr val="FFFFFF"/>
                </a:solidFill>
                <a:latin typeface="Calibri" panose="020F0502020204030204" pitchFamily="34" charset="0"/>
              </a:rPr>
              <a:t>Contents_N</a:t>
            </a:r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41300" y="-1579563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9953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C54F07-03E9-4D17-89E1-303BD90E3A9B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92E941-D83D-44DF-A677-086BD1EAE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94687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196192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250;p9"/>
          <p:cNvGrpSpPr>
            <a:grpSpLocks/>
          </p:cNvGrpSpPr>
          <p:nvPr/>
        </p:nvGrpSpPr>
        <p:grpSpPr bwMode="auto">
          <a:xfrm rot="5400000">
            <a:off x="11560969" y="5511006"/>
            <a:ext cx="781050" cy="350838"/>
            <a:chOff x="8502760" y="3542528"/>
            <a:chExt cx="711519" cy="319269"/>
          </a:xfrm>
        </p:grpSpPr>
        <p:sp>
          <p:nvSpPr>
            <p:cNvPr id="5" name="Google Shape;2251;p9"/>
            <p:cNvSpPr/>
            <p:nvPr/>
          </p:nvSpPr>
          <p:spPr>
            <a:xfrm>
              <a:off x="8527345" y="3663878"/>
              <a:ext cx="686934" cy="166136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252;p9"/>
            <p:cNvSpPr/>
            <p:nvPr/>
          </p:nvSpPr>
          <p:spPr>
            <a:xfrm>
              <a:off x="8656055" y="3575756"/>
              <a:ext cx="188003" cy="260038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253;p9"/>
            <p:cNvSpPr/>
            <p:nvPr/>
          </p:nvSpPr>
          <p:spPr>
            <a:xfrm>
              <a:off x="8576515" y="3749114"/>
              <a:ext cx="258865" cy="30337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254;p9"/>
            <p:cNvSpPr/>
            <p:nvPr/>
          </p:nvSpPr>
          <p:spPr>
            <a:xfrm>
              <a:off x="8619901" y="3617650"/>
              <a:ext cx="205357" cy="13290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255;p9"/>
            <p:cNvSpPr/>
            <p:nvPr/>
          </p:nvSpPr>
          <p:spPr>
            <a:xfrm>
              <a:off x="8663286" y="3542528"/>
              <a:ext cx="60739" cy="56342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56;p9"/>
            <p:cNvSpPr/>
            <p:nvPr/>
          </p:nvSpPr>
          <p:spPr>
            <a:xfrm>
              <a:off x="8595315" y="3598870"/>
              <a:ext cx="60739" cy="53452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57;p9"/>
            <p:cNvSpPr/>
            <p:nvPr/>
          </p:nvSpPr>
          <p:spPr>
            <a:xfrm>
              <a:off x="8502760" y="3645099"/>
              <a:ext cx="67971" cy="53452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58;p9"/>
            <p:cNvSpPr/>
            <p:nvPr/>
          </p:nvSpPr>
          <p:spPr>
            <a:xfrm>
              <a:off x="8549038" y="3744780"/>
              <a:ext cx="66524" cy="5345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59;p9"/>
            <p:cNvSpPr/>
            <p:nvPr/>
          </p:nvSpPr>
          <p:spPr>
            <a:xfrm>
              <a:off x="8630024" y="3805455"/>
              <a:ext cx="67971" cy="52008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2260;p9"/>
          <p:cNvSpPr/>
          <p:nvPr/>
        </p:nvSpPr>
        <p:spPr>
          <a:xfrm>
            <a:off x="7521575" y="6337300"/>
            <a:ext cx="4691063" cy="63341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261;p9"/>
          <p:cNvSpPr/>
          <p:nvPr/>
        </p:nvSpPr>
        <p:spPr>
          <a:xfrm rot="16200000">
            <a:off x="-1528763" y="1309687"/>
            <a:ext cx="3609976" cy="815976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Google Shape;2262;p9"/>
          <p:cNvGrpSpPr>
            <a:grpSpLocks/>
          </p:cNvGrpSpPr>
          <p:nvPr/>
        </p:nvGrpSpPr>
        <p:grpSpPr bwMode="auto">
          <a:xfrm rot="-8956076">
            <a:off x="-384175" y="474663"/>
            <a:ext cx="585788" cy="1517650"/>
            <a:chOff x="1823086" y="-208516"/>
            <a:chExt cx="433159" cy="1122944"/>
          </a:xfrm>
        </p:grpSpPr>
        <p:sp>
          <p:nvSpPr>
            <p:cNvPr id="17" name="Google Shape;2263;p9"/>
            <p:cNvSpPr/>
            <p:nvPr/>
          </p:nvSpPr>
          <p:spPr>
            <a:xfrm>
              <a:off x="1824531" y="-208214"/>
              <a:ext cx="386204" cy="1066562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64;p9"/>
            <p:cNvSpPr/>
            <p:nvPr/>
          </p:nvSpPr>
          <p:spPr>
            <a:xfrm>
              <a:off x="1905708" y="526031"/>
              <a:ext cx="64563" cy="106891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65;p9"/>
            <p:cNvSpPr/>
            <p:nvPr/>
          </p:nvSpPr>
          <p:spPr>
            <a:xfrm>
              <a:off x="1993060" y="566723"/>
              <a:ext cx="102126" cy="56382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66;p9"/>
            <p:cNvSpPr/>
            <p:nvPr/>
          </p:nvSpPr>
          <p:spPr>
            <a:xfrm>
              <a:off x="1987075" y="661056"/>
              <a:ext cx="62216" cy="102193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67;p9"/>
            <p:cNvSpPr/>
            <p:nvPr/>
          </p:nvSpPr>
          <p:spPr>
            <a:xfrm>
              <a:off x="2073721" y="682180"/>
              <a:ext cx="95084" cy="57556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68;p9"/>
            <p:cNvSpPr/>
            <p:nvPr/>
          </p:nvSpPr>
          <p:spPr>
            <a:xfrm>
              <a:off x="2098094" y="780943"/>
              <a:ext cx="44607" cy="89272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69;p9"/>
            <p:cNvSpPr/>
            <p:nvPr/>
          </p:nvSpPr>
          <p:spPr>
            <a:xfrm>
              <a:off x="2150024" y="764538"/>
              <a:ext cx="83345" cy="56382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70;p9"/>
            <p:cNvSpPr/>
            <p:nvPr/>
          </p:nvSpPr>
          <p:spPr>
            <a:xfrm>
              <a:off x="2183566" y="841645"/>
              <a:ext cx="73954" cy="72827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271;p9"/>
          <p:cNvGrpSpPr>
            <a:grpSpLocks/>
          </p:cNvGrpSpPr>
          <p:nvPr/>
        </p:nvGrpSpPr>
        <p:grpSpPr bwMode="auto">
          <a:xfrm rot="-8956076">
            <a:off x="-47625" y="382588"/>
            <a:ext cx="593725" cy="1604962"/>
            <a:chOff x="904476" y="-243594"/>
            <a:chExt cx="438472" cy="1186732"/>
          </a:xfrm>
        </p:grpSpPr>
        <p:sp>
          <p:nvSpPr>
            <p:cNvPr id="26" name="Google Shape;2272;p9"/>
            <p:cNvSpPr/>
            <p:nvPr/>
          </p:nvSpPr>
          <p:spPr>
            <a:xfrm>
              <a:off x="909971" y="363632"/>
              <a:ext cx="134825" cy="198375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73;p9"/>
            <p:cNvSpPr/>
            <p:nvPr/>
          </p:nvSpPr>
          <p:spPr>
            <a:xfrm>
              <a:off x="1126868" y="145094"/>
              <a:ext cx="221581" cy="138511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74;p9"/>
            <p:cNvSpPr/>
            <p:nvPr/>
          </p:nvSpPr>
          <p:spPr>
            <a:xfrm>
              <a:off x="930316" y="44946"/>
              <a:ext cx="117239" cy="242981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75;p9"/>
            <p:cNvSpPr/>
            <p:nvPr/>
          </p:nvSpPr>
          <p:spPr>
            <a:xfrm>
              <a:off x="1114710" y="300184"/>
              <a:ext cx="171168" cy="210113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76;p9"/>
            <p:cNvSpPr/>
            <p:nvPr/>
          </p:nvSpPr>
          <p:spPr>
            <a:xfrm>
              <a:off x="962271" y="553853"/>
              <a:ext cx="143031" cy="313410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277;p9"/>
            <p:cNvSpPr/>
            <p:nvPr/>
          </p:nvSpPr>
          <p:spPr>
            <a:xfrm>
              <a:off x="1115078" y="686637"/>
              <a:ext cx="151238" cy="257066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78;p9"/>
            <p:cNvSpPr/>
            <p:nvPr/>
          </p:nvSpPr>
          <p:spPr>
            <a:xfrm>
              <a:off x="1075012" y="-247462"/>
              <a:ext cx="112549" cy="1077567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79;p9"/>
            <p:cNvSpPr/>
            <p:nvPr/>
          </p:nvSpPr>
          <p:spPr>
            <a:xfrm>
              <a:off x="954842" y="-33360"/>
              <a:ext cx="148893" cy="28054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80;p9"/>
            <p:cNvSpPr/>
            <p:nvPr/>
          </p:nvSpPr>
          <p:spPr>
            <a:xfrm>
              <a:off x="1077092" y="253511"/>
              <a:ext cx="139513" cy="18546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81;p9"/>
            <p:cNvSpPr/>
            <p:nvPr/>
          </p:nvSpPr>
          <p:spPr>
            <a:xfrm>
              <a:off x="1005621" y="527992"/>
              <a:ext cx="112549" cy="285238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82;p9"/>
            <p:cNvSpPr/>
            <p:nvPr/>
          </p:nvSpPr>
          <p:spPr>
            <a:xfrm>
              <a:off x="937740" y="327040"/>
              <a:ext cx="160616" cy="197202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83;p9"/>
            <p:cNvSpPr/>
            <p:nvPr/>
          </p:nvSpPr>
          <p:spPr>
            <a:xfrm>
              <a:off x="1079556" y="128900"/>
              <a:ext cx="182893" cy="123252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84;p9"/>
            <p:cNvSpPr/>
            <p:nvPr/>
          </p:nvSpPr>
          <p:spPr>
            <a:xfrm>
              <a:off x="999707" y="201183"/>
              <a:ext cx="19930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85;p9"/>
            <p:cNvSpPr/>
            <p:nvPr/>
          </p:nvSpPr>
          <p:spPr>
            <a:xfrm>
              <a:off x="1002241" y="176015"/>
              <a:ext cx="21103" cy="1526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86;p9"/>
            <p:cNvSpPr/>
            <p:nvPr/>
          </p:nvSpPr>
          <p:spPr>
            <a:xfrm>
              <a:off x="1262773" y="208371"/>
              <a:ext cx="19931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287;p9"/>
            <p:cNvSpPr/>
            <p:nvPr/>
          </p:nvSpPr>
          <p:spPr>
            <a:xfrm>
              <a:off x="1266065" y="243029"/>
              <a:ext cx="21104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288;p9"/>
            <p:cNvSpPr/>
            <p:nvPr/>
          </p:nvSpPr>
          <p:spPr>
            <a:xfrm>
              <a:off x="1289163" y="220070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89;p9"/>
            <p:cNvSpPr/>
            <p:nvPr/>
          </p:nvSpPr>
          <p:spPr>
            <a:xfrm>
              <a:off x="978093" y="476051"/>
              <a:ext cx="19931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90;p9"/>
            <p:cNvSpPr/>
            <p:nvPr/>
          </p:nvSpPr>
          <p:spPr>
            <a:xfrm>
              <a:off x="987137" y="45164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91;p9"/>
            <p:cNvSpPr/>
            <p:nvPr/>
          </p:nvSpPr>
          <p:spPr>
            <a:xfrm>
              <a:off x="1212317" y="458012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92;p9"/>
            <p:cNvSpPr/>
            <p:nvPr/>
          </p:nvSpPr>
          <p:spPr>
            <a:xfrm>
              <a:off x="1228606" y="428181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93;p9"/>
            <p:cNvSpPr/>
            <p:nvPr/>
          </p:nvSpPr>
          <p:spPr>
            <a:xfrm>
              <a:off x="1241486" y="454305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94;p9"/>
            <p:cNvSpPr/>
            <p:nvPr/>
          </p:nvSpPr>
          <p:spPr>
            <a:xfrm>
              <a:off x="1027940" y="828747"/>
              <a:ext cx="19930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95;p9"/>
            <p:cNvSpPr/>
            <p:nvPr/>
          </p:nvSpPr>
          <p:spPr>
            <a:xfrm>
              <a:off x="1053624" y="81628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96;p9"/>
            <p:cNvSpPr/>
            <p:nvPr/>
          </p:nvSpPr>
          <p:spPr>
            <a:xfrm>
              <a:off x="1179284" y="867123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97;p9"/>
            <p:cNvSpPr/>
            <p:nvPr/>
          </p:nvSpPr>
          <p:spPr>
            <a:xfrm>
              <a:off x="1191787" y="83748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98;p9"/>
            <p:cNvSpPr/>
            <p:nvPr/>
          </p:nvSpPr>
          <p:spPr>
            <a:xfrm>
              <a:off x="1210768" y="86715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2299;p9"/>
          <p:cNvGrpSpPr>
            <a:grpSpLocks/>
          </p:cNvGrpSpPr>
          <p:nvPr/>
        </p:nvGrpSpPr>
        <p:grpSpPr bwMode="auto">
          <a:xfrm>
            <a:off x="11023600" y="5842000"/>
            <a:ext cx="1168400" cy="747713"/>
            <a:chOff x="7750342" y="3926048"/>
            <a:chExt cx="1406709" cy="900099"/>
          </a:xfrm>
        </p:grpSpPr>
        <p:sp>
          <p:nvSpPr>
            <p:cNvPr id="54" name="Google Shape;2300;p9"/>
            <p:cNvSpPr/>
            <p:nvPr/>
          </p:nvSpPr>
          <p:spPr>
            <a:xfrm>
              <a:off x="7826794" y="3979557"/>
              <a:ext cx="1330257" cy="846590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301;p9"/>
            <p:cNvSpPr/>
            <p:nvPr/>
          </p:nvSpPr>
          <p:spPr>
            <a:xfrm>
              <a:off x="8283592" y="4136262"/>
              <a:ext cx="68806" cy="160527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302;p9"/>
            <p:cNvSpPr/>
            <p:nvPr/>
          </p:nvSpPr>
          <p:spPr>
            <a:xfrm>
              <a:off x="8109664" y="4195505"/>
              <a:ext cx="137613" cy="70708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303;p9"/>
            <p:cNvSpPr/>
            <p:nvPr/>
          </p:nvSpPr>
          <p:spPr>
            <a:xfrm>
              <a:off x="8134512" y="4027334"/>
              <a:ext cx="63072" cy="126128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304;p9"/>
            <p:cNvSpPr/>
            <p:nvPr/>
          </p:nvSpPr>
          <p:spPr>
            <a:xfrm>
              <a:off x="7979697" y="4080843"/>
              <a:ext cx="116589" cy="85996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305;p9"/>
            <p:cNvSpPr/>
            <p:nvPr/>
          </p:nvSpPr>
          <p:spPr>
            <a:xfrm>
              <a:off x="7966318" y="3926048"/>
              <a:ext cx="63072" cy="116574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306;p9"/>
            <p:cNvSpPr/>
            <p:nvPr/>
          </p:nvSpPr>
          <p:spPr>
            <a:xfrm>
              <a:off x="7863109" y="4013956"/>
              <a:ext cx="87919" cy="72619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307;p9"/>
            <p:cNvSpPr/>
            <p:nvPr/>
          </p:nvSpPr>
          <p:spPr>
            <a:xfrm>
              <a:off x="7750342" y="3929870"/>
              <a:ext cx="137613" cy="76441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2308;p9"/>
          <p:cNvGrpSpPr>
            <a:grpSpLocks/>
          </p:cNvGrpSpPr>
          <p:nvPr/>
        </p:nvGrpSpPr>
        <p:grpSpPr bwMode="auto">
          <a:xfrm>
            <a:off x="11549063" y="5641975"/>
            <a:ext cx="1030287" cy="1035050"/>
            <a:chOff x="8276926" y="3750868"/>
            <a:chExt cx="1239162" cy="1244814"/>
          </a:xfrm>
        </p:grpSpPr>
        <p:sp>
          <p:nvSpPr>
            <p:cNvPr id="63" name="Google Shape;2309;p9"/>
            <p:cNvSpPr/>
            <p:nvPr/>
          </p:nvSpPr>
          <p:spPr>
            <a:xfrm>
              <a:off x="8276926" y="3750868"/>
              <a:ext cx="1239162" cy="1227632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310;p9"/>
            <p:cNvSpPr/>
            <p:nvPr/>
          </p:nvSpPr>
          <p:spPr>
            <a:xfrm>
              <a:off x="8391486" y="3892151"/>
              <a:ext cx="958489" cy="1103531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311;p9"/>
            <p:cNvSpPr/>
            <p:nvPr/>
          </p:nvSpPr>
          <p:spPr>
            <a:xfrm>
              <a:off x="8441129" y="3945609"/>
              <a:ext cx="148929" cy="162285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312;p9"/>
            <p:cNvSpPr/>
            <p:nvPr/>
          </p:nvSpPr>
          <p:spPr>
            <a:xfrm>
              <a:off x="8509866" y="4033433"/>
              <a:ext cx="204299" cy="189014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313;p9"/>
            <p:cNvSpPr/>
            <p:nvPr/>
          </p:nvSpPr>
          <p:spPr>
            <a:xfrm>
              <a:off x="8605333" y="4119349"/>
              <a:ext cx="242486" cy="255836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314;p9"/>
            <p:cNvSpPr/>
            <p:nvPr/>
          </p:nvSpPr>
          <p:spPr>
            <a:xfrm>
              <a:off x="8710346" y="4262540"/>
              <a:ext cx="284492" cy="29783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315;p9"/>
            <p:cNvSpPr/>
            <p:nvPr/>
          </p:nvSpPr>
          <p:spPr>
            <a:xfrm>
              <a:off x="8857366" y="4401914"/>
              <a:ext cx="286401" cy="364661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316;p9"/>
            <p:cNvSpPr/>
            <p:nvPr/>
          </p:nvSpPr>
          <p:spPr>
            <a:xfrm>
              <a:off x="8748533" y="444200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317;p9"/>
            <p:cNvSpPr/>
            <p:nvPr/>
          </p:nvSpPr>
          <p:spPr>
            <a:xfrm>
              <a:off x="8716075" y="449164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318;p9"/>
            <p:cNvSpPr/>
            <p:nvPr/>
          </p:nvSpPr>
          <p:spPr>
            <a:xfrm>
              <a:off x="8689344" y="444964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319;p9"/>
            <p:cNvSpPr/>
            <p:nvPr/>
          </p:nvSpPr>
          <p:spPr>
            <a:xfrm>
              <a:off x="8779082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320;p9"/>
            <p:cNvSpPr/>
            <p:nvPr/>
          </p:nvSpPr>
          <p:spPr>
            <a:xfrm>
              <a:off x="8756170" y="413080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321;p9"/>
            <p:cNvSpPr/>
            <p:nvPr/>
          </p:nvSpPr>
          <p:spPr>
            <a:xfrm>
              <a:off x="8727531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322;p9"/>
            <p:cNvSpPr/>
            <p:nvPr/>
          </p:nvSpPr>
          <p:spPr>
            <a:xfrm>
              <a:off x="8357118" y="3932245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323;p9"/>
            <p:cNvSpPr/>
            <p:nvPr/>
          </p:nvSpPr>
          <p:spPr>
            <a:xfrm>
              <a:off x="8339934" y="387687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324;p9"/>
            <p:cNvSpPr/>
            <p:nvPr/>
          </p:nvSpPr>
          <p:spPr>
            <a:xfrm>
              <a:off x="8903190" y="4610019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325;p9"/>
            <p:cNvSpPr/>
            <p:nvPr/>
          </p:nvSpPr>
          <p:spPr>
            <a:xfrm>
              <a:off x="8884097" y="4655840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326;p9"/>
            <p:cNvSpPr/>
            <p:nvPr/>
          </p:nvSpPr>
          <p:spPr>
            <a:xfrm>
              <a:off x="8849728" y="462147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327;p9"/>
            <p:cNvSpPr/>
            <p:nvPr/>
          </p:nvSpPr>
          <p:spPr>
            <a:xfrm>
              <a:off x="9237324" y="462338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328;p9"/>
            <p:cNvSpPr/>
            <p:nvPr/>
          </p:nvSpPr>
          <p:spPr>
            <a:xfrm>
              <a:off x="9212503" y="4690206"/>
              <a:ext cx="28640" cy="21002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29;p9"/>
            <p:cNvSpPr/>
            <p:nvPr/>
          </p:nvSpPr>
          <p:spPr>
            <a:xfrm>
              <a:off x="9170498" y="4638658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330;p9"/>
            <p:cNvSpPr/>
            <p:nvPr/>
          </p:nvSpPr>
          <p:spPr>
            <a:xfrm>
              <a:off x="8979564" y="4820033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331;p9"/>
            <p:cNvSpPr/>
            <p:nvPr/>
          </p:nvSpPr>
          <p:spPr>
            <a:xfrm>
              <a:off x="8933739" y="482958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2;p9"/>
            <p:cNvSpPr/>
            <p:nvPr/>
          </p:nvSpPr>
          <p:spPr>
            <a:xfrm>
              <a:off x="8992928" y="446682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333;p9"/>
            <p:cNvSpPr/>
            <p:nvPr/>
          </p:nvSpPr>
          <p:spPr>
            <a:xfrm>
              <a:off x="8664522" y="4296906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334;p9"/>
            <p:cNvSpPr/>
            <p:nvPr/>
          </p:nvSpPr>
          <p:spPr>
            <a:xfrm>
              <a:off x="8884097" y="426445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335;p9"/>
            <p:cNvSpPr/>
            <p:nvPr/>
          </p:nvSpPr>
          <p:spPr>
            <a:xfrm>
              <a:off x="8462132" y="414607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" name="Google Shape;2336;p9"/>
          <p:cNvGrpSpPr>
            <a:grpSpLocks/>
          </p:cNvGrpSpPr>
          <p:nvPr/>
        </p:nvGrpSpPr>
        <p:grpSpPr bwMode="auto">
          <a:xfrm rot="-5400000">
            <a:off x="11093450" y="6143625"/>
            <a:ext cx="363538" cy="985838"/>
            <a:chOff x="7607455" y="4238363"/>
            <a:chExt cx="438017" cy="1186459"/>
          </a:xfrm>
        </p:grpSpPr>
        <p:sp>
          <p:nvSpPr>
            <p:cNvPr id="91" name="Google Shape;2337;p9"/>
            <p:cNvSpPr/>
            <p:nvPr/>
          </p:nvSpPr>
          <p:spPr>
            <a:xfrm>
              <a:off x="7905842" y="4620475"/>
              <a:ext cx="133891" cy="196788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338;p9"/>
            <p:cNvSpPr/>
            <p:nvPr/>
          </p:nvSpPr>
          <p:spPr>
            <a:xfrm>
              <a:off x="7607455" y="4893686"/>
              <a:ext cx="219965" cy="13947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339;p9"/>
            <p:cNvSpPr/>
            <p:nvPr/>
          </p:nvSpPr>
          <p:spPr>
            <a:xfrm>
              <a:off x="7900104" y="4893685"/>
              <a:ext cx="118590" cy="242641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340;p9"/>
            <p:cNvSpPr/>
            <p:nvPr/>
          </p:nvSpPr>
          <p:spPr>
            <a:xfrm>
              <a:off x="7664838" y="4670150"/>
              <a:ext cx="170234" cy="21016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341;p9"/>
            <p:cNvSpPr/>
            <p:nvPr/>
          </p:nvSpPr>
          <p:spPr>
            <a:xfrm>
              <a:off x="7838896" y="4314785"/>
              <a:ext cx="141542" cy="313332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342;p9"/>
            <p:cNvSpPr/>
            <p:nvPr/>
          </p:nvSpPr>
          <p:spPr>
            <a:xfrm>
              <a:off x="7689704" y="4238364"/>
              <a:ext cx="151105" cy="257926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343;p9"/>
            <p:cNvSpPr/>
            <p:nvPr/>
          </p:nvSpPr>
          <p:spPr>
            <a:xfrm>
              <a:off x="7764299" y="4349176"/>
              <a:ext cx="112852" cy="1075646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344;p9"/>
            <p:cNvSpPr/>
            <p:nvPr/>
          </p:nvSpPr>
          <p:spPr>
            <a:xfrm>
              <a:off x="7846548" y="4935718"/>
              <a:ext cx="149193" cy="278942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345;p9"/>
            <p:cNvSpPr/>
            <p:nvPr/>
          </p:nvSpPr>
          <p:spPr>
            <a:xfrm>
              <a:off x="7731783" y="4740841"/>
              <a:ext cx="141542" cy="185324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346;p9"/>
            <p:cNvSpPr/>
            <p:nvPr/>
          </p:nvSpPr>
          <p:spPr>
            <a:xfrm>
              <a:off x="7827420" y="4370192"/>
              <a:ext cx="110939" cy="284673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347;p9"/>
            <p:cNvSpPr/>
            <p:nvPr/>
          </p:nvSpPr>
          <p:spPr>
            <a:xfrm>
              <a:off x="7852286" y="4654866"/>
              <a:ext cx="160670" cy="196788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348;p9"/>
            <p:cNvSpPr/>
            <p:nvPr/>
          </p:nvSpPr>
          <p:spPr>
            <a:xfrm>
              <a:off x="7691615" y="4929985"/>
              <a:ext cx="181710" cy="12227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349;p9"/>
            <p:cNvSpPr/>
            <p:nvPr/>
          </p:nvSpPr>
          <p:spPr>
            <a:xfrm>
              <a:off x="7934533" y="4960555"/>
              <a:ext cx="21039" cy="1719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350;p9"/>
            <p:cNvSpPr/>
            <p:nvPr/>
          </p:nvSpPr>
          <p:spPr>
            <a:xfrm>
              <a:off x="7928794" y="4991123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351;p9"/>
            <p:cNvSpPr/>
            <p:nvPr/>
          </p:nvSpPr>
          <p:spPr>
            <a:xfrm>
              <a:off x="7955573" y="4687345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352;p9"/>
            <p:cNvSpPr/>
            <p:nvPr/>
          </p:nvSpPr>
          <p:spPr>
            <a:xfrm>
              <a:off x="7949835" y="4714093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353;p9"/>
            <p:cNvSpPr/>
            <p:nvPr/>
          </p:nvSpPr>
          <p:spPr>
            <a:xfrm>
              <a:off x="7714568" y="4704539"/>
              <a:ext cx="19127" cy="1528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354;p9"/>
            <p:cNvSpPr/>
            <p:nvPr/>
          </p:nvSpPr>
          <p:spPr>
            <a:xfrm>
              <a:off x="7706917" y="4733198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355;p9"/>
            <p:cNvSpPr/>
            <p:nvPr/>
          </p:nvSpPr>
          <p:spPr>
            <a:xfrm>
              <a:off x="7683964" y="4706451"/>
              <a:ext cx="19127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356;p9"/>
            <p:cNvSpPr/>
            <p:nvPr/>
          </p:nvSpPr>
          <p:spPr>
            <a:xfrm>
              <a:off x="7907755" y="4335802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357;p9"/>
            <p:cNvSpPr/>
            <p:nvPr/>
          </p:nvSpPr>
          <p:spPr>
            <a:xfrm>
              <a:off x="7882888" y="4349175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358;p9"/>
            <p:cNvSpPr/>
            <p:nvPr/>
          </p:nvSpPr>
          <p:spPr>
            <a:xfrm>
              <a:off x="7754736" y="4299501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359;p9"/>
            <p:cNvSpPr/>
            <p:nvPr/>
          </p:nvSpPr>
          <p:spPr>
            <a:xfrm>
              <a:off x="7737521" y="4328160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360;p9"/>
            <p:cNvSpPr/>
            <p:nvPr/>
          </p:nvSpPr>
          <p:spPr>
            <a:xfrm>
              <a:off x="7722219" y="4299500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2361;p9"/>
          <p:cNvGrpSpPr>
            <a:grpSpLocks/>
          </p:cNvGrpSpPr>
          <p:nvPr/>
        </p:nvGrpSpPr>
        <p:grpSpPr bwMode="auto">
          <a:xfrm>
            <a:off x="9729788" y="263525"/>
            <a:ext cx="844550" cy="506413"/>
            <a:chOff x="8365864" y="2993835"/>
            <a:chExt cx="933472" cy="547264"/>
          </a:xfrm>
        </p:grpSpPr>
        <p:sp>
          <p:nvSpPr>
            <p:cNvPr id="116" name="Google Shape;2362;p9"/>
            <p:cNvSpPr/>
            <p:nvPr/>
          </p:nvSpPr>
          <p:spPr>
            <a:xfrm>
              <a:off x="8365864" y="2993835"/>
              <a:ext cx="721159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363;p9"/>
            <p:cNvSpPr/>
            <p:nvPr/>
          </p:nvSpPr>
          <p:spPr>
            <a:xfrm>
              <a:off x="8414994" y="3053880"/>
              <a:ext cx="884342" cy="396294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364;p9"/>
            <p:cNvSpPr/>
            <p:nvPr/>
          </p:nvSpPr>
          <p:spPr>
            <a:xfrm>
              <a:off x="8853656" y="3057311"/>
              <a:ext cx="149144" cy="223023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365;p9"/>
            <p:cNvSpPr/>
            <p:nvPr/>
          </p:nvSpPr>
          <p:spPr>
            <a:xfrm>
              <a:off x="8713284" y="3113924"/>
              <a:ext cx="159672" cy="217877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366;p9"/>
            <p:cNvSpPr/>
            <p:nvPr/>
          </p:nvSpPr>
          <p:spPr>
            <a:xfrm>
              <a:off x="8609759" y="3209995"/>
              <a:ext cx="124580" cy="171556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367;p9"/>
            <p:cNvSpPr/>
            <p:nvPr/>
          </p:nvSpPr>
          <p:spPr>
            <a:xfrm>
              <a:off x="8502726" y="3299205"/>
              <a:ext cx="98260" cy="128667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368;p9"/>
            <p:cNvSpPr/>
            <p:nvPr/>
          </p:nvSpPr>
          <p:spPr>
            <a:xfrm>
              <a:off x="8446578" y="3357534"/>
              <a:ext cx="71940" cy="99502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2369;p9"/>
          <p:cNvGrpSpPr>
            <a:grpSpLocks/>
          </p:cNvGrpSpPr>
          <p:nvPr/>
        </p:nvGrpSpPr>
        <p:grpSpPr bwMode="auto">
          <a:xfrm rot="-1533248">
            <a:off x="10545763" y="52388"/>
            <a:ext cx="1066800" cy="790575"/>
            <a:chOff x="8118223" y="2202382"/>
            <a:chExt cx="1151949" cy="873156"/>
          </a:xfrm>
        </p:grpSpPr>
        <p:sp>
          <p:nvSpPr>
            <p:cNvPr id="124" name="Google Shape;2370;p9"/>
            <p:cNvSpPr/>
            <p:nvPr/>
          </p:nvSpPr>
          <p:spPr>
            <a:xfrm>
              <a:off x="8161949" y="2364827"/>
              <a:ext cx="66855" cy="52600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371;p9"/>
            <p:cNvSpPr/>
            <p:nvPr/>
          </p:nvSpPr>
          <p:spPr>
            <a:xfrm>
              <a:off x="8116503" y="2840794"/>
              <a:ext cx="286273" cy="15078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372;p9"/>
            <p:cNvSpPr/>
            <p:nvPr/>
          </p:nvSpPr>
          <p:spPr>
            <a:xfrm>
              <a:off x="8375443" y="2850889"/>
              <a:ext cx="174849" cy="224426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373;p9"/>
            <p:cNvSpPr/>
            <p:nvPr/>
          </p:nvSpPr>
          <p:spPr>
            <a:xfrm>
              <a:off x="8195614" y="2509600"/>
              <a:ext cx="344556" cy="163059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374;p9"/>
            <p:cNvSpPr/>
            <p:nvPr/>
          </p:nvSpPr>
          <p:spPr>
            <a:xfrm>
              <a:off x="8752727" y="2505232"/>
              <a:ext cx="152564" cy="296311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375;p9"/>
            <p:cNvSpPr/>
            <p:nvPr/>
          </p:nvSpPr>
          <p:spPr>
            <a:xfrm>
              <a:off x="8205429" y="2196329"/>
              <a:ext cx="1064525" cy="72762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376;p9"/>
            <p:cNvSpPr/>
            <p:nvPr/>
          </p:nvSpPr>
          <p:spPr>
            <a:xfrm>
              <a:off x="8764831" y="2397148"/>
              <a:ext cx="78854" cy="354172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377;p9"/>
            <p:cNvSpPr/>
            <p:nvPr/>
          </p:nvSpPr>
          <p:spPr>
            <a:xfrm>
              <a:off x="8267528" y="2533632"/>
              <a:ext cx="406268" cy="73640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378;p9"/>
            <p:cNvSpPr/>
            <p:nvPr/>
          </p:nvSpPr>
          <p:spPr>
            <a:xfrm>
              <a:off x="8431064" y="2783338"/>
              <a:ext cx="65140" cy="22618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379;p9"/>
            <p:cNvSpPr/>
            <p:nvPr/>
          </p:nvSpPr>
          <p:spPr>
            <a:xfrm>
              <a:off x="8192981" y="2947795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380;p9"/>
            <p:cNvSpPr/>
            <p:nvPr/>
          </p:nvSpPr>
          <p:spPr>
            <a:xfrm>
              <a:off x="8171596" y="2908184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381;p9"/>
            <p:cNvSpPr/>
            <p:nvPr/>
          </p:nvSpPr>
          <p:spPr>
            <a:xfrm>
              <a:off x="8150840" y="2944257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382;p9"/>
            <p:cNvSpPr/>
            <p:nvPr/>
          </p:nvSpPr>
          <p:spPr>
            <a:xfrm>
              <a:off x="8311351" y="2609222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383;p9"/>
            <p:cNvSpPr/>
            <p:nvPr/>
          </p:nvSpPr>
          <p:spPr>
            <a:xfrm>
              <a:off x="8274172" y="2631851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384;p9"/>
            <p:cNvSpPr/>
            <p:nvPr/>
          </p:nvSpPr>
          <p:spPr>
            <a:xfrm>
              <a:off x="8236327" y="2566282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385;p9"/>
            <p:cNvSpPr/>
            <p:nvPr/>
          </p:nvSpPr>
          <p:spPr>
            <a:xfrm>
              <a:off x="8474507" y="2999963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386;p9"/>
            <p:cNvSpPr/>
            <p:nvPr/>
          </p:nvSpPr>
          <p:spPr>
            <a:xfrm>
              <a:off x="8447481" y="3033388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387;p9"/>
            <p:cNvSpPr/>
            <p:nvPr/>
          </p:nvSpPr>
          <p:spPr>
            <a:xfrm>
              <a:off x="8412375" y="2954030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388;p9"/>
            <p:cNvSpPr/>
            <p:nvPr/>
          </p:nvSpPr>
          <p:spPr>
            <a:xfrm>
              <a:off x="8773089" y="2657761"/>
              <a:ext cx="25713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389;p9"/>
            <p:cNvSpPr/>
            <p:nvPr/>
          </p:nvSpPr>
          <p:spPr>
            <a:xfrm>
              <a:off x="8772957" y="2694623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390;p9"/>
            <p:cNvSpPr/>
            <p:nvPr/>
          </p:nvSpPr>
          <p:spPr>
            <a:xfrm>
              <a:off x="8853893" y="2680207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2391;p9"/>
          <p:cNvGrpSpPr>
            <a:grpSpLocks/>
          </p:cNvGrpSpPr>
          <p:nvPr/>
        </p:nvGrpSpPr>
        <p:grpSpPr bwMode="auto">
          <a:xfrm>
            <a:off x="-284163" y="5295900"/>
            <a:ext cx="1528763" cy="1419225"/>
            <a:chOff x="-181020" y="4253777"/>
            <a:chExt cx="1117161" cy="1087511"/>
          </a:xfrm>
        </p:grpSpPr>
        <p:sp>
          <p:nvSpPr>
            <p:cNvPr id="146" name="Google Shape;2392;p9"/>
            <p:cNvSpPr/>
            <p:nvPr/>
          </p:nvSpPr>
          <p:spPr>
            <a:xfrm>
              <a:off x="-181020" y="4348661"/>
              <a:ext cx="1040595" cy="992627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393;p9"/>
            <p:cNvSpPr/>
            <p:nvPr/>
          </p:nvSpPr>
          <p:spPr>
            <a:xfrm>
              <a:off x="75359" y="4879035"/>
              <a:ext cx="68445" cy="130161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394;p9"/>
            <p:cNvSpPr/>
            <p:nvPr/>
          </p:nvSpPr>
          <p:spPr>
            <a:xfrm>
              <a:off x="165845" y="4973919"/>
              <a:ext cx="104408" cy="98533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395;p9"/>
            <p:cNvSpPr/>
            <p:nvPr/>
          </p:nvSpPr>
          <p:spPr>
            <a:xfrm>
              <a:off x="262133" y="4842541"/>
              <a:ext cx="70765" cy="100966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396;p9"/>
            <p:cNvSpPr/>
            <p:nvPr/>
          </p:nvSpPr>
          <p:spPr>
            <a:xfrm>
              <a:off x="393222" y="4911880"/>
              <a:ext cx="106728" cy="92451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397;p9"/>
            <p:cNvSpPr/>
            <p:nvPr/>
          </p:nvSpPr>
          <p:spPr>
            <a:xfrm>
              <a:off x="452386" y="4773204"/>
              <a:ext cx="62645" cy="109481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398;p9"/>
            <p:cNvSpPr/>
            <p:nvPr/>
          </p:nvSpPr>
          <p:spPr>
            <a:xfrm>
              <a:off x="559114" y="4847407"/>
              <a:ext cx="102087" cy="74204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399;p9"/>
            <p:cNvSpPr/>
            <p:nvPr/>
          </p:nvSpPr>
          <p:spPr>
            <a:xfrm>
              <a:off x="615958" y="4691701"/>
              <a:ext cx="59165" cy="11799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400;p9"/>
            <p:cNvSpPr/>
            <p:nvPr/>
          </p:nvSpPr>
          <p:spPr>
            <a:xfrm>
              <a:off x="711085" y="4724546"/>
              <a:ext cx="129929" cy="74203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401;p9"/>
            <p:cNvSpPr/>
            <p:nvPr/>
          </p:nvSpPr>
          <p:spPr>
            <a:xfrm>
              <a:off x="719206" y="4548159"/>
              <a:ext cx="76566" cy="108265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402;p9"/>
            <p:cNvSpPr/>
            <p:nvPr/>
          </p:nvSpPr>
          <p:spPr>
            <a:xfrm>
              <a:off x="810852" y="4525047"/>
              <a:ext cx="103248" cy="71770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403;p9"/>
            <p:cNvSpPr/>
            <p:nvPr/>
          </p:nvSpPr>
          <p:spPr>
            <a:xfrm>
              <a:off x="723846" y="4397319"/>
              <a:ext cx="124129" cy="86369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404;p9"/>
            <p:cNvSpPr/>
            <p:nvPr/>
          </p:nvSpPr>
          <p:spPr>
            <a:xfrm>
              <a:off x="842175" y="4366908"/>
              <a:ext cx="93966" cy="7298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405;p9"/>
            <p:cNvSpPr/>
            <p:nvPr/>
          </p:nvSpPr>
          <p:spPr>
            <a:xfrm>
              <a:off x="780690" y="4253777"/>
              <a:ext cx="91647" cy="115564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2406;p9"/>
          <p:cNvGrpSpPr>
            <a:grpSpLocks/>
          </p:cNvGrpSpPr>
          <p:nvPr/>
        </p:nvGrpSpPr>
        <p:grpSpPr bwMode="auto">
          <a:xfrm>
            <a:off x="-265113" y="4932363"/>
            <a:ext cx="1208088" cy="1547812"/>
            <a:chOff x="-168050" y="4195214"/>
            <a:chExt cx="719519" cy="965231"/>
          </a:xfrm>
        </p:grpSpPr>
        <p:sp>
          <p:nvSpPr>
            <p:cNvPr id="161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408;p9"/>
            <p:cNvSpPr/>
            <p:nvPr/>
          </p:nvSpPr>
          <p:spPr>
            <a:xfrm>
              <a:off x="-68773" y="4860481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409;p9"/>
            <p:cNvSpPr/>
            <p:nvPr/>
          </p:nvSpPr>
          <p:spPr>
            <a:xfrm>
              <a:off x="-31899" y="4784252"/>
              <a:ext cx="19856" cy="1683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410;p9"/>
            <p:cNvSpPr/>
            <p:nvPr/>
          </p:nvSpPr>
          <p:spPr>
            <a:xfrm>
              <a:off x="17267" y="476841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411;p9"/>
            <p:cNvSpPr/>
            <p:nvPr/>
          </p:nvSpPr>
          <p:spPr>
            <a:xfrm>
              <a:off x="58868" y="4691194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412;p9"/>
            <p:cNvSpPr/>
            <p:nvPr/>
          </p:nvSpPr>
          <p:spPr>
            <a:xfrm>
              <a:off x="100470" y="4671394"/>
              <a:ext cx="21746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413;p9"/>
            <p:cNvSpPr/>
            <p:nvPr/>
          </p:nvSpPr>
          <p:spPr>
            <a:xfrm>
              <a:off x="111816" y="4599126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414;p9"/>
            <p:cNvSpPr/>
            <p:nvPr/>
          </p:nvSpPr>
          <p:spPr>
            <a:xfrm>
              <a:off x="159091" y="4582296"/>
              <a:ext cx="19855" cy="1683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415;p9"/>
            <p:cNvSpPr/>
            <p:nvPr/>
          </p:nvSpPr>
          <p:spPr>
            <a:xfrm>
              <a:off x="166654" y="451002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416;p9"/>
            <p:cNvSpPr/>
            <p:nvPr/>
          </p:nvSpPr>
          <p:spPr>
            <a:xfrm>
              <a:off x="211092" y="4502108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417;p9"/>
            <p:cNvSpPr/>
            <p:nvPr/>
          </p:nvSpPr>
          <p:spPr>
            <a:xfrm>
              <a:off x="208256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418;p9"/>
            <p:cNvSpPr/>
            <p:nvPr/>
          </p:nvSpPr>
          <p:spPr>
            <a:xfrm>
              <a:off x="260258" y="44337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419;p9"/>
            <p:cNvSpPr/>
            <p:nvPr/>
          </p:nvSpPr>
          <p:spPr>
            <a:xfrm>
              <a:off x="260258" y="4376380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420;p9"/>
            <p:cNvSpPr/>
            <p:nvPr/>
          </p:nvSpPr>
          <p:spPr>
            <a:xfrm>
              <a:off x="305641" y="437143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421;p9"/>
            <p:cNvSpPr/>
            <p:nvPr/>
          </p:nvSpPr>
          <p:spPr>
            <a:xfrm>
              <a:off x="318878" y="430114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422;p9"/>
            <p:cNvSpPr/>
            <p:nvPr/>
          </p:nvSpPr>
          <p:spPr>
            <a:xfrm>
              <a:off x="357644" y="4284312"/>
              <a:ext cx="19855" cy="1682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423;p9"/>
            <p:cNvSpPr/>
            <p:nvPr/>
          </p:nvSpPr>
          <p:spPr>
            <a:xfrm>
              <a:off x="-698" y="487038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424;p9"/>
            <p:cNvSpPr/>
            <p:nvPr/>
          </p:nvSpPr>
          <p:spPr>
            <a:xfrm>
              <a:off x="58868" y="4818902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425;p9"/>
            <p:cNvSpPr/>
            <p:nvPr/>
          </p:nvSpPr>
          <p:spPr>
            <a:xfrm>
              <a:off x="116543" y="481395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426;p9"/>
            <p:cNvSpPr/>
            <p:nvPr/>
          </p:nvSpPr>
          <p:spPr>
            <a:xfrm>
              <a:off x="137344" y="476346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427;p9"/>
            <p:cNvSpPr/>
            <p:nvPr/>
          </p:nvSpPr>
          <p:spPr>
            <a:xfrm>
              <a:off x="205419" y="4755543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428;p9"/>
            <p:cNvSpPr/>
            <p:nvPr/>
          </p:nvSpPr>
          <p:spPr>
            <a:xfrm>
              <a:off x="213929" y="470604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429;p9"/>
            <p:cNvSpPr/>
            <p:nvPr/>
          </p:nvSpPr>
          <p:spPr>
            <a:xfrm>
              <a:off x="268767" y="470109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430;p9"/>
            <p:cNvSpPr/>
            <p:nvPr/>
          </p:nvSpPr>
          <p:spPr>
            <a:xfrm>
              <a:off x="271604" y="464070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431;p9"/>
            <p:cNvSpPr/>
            <p:nvPr/>
          </p:nvSpPr>
          <p:spPr>
            <a:xfrm>
              <a:off x="328333" y="4650605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432;p9"/>
            <p:cNvSpPr/>
            <p:nvPr/>
          </p:nvSpPr>
          <p:spPr>
            <a:xfrm>
              <a:off x="334952" y="4594176"/>
              <a:ext cx="19855" cy="1485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433;p9"/>
            <p:cNvSpPr/>
            <p:nvPr/>
          </p:nvSpPr>
          <p:spPr>
            <a:xfrm>
              <a:off x="394517" y="459615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434;p9"/>
            <p:cNvSpPr/>
            <p:nvPr/>
          </p:nvSpPr>
          <p:spPr>
            <a:xfrm>
              <a:off x="386954" y="4538737"/>
              <a:ext cx="19856" cy="1485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435;p9"/>
            <p:cNvSpPr/>
            <p:nvPr/>
          </p:nvSpPr>
          <p:spPr>
            <a:xfrm>
              <a:off x="441792" y="4553587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436;p9"/>
            <p:cNvSpPr/>
            <p:nvPr/>
          </p:nvSpPr>
          <p:spPr>
            <a:xfrm>
              <a:off x="465430" y="449418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437;p9"/>
            <p:cNvSpPr/>
            <p:nvPr/>
          </p:nvSpPr>
          <p:spPr>
            <a:xfrm>
              <a:off x="-59318" y="4711984"/>
              <a:ext cx="20801" cy="1484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2438;p9"/>
            <p:cNvSpPr/>
            <p:nvPr/>
          </p:nvSpPr>
          <p:spPr>
            <a:xfrm>
              <a:off x="-64046" y="463773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439;p9"/>
            <p:cNvSpPr/>
            <p:nvPr/>
          </p:nvSpPr>
          <p:spPr>
            <a:xfrm>
              <a:off x="-13935" y="461694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2440;p9"/>
            <p:cNvSpPr/>
            <p:nvPr/>
          </p:nvSpPr>
          <p:spPr>
            <a:xfrm>
              <a:off x="-25281" y="454368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2441;p9"/>
            <p:cNvSpPr/>
            <p:nvPr/>
          </p:nvSpPr>
          <p:spPr>
            <a:xfrm>
              <a:off x="24831" y="452289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442;p9"/>
            <p:cNvSpPr/>
            <p:nvPr/>
          </p:nvSpPr>
          <p:spPr>
            <a:xfrm>
              <a:off x="11594" y="4462509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443;p9"/>
            <p:cNvSpPr/>
            <p:nvPr/>
          </p:nvSpPr>
          <p:spPr>
            <a:xfrm>
              <a:off x="66432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2444;p9"/>
            <p:cNvSpPr/>
            <p:nvPr/>
          </p:nvSpPr>
          <p:spPr>
            <a:xfrm>
              <a:off x="56977" y="438133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2445;p9"/>
            <p:cNvSpPr/>
            <p:nvPr/>
          </p:nvSpPr>
          <p:spPr>
            <a:xfrm>
              <a:off x="107088" y="4379350"/>
              <a:ext cx="19856" cy="1484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446;p9"/>
            <p:cNvSpPr/>
            <p:nvPr/>
          </p:nvSpPr>
          <p:spPr>
            <a:xfrm>
              <a:off x="104252" y="4288272"/>
              <a:ext cx="19855" cy="1484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447;p9"/>
            <p:cNvSpPr/>
            <p:nvPr/>
          </p:nvSpPr>
          <p:spPr>
            <a:xfrm>
              <a:off x="156254" y="4281342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448;p9"/>
            <p:cNvSpPr/>
            <p:nvPr/>
          </p:nvSpPr>
          <p:spPr>
            <a:xfrm>
              <a:off x="168545" y="4209074"/>
              <a:ext cx="21746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449;p9"/>
            <p:cNvSpPr/>
            <p:nvPr/>
          </p:nvSpPr>
          <p:spPr>
            <a:xfrm>
              <a:off x="-80119" y="4766433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450;p9"/>
            <p:cNvSpPr/>
            <p:nvPr/>
          </p:nvSpPr>
          <p:spPr>
            <a:xfrm>
              <a:off x="-59318" y="492878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451;p9"/>
            <p:cNvSpPr/>
            <p:nvPr/>
          </p:nvSpPr>
          <p:spPr>
            <a:xfrm>
              <a:off x="-129285" y="489711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452;p9"/>
            <p:cNvSpPr/>
            <p:nvPr/>
          </p:nvSpPr>
          <p:spPr>
            <a:xfrm>
              <a:off x="-108484" y="497531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453;p9"/>
            <p:cNvSpPr/>
            <p:nvPr/>
          </p:nvSpPr>
          <p:spPr>
            <a:xfrm>
              <a:off x="-134958" y="5004028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454;p9"/>
          <p:cNvGrpSpPr>
            <a:grpSpLocks/>
          </p:cNvGrpSpPr>
          <p:nvPr/>
        </p:nvGrpSpPr>
        <p:grpSpPr bwMode="auto">
          <a:xfrm rot="5400000">
            <a:off x="11330781" y="-793"/>
            <a:ext cx="1033463" cy="1035050"/>
            <a:chOff x="7973149" y="-201092"/>
            <a:chExt cx="1116750" cy="1145263"/>
          </a:xfrm>
        </p:grpSpPr>
        <p:sp>
          <p:nvSpPr>
            <p:cNvPr id="209" name="Google Shape;2455;p9"/>
            <p:cNvSpPr/>
            <p:nvPr/>
          </p:nvSpPr>
          <p:spPr>
            <a:xfrm>
              <a:off x="8048628" y="-195822"/>
              <a:ext cx="1041271" cy="992444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456;p9"/>
            <p:cNvSpPr/>
            <p:nvPr/>
          </p:nvSpPr>
          <p:spPr>
            <a:xfrm>
              <a:off x="8763965" y="134407"/>
              <a:ext cx="68617" cy="131740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457;p9"/>
            <p:cNvSpPr/>
            <p:nvPr/>
          </p:nvSpPr>
          <p:spPr>
            <a:xfrm>
              <a:off x="8637024" y="67659"/>
              <a:ext cx="106357" cy="98366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458;p9"/>
            <p:cNvSpPr/>
            <p:nvPr/>
          </p:nvSpPr>
          <p:spPr>
            <a:xfrm>
              <a:off x="8575267" y="195885"/>
              <a:ext cx="72048" cy="10187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459;p9"/>
            <p:cNvSpPr/>
            <p:nvPr/>
          </p:nvSpPr>
          <p:spPr>
            <a:xfrm>
              <a:off x="8407155" y="136163"/>
              <a:ext cx="108072" cy="91340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460;p9"/>
            <p:cNvSpPr/>
            <p:nvPr/>
          </p:nvSpPr>
          <p:spPr>
            <a:xfrm>
              <a:off x="8393431" y="257364"/>
              <a:ext cx="61756" cy="10890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461;p9"/>
            <p:cNvSpPr/>
            <p:nvPr/>
          </p:nvSpPr>
          <p:spPr>
            <a:xfrm>
              <a:off x="8247618" y="216964"/>
              <a:ext cx="101211" cy="7377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462;p9"/>
            <p:cNvSpPr/>
            <p:nvPr/>
          </p:nvSpPr>
          <p:spPr>
            <a:xfrm>
              <a:off x="8232179" y="331139"/>
              <a:ext cx="60040" cy="11593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463;p9"/>
            <p:cNvSpPr/>
            <p:nvPr/>
          </p:nvSpPr>
          <p:spPr>
            <a:xfrm>
              <a:off x="8067497" y="341678"/>
              <a:ext cx="130373" cy="7377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464;p9"/>
            <p:cNvSpPr/>
            <p:nvPr/>
          </p:nvSpPr>
          <p:spPr>
            <a:xfrm>
              <a:off x="8112099" y="482201"/>
              <a:ext cx="77194" cy="108905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465;p9"/>
            <p:cNvSpPr/>
            <p:nvPr/>
          </p:nvSpPr>
          <p:spPr>
            <a:xfrm>
              <a:off x="7993734" y="547193"/>
              <a:ext cx="104642" cy="7201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466;p9"/>
            <p:cNvSpPr/>
            <p:nvPr/>
          </p:nvSpPr>
          <p:spPr>
            <a:xfrm>
              <a:off x="8060636" y="654342"/>
              <a:ext cx="123511" cy="8782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467;p9"/>
            <p:cNvSpPr/>
            <p:nvPr/>
          </p:nvSpPr>
          <p:spPr>
            <a:xfrm>
              <a:off x="7973148" y="700012"/>
              <a:ext cx="92634" cy="73775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468;p9"/>
            <p:cNvSpPr/>
            <p:nvPr/>
          </p:nvSpPr>
          <p:spPr>
            <a:xfrm>
              <a:off x="8034904" y="770274"/>
              <a:ext cx="92634" cy="115932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469;p9"/>
            <p:cNvSpPr/>
            <p:nvPr/>
          </p:nvSpPr>
          <p:spPr>
            <a:xfrm>
              <a:off x="8357406" y="-21926"/>
              <a:ext cx="718769" cy="966096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470;p9"/>
            <p:cNvSpPr/>
            <p:nvPr/>
          </p:nvSpPr>
          <p:spPr>
            <a:xfrm>
              <a:off x="8957810" y="269660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471;p9"/>
            <p:cNvSpPr/>
            <p:nvPr/>
          </p:nvSpPr>
          <p:spPr>
            <a:xfrm>
              <a:off x="8920069" y="34519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472;p9"/>
            <p:cNvSpPr/>
            <p:nvPr/>
          </p:nvSpPr>
          <p:spPr>
            <a:xfrm>
              <a:off x="8872038" y="355731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473;p9"/>
            <p:cNvSpPr/>
            <p:nvPr/>
          </p:nvSpPr>
          <p:spPr>
            <a:xfrm>
              <a:off x="8829152" y="43828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474;p9"/>
            <p:cNvSpPr/>
            <p:nvPr/>
          </p:nvSpPr>
          <p:spPr>
            <a:xfrm>
              <a:off x="8787981" y="450583"/>
              <a:ext cx="18869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475;p9"/>
            <p:cNvSpPr/>
            <p:nvPr/>
          </p:nvSpPr>
          <p:spPr>
            <a:xfrm>
              <a:off x="8775972" y="53138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476;p9"/>
            <p:cNvSpPr/>
            <p:nvPr/>
          </p:nvSpPr>
          <p:spPr>
            <a:xfrm>
              <a:off x="8729657" y="541924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477;p9"/>
            <p:cNvSpPr/>
            <p:nvPr/>
          </p:nvSpPr>
          <p:spPr>
            <a:xfrm>
              <a:off x="8721078" y="61921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478;p9"/>
            <p:cNvSpPr/>
            <p:nvPr/>
          </p:nvSpPr>
          <p:spPr>
            <a:xfrm>
              <a:off x="8678194" y="627994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479;p9"/>
            <p:cNvSpPr/>
            <p:nvPr/>
          </p:nvSpPr>
          <p:spPr>
            <a:xfrm>
              <a:off x="8679909" y="680690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480;p9"/>
            <p:cNvSpPr/>
            <p:nvPr/>
          </p:nvSpPr>
          <p:spPr>
            <a:xfrm>
              <a:off x="8628445" y="689473"/>
              <a:ext cx="18870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481;p9"/>
            <p:cNvSpPr/>
            <p:nvPr/>
          </p:nvSpPr>
          <p:spPr>
            <a:xfrm>
              <a:off x="8628445" y="752708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482;p9"/>
            <p:cNvSpPr/>
            <p:nvPr/>
          </p:nvSpPr>
          <p:spPr>
            <a:xfrm>
              <a:off x="8582129" y="75797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483;p9"/>
            <p:cNvSpPr/>
            <p:nvPr/>
          </p:nvSpPr>
          <p:spPr>
            <a:xfrm>
              <a:off x="8570121" y="814187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484;p9"/>
            <p:cNvSpPr/>
            <p:nvPr/>
          </p:nvSpPr>
          <p:spPr>
            <a:xfrm>
              <a:off x="8530666" y="824726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485;p9"/>
            <p:cNvSpPr/>
            <p:nvPr/>
          </p:nvSpPr>
          <p:spPr>
            <a:xfrm>
              <a:off x="8889191" y="25736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86;p9"/>
            <p:cNvSpPr/>
            <p:nvPr/>
          </p:nvSpPr>
          <p:spPr>
            <a:xfrm>
              <a:off x="8829152" y="310060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87;p9"/>
            <p:cNvSpPr/>
            <p:nvPr/>
          </p:nvSpPr>
          <p:spPr>
            <a:xfrm>
              <a:off x="8770827" y="31533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88;p9"/>
            <p:cNvSpPr/>
            <p:nvPr/>
          </p:nvSpPr>
          <p:spPr>
            <a:xfrm>
              <a:off x="8750241" y="36626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89;p9"/>
            <p:cNvSpPr/>
            <p:nvPr/>
          </p:nvSpPr>
          <p:spPr>
            <a:xfrm>
              <a:off x="8683339" y="373296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90;p9"/>
            <p:cNvSpPr/>
            <p:nvPr/>
          </p:nvSpPr>
          <p:spPr>
            <a:xfrm>
              <a:off x="8674762" y="42247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91;p9"/>
            <p:cNvSpPr/>
            <p:nvPr/>
          </p:nvSpPr>
          <p:spPr>
            <a:xfrm>
              <a:off x="8619869" y="42423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92;p9"/>
            <p:cNvSpPr/>
            <p:nvPr/>
          </p:nvSpPr>
          <p:spPr>
            <a:xfrm>
              <a:off x="8616437" y="489227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93;p9"/>
            <p:cNvSpPr/>
            <p:nvPr/>
          </p:nvSpPr>
          <p:spPr>
            <a:xfrm>
              <a:off x="8559827" y="471662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94;p9"/>
            <p:cNvSpPr/>
            <p:nvPr/>
          </p:nvSpPr>
          <p:spPr>
            <a:xfrm>
              <a:off x="8552966" y="529627"/>
              <a:ext cx="22301" cy="17565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5;p9"/>
            <p:cNvSpPr/>
            <p:nvPr/>
          </p:nvSpPr>
          <p:spPr>
            <a:xfrm>
              <a:off x="8492926" y="53314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496;p9"/>
            <p:cNvSpPr/>
            <p:nvPr/>
          </p:nvSpPr>
          <p:spPr>
            <a:xfrm>
              <a:off x="8501503" y="59110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497;p9"/>
            <p:cNvSpPr/>
            <p:nvPr/>
          </p:nvSpPr>
          <p:spPr>
            <a:xfrm>
              <a:off x="8446609" y="57529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498;p9"/>
            <p:cNvSpPr/>
            <p:nvPr/>
          </p:nvSpPr>
          <p:spPr>
            <a:xfrm>
              <a:off x="8422593" y="63502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499;p9"/>
            <p:cNvSpPr/>
            <p:nvPr/>
          </p:nvSpPr>
          <p:spPr>
            <a:xfrm>
              <a:off x="8947517" y="417209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00;p9"/>
            <p:cNvSpPr/>
            <p:nvPr/>
          </p:nvSpPr>
          <p:spPr>
            <a:xfrm>
              <a:off x="8952664" y="490984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01;p9"/>
            <p:cNvSpPr/>
            <p:nvPr/>
          </p:nvSpPr>
          <p:spPr>
            <a:xfrm>
              <a:off x="8902916" y="512063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02;p9"/>
            <p:cNvSpPr/>
            <p:nvPr/>
          </p:nvSpPr>
          <p:spPr>
            <a:xfrm>
              <a:off x="8913208" y="58583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03;p9"/>
            <p:cNvSpPr/>
            <p:nvPr/>
          </p:nvSpPr>
          <p:spPr>
            <a:xfrm>
              <a:off x="8863461" y="606915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04;p9"/>
            <p:cNvSpPr/>
            <p:nvPr/>
          </p:nvSpPr>
          <p:spPr>
            <a:xfrm>
              <a:off x="8877184" y="666637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05;p9"/>
            <p:cNvSpPr/>
            <p:nvPr/>
          </p:nvSpPr>
          <p:spPr>
            <a:xfrm>
              <a:off x="8822290" y="680690"/>
              <a:ext cx="18869" cy="14052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506;p9"/>
            <p:cNvSpPr/>
            <p:nvPr/>
          </p:nvSpPr>
          <p:spPr>
            <a:xfrm>
              <a:off x="8830867" y="747438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507;p9"/>
            <p:cNvSpPr/>
            <p:nvPr/>
          </p:nvSpPr>
          <p:spPr>
            <a:xfrm>
              <a:off x="8781120" y="750951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508;p9"/>
            <p:cNvSpPr/>
            <p:nvPr/>
          </p:nvSpPr>
          <p:spPr>
            <a:xfrm>
              <a:off x="8784550" y="826482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509;p9"/>
            <p:cNvSpPr/>
            <p:nvPr/>
          </p:nvSpPr>
          <p:spPr>
            <a:xfrm>
              <a:off x="8733088" y="831752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510;p9"/>
            <p:cNvSpPr/>
            <p:nvPr/>
          </p:nvSpPr>
          <p:spPr>
            <a:xfrm>
              <a:off x="8719364" y="900258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511;p9"/>
            <p:cNvSpPr/>
            <p:nvPr/>
          </p:nvSpPr>
          <p:spPr>
            <a:xfrm>
              <a:off x="8968101" y="36275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512;p9"/>
            <p:cNvSpPr/>
            <p:nvPr/>
          </p:nvSpPr>
          <p:spPr>
            <a:xfrm>
              <a:off x="8947517" y="19588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513;p9"/>
            <p:cNvSpPr/>
            <p:nvPr/>
          </p:nvSpPr>
          <p:spPr>
            <a:xfrm>
              <a:off x="9017850" y="225746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514;p9"/>
            <p:cNvSpPr/>
            <p:nvPr/>
          </p:nvSpPr>
          <p:spPr>
            <a:xfrm>
              <a:off x="8995549" y="153728"/>
              <a:ext cx="22301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515;p9"/>
            <p:cNvSpPr/>
            <p:nvPr/>
          </p:nvSpPr>
          <p:spPr>
            <a:xfrm>
              <a:off x="9022996" y="12035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516;p9"/>
          <p:cNvGrpSpPr>
            <a:grpSpLocks/>
          </p:cNvGrpSpPr>
          <p:nvPr/>
        </p:nvGrpSpPr>
        <p:grpSpPr bwMode="auto">
          <a:xfrm rot="5400000">
            <a:off x="393700" y="5618162"/>
            <a:ext cx="571500" cy="1622426"/>
            <a:chOff x="7607455" y="4238363"/>
            <a:chExt cx="438017" cy="1186459"/>
          </a:xfrm>
        </p:grpSpPr>
        <p:sp>
          <p:nvSpPr>
            <p:cNvPr id="271" name="Google Shape;2517;p9"/>
            <p:cNvSpPr/>
            <p:nvPr/>
          </p:nvSpPr>
          <p:spPr>
            <a:xfrm>
              <a:off x="7911633" y="4620305"/>
              <a:ext cx="133839" cy="197356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518;p9"/>
            <p:cNvSpPr/>
            <p:nvPr/>
          </p:nvSpPr>
          <p:spPr>
            <a:xfrm>
              <a:off x="7607455" y="4894282"/>
              <a:ext cx="221442" cy="13931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519;p9"/>
            <p:cNvSpPr/>
            <p:nvPr/>
          </p:nvSpPr>
          <p:spPr>
            <a:xfrm>
              <a:off x="7905550" y="4896604"/>
              <a:ext cx="118021" cy="242632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520;p9"/>
            <p:cNvSpPr/>
            <p:nvPr/>
          </p:nvSpPr>
          <p:spPr>
            <a:xfrm>
              <a:off x="7664641" y="4674868"/>
              <a:ext cx="170340" cy="210127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521;p9"/>
            <p:cNvSpPr/>
            <p:nvPr/>
          </p:nvSpPr>
          <p:spPr>
            <a:xfrm>
              <a:off x="7844715" y="4317305"/>
              <a:ext cx="142355" cy="314609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522;p9"/>
            <p:cNvSpPr/>
            <p:nvPr/>
          </p:nvSpPr>
          <p:spPr>
            <a:xfrm>
              <a:off x="7688975" y="4241846"/>
              <a:ext cx="152089" cy="256563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523;p9"/>
            <p:cNvSpPr/>
            <p:nvPr/>
          </p:nvSpPr>
          <p:spPr>
            <a:xfrm>
              <a:off x="7764411" y="4352133"/>
              <a:ext cx="113154" cy="1076171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524;p9"/>
            <p:cNvSpPr/>
            <p:nvPr/>
          </p:nvSpPr>
          <p:spPr>
            <a:xfrm>
              <a:off x="7852014" y="4938397"/>
              <a:ext cx="149655" cy="27978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525;p9"/>
            <p:cNvSpPr/>
            <p:nvPr/>
          </p:nvSpPr>
          <p:spPr>
            <a:xfrm>
              <a:off x="7738860" y="4739880"/>
              <a:ext cx="139922" cy="185747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526;p9"/>
            <p:cNvSpPr/>
            <p:nvPr/>
          </p:nvSpPr>
          <p:spPr>
            <a:xfrm>
              <a:off x="7832547" y="4369547"/>
              <a:ext cx="111938" cy="285586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527;p9"/>
            <p:cNvSpPr/>
            <p:nvPr/>
          </p:nvSpPr>
          <p:spPr>
            <a:xfrm>
              <a:off x="7858098" y="4653971"/>
              <a:ext cx="160606" cy="197356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528;p9"/>
            <p:cNvSpPr/>
            <p:nvPr/>
          </p:nvSpPr>
          <p:spPr>
            <a:xfrm>
              <a:off x="7692625" y="4932592"/>
              <a:ext cx="181291" cy="12421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529;p9"/>
            <p:cNvSpPr/>
            <p:nvPr/>
          </p:nvSpPr>
          <p:spPr>
            <a:xfrm>
              <a:off x="7934751" y="4960454"/>
              <a:ext cx="21901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530;p9"/>
            <p:cNvSpPr/>
            <p:nvPr/>
          </p:nvSpPr>
          <p:spPr>
            <a:xfrm>
              <a:off x="7928667" y="4994121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531;p9"/>
            <p:cNvSpPr/>
            <p:nvPr/>
          </p:nvSpPr>
          <p:spPr>
            <a:xfrm>
              <a:off x="7956652" y="46876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532;p9"/>
            <p:cNvSpPr/>
            <p:nvPr/>
          </p:nvSpPr>
          <p:spPr>
            <a:xfrm>
              <a:off x="7949352" y="47143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533;p9"/>
            <p:cNvSpPr/>
            <p:nvPr/>
          </p:nvSpPr>
          <p:spPr>
            <a:xfrm>
              <a:off x="7719392" y="4703891"/>
              <a:ext cx="19467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534;p9"/>
            <p:cNvSpPr/>
            <p:nvPr/>
          </p:nvSpPr>
          <p:spPr>
            <a:xfrm>
              <a:off x="7706010" y="4737558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535;p9"/>
            <p:cNvSpPr/>
            <p:nvPr/>
          </p:nvSpPr>
          <p:spPr>
            <a:xfrm>
              <a:off x="7688975" y="4707374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536;p9"/>
            <p:cNvSpPr/>
            <p:nvPr/>
          </p:nvSpPr>
          <p:spPr>
            <a:xfrm>
              <a:off x="7906767" y="4339363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537;p9"/>
            <p:cNvSpPr/>
            <p:nvPr/>
          </p:nvSpPr>
          <p:spPr>
            <a:xfrm>
              <a:off x="7883649" y="4353294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538;p9"/>
            <p:cNvSpPr/>
            <p:nvPr/>
          </p:nvSpPr>
          <p:spPr>
            <a:xfrm>
              <a:off x="7755894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539;p9"/>
            <p:cNvSpPr/>
            <p:nvPr/>
          </p:nvSpPr>
          <p:spPr>
            <a:xfrm>
              <a:off x="7738860" y="4332397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540;p9"/>
            <p:cNvSpPr/>
            <p:nvPr/>
          </p:nvSpPr>
          <p:spPr>
            <a:xfrm>
              <a:off x="7721826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" name="Google Shape;2541;p9"/>
          <p:cNvGrpSpPr>
            <a:grpSpLocks/>
          </p:cNvGrpSpPr>
          <p:nvPr/>
        </p:nvGrpSpPr>
        <p:grpSpPr bwMode="auto">
          <a:xfrm>
            <a:off x="11488738" y="6246813"/>
            <a:ext cx="747712" cy="723900"/>
            <a:chOff x="8202967" y="4478366"/>
            <a:chExt cx="900965" cy="871845"/>
          </a:xfrm>
        </p:grpSpPr>
        <p:sp>
          <p:nvSpPr>
            <p:cNvPr id="296" name="Google Shape;2542;p9"/>
            <p:cNvSpPr/>
            <p:nvPr/>
          </p:nvSpPr>
          <p:spPr>
            <a:xfrm>
              <a:off x="8202967" y="4478366"/>
              <a:ext cx="889488" cy="837430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543;p9"/>
            <p:cNvSpPr/>
            <p:nvPr/>
          </p:nvSpPr>
          <p:spPr>
            <a:xfrm>
              <a:off x="8298611" y="4596906"/>
              <a:ext cx="805321" cy="753305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544;p9"/>
            <p:cNvSpPr/>
            <p:nvPr/>
          </p:nvSpPr>
          <p:spPr>
            <a:xfrm>
              <a:off x="8354084" y="4614113"/>
              <a:ext cx="200853" cy="225609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545;p9"/>
            <p:cNvSpPr/>
            <p:nvPr/>
          </p:nvSpPr>
          <p:spPr>
            <a:xfrm>
              <a:off x="8470770" y="4732654"/>
              <a:ext cx="219980" cy="244728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2546;p9"/>
            <p:cNvSpPr/>
            <p:nvPr/>
          </p:nvSpPr>
          <p:spPr>
            <a:xfrm>
              <a:off x="8556849" y="4782364"/>
              <a:ext cx="306061" cy="334590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2547;p9"/>
            <p:cNvSpPr/>
            <p:nvPr/>
          </p:nvSpPr>
          <p:spPr>
            <a:xfrm>
              <a:off x="8711793" y="4898993"/>
              <a:ext cx="283106" cy="33267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2548;p9"/>
            <p:cNvSpPr/>
            <p:nvPr/>
          </p:nvSpPr>
          <p:spPr>
            <a:xfrm>
              <a:off x="8445902" y="5094011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2549;p9"/>
            <p:cNvSpPr/>
            <p:nvPr/>
          </p:nvSpPr>
          <p:spPr>
            <a:xfrm>
              <a:off x="8436338" y="5038564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2550;p9"/>
            <p:cNvSpPr/>
            <p:nvPr/>
          </p:nvSpPr>
          <p:spPr>
            <a:xfrm>
              <a:off x="8394255" y="5080627"/>
              <a:ext cx="28693" cy="21032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2551;p9"/>
            <p:cNvSpPr/>
            <p:nvPr/>
          </p:nvSpPr>
          <p:spPr>
            <a:xfrm>
              <a:off x="8818914" y="4646617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2552;p9"/>
            <p:cNvSpPr/>
            <p:nvPr/>
          </p:nvSpPr>
          <p:spPr>
            <a:xfrm>
              <a:off x="8792133" y="4707799"/>
              <a:ext cx="28693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2553;p9"/>
            <p:cNvSpPr/>
            <p:nvPr/>
          </p:nvSpPr>
          <p:spPr>
            <a:xfrm>
              <a:off x="8759614" y="4656176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2554;p9"/>
            <p:cNvSpPr/>
            <p:nvPr/>
          </p:nvSpPr>
          <p:spPr>
            <a:xfrm>
              <a:off x="8912644" y="4954439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2555;p9"/>
            <p:cNvSpPr/>
            <p:nvPr/>
          </p:nvSpPr>
          <p:spPr>
            <a:xfrm>
              <a:off x="8908818" y="5013709"/>
              <a:ext cx="26780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2556;p9"/>
            <p:cNvSpPr/>
            <p:nvPr/>
          </p:nvSpPr>
          <p:spPr>
            <a:xfrm>
              <a:off x="8476508" y="4874137"/>
              <a:ext cx="26780" cy="21032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2557;p9"/>
            <p:cNvSpPr/>
            <p:nvPr/>
          </p:nvSpPr>
          <p:spPr>
            <a:xfrm>
              <a:off x="8443990" y="4891345"/>
              <a:ext cx="28693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2558;p9"/>
            <p:cNvSpPr/>
            <p:nvPr/>
          </p:nvSpPr>
          <p:spPr>
            <a:xfrm>
              <a:off x="8686925" y="5155193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2559;p9"/>
            <p:cNvSpPr/>
            <p:nvPr/>
          </p:nvSpPr>
          <p:spPr>
            <a:xfrm>
              <a:off x="8327303" y="4694415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2560;p9"/>
            <p:cNvSpPr/>
            <p:nvPr/>
          </p:nvSpPr>
          <p:spPr>
            <a:xfrm>
              <a:off x="8411470" y="4637056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8500" y="2538233"/>
            <a:ext cx="5393600" cy="80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8500" y="3329040"/>
            <a:ext cx="4884000" cy="1213200"/>
          </a:xfrm>
          <a:prstGeom prst="rect">
            <a:avLst/>
          </a:prstGeom>
        </p:spPr>
        <p:txBody>
          <a:bodyPr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603282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00;p14"/>
          <p:cNvSpPr/>
          <p:nvPr/>
        </p:nvSpPr>
        <p:spPr>
          <a:xfrm flipH="1">
            <a:off x="973138" y="6248400"/>
            <a:ext cx="315912" cy="319088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3602;p14"/>
          <p:cNvGrpSpPr>
            <a:grpSpLocks/>
          </p:cNvGrpSpPr>
          <p:nvPr/>
        </p:nvGrpSpPr>
        <p:grpSpPr bwMode="auto">
          <a:xfrm>
            <a:off x="163513" y="782638"/>
            <a:ext cx="215900" cy="195262"/>
            <a:chOff x="7737341" y="1046941"/>
            <a:chExt cx="161913" cy="145916"/>
          </a:xfrm>
        </p:grpSpPr>
        <p:sp>
          <p:nvSpPr>
            <p:cNvPr id="5" name="Google Shape;3603;p14"/>
            <p:cNvSpPr/>
            <p:nvPr/>
          </p:nvSpPr>
          <p:spPr>
            <a:xfrm>
              <a:off x="7737341" y="1140659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604;p14"/>
            <p:cNvSpPr/>
            <p:nvPr/>
          </p:nvSpPr>
          <p:spPr>
            <a:xfrm>
              <a:off x="7789725" y="1046941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605;p14"/>
            <p:cNvSpPr/>
            <p:nvPr/>
          </p:nvSpPr>
          <p:spPr>
            <a:xfrm>
              <a:off x="7831393" y="1140659"/>
              <a:ext cx="67861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3606;p14"/>
          <p:cNvSpPr/>
          <p:nvPr/>
        </p:nvSpPr>
        <p:spPr>
          <a:xfrm flipH="1">
            <a:off x="-338138" y="6246813"/>
            <a:ext cx="5634038" cy="63341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607;p14"/>
          <p:cNvSpPr/>
          <p:nvPr/>
        </p:nvSpPr>
        <p:spPr>
          <a:xfrm>
            <a:off x="9159875" y="-41275"/>
            <a:ext cx="3379788" cy="5270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3608;p14"/>
          <p:cNvGrpSpPr>
            <a:grpSpLocks/>
          </p:cNvGrpSpPr>
          <p:nvPr/>
        </p:nvGrpSpPr>
        <p:grpSpPr bwMode="auto">
          <a:xfrm rot="-3170136">
            <a:off x="242887" y="-709613"/>
            <a:ext cx="576263" cy="1497013"/>
            <a:chOff x="1823086" y="-208516"/>
            <a:chExt cx="433159" cy="1122944"/>
          </a:xfrm>
        </p:grpSpPr>
        <p:sp>
          <p:nvSpPr>
            <p:cNvPr id="11" name="Google Shape;3609;p14"/>
            <p:cNvSpPr/>
            <p:nvPr/>
          </p:nvSpPr>
          <p:spPr>
            <a:xfrm>
              <a:off x="1821501" y="-210294"/>
              <a:ext cx="386621" cy="1066975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610;p14"/>
            <p:cNvSpPr/>
            <p:nvPr/>
          </p:nvSpPr>
          <p:spPr>
            <a:xfrm>
              <a:off x="1901434" y="522124"/>
              <a:ext cx="64437" cy="105983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611;p14"/>
            <p:cNvSpPr/>
            <p:nvPr/>
          </p:nvSpPr>
          <p:spPr>
            <a:xfrm>
              <a:off x="1987204" y="564932"/>
              <a:ext cx="102622" cy="55968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612;p14"/>
            <p:cNvSpPr/>
            <p:nvPr/>
          </p:nvSpPr>
          <p:spPr>
            <a:xfrm>
              <a:off x="1983726" y="654125"/>
              <a:ext cx="63243" cy="102411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13;p14"/>
            <p:cNvSpPr/>
            <p:nvPr/>
          </p:nvSpPr>
          <p:spPr>
            <a:xfrm>
              <a:off x="2067847" y="675641"/>
              <a:ext cx="95462" cy="5715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14;p14"/>
            <p:cNvSpPr/>
            <p:nvPr/>
          </p:nvSpPr>
          <p:spPr>
            <a:xfrm>
              <a:off x="2098777" y="780649"/>
              <a:ext cx="42958" cy="88121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15;p14"/>
            <p:cNvSpPr/>
            <p:nvPr/>
          </p:nvSpPr>
          <p:spPr>
            <a:xfrm>
              <a:off x="2148582" y="758500"/>
              <a:ext cx="82336" cy="57159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16;p14"/>
            <p:cNvSpPr/>
            <p:nvPr/>
          </p:nvSpPr>
          <p:spPr>
            <a:xfrm>
              <a:off x="2179952" y="840171"/>
              <a:ext cx="73983" cy="73831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617;p14"/>
          <p:cNvGrpSpPr>
            <a:grpSpLocks/>
          </p:cNvGrpSpPr>
          <p:nvPr/>
        </p:nvGrpSpPr>
        <p:grpSpPr bwMode="auto">
          <a:xfrm rot="-3170136">
            <a:off x="249238" y="-412751"/>
            <a:ext cx="584200" cy="1581151"/>
            <a:chOff x="904476" y="-243594"/>
            <a:chExt cx="438472" cy="1186732"/>
          </a:xfrm>
        </p:grpSpPr>
        <p:sp>
          <p:nvSpPr>
            <p:cNvPr id="20" name="Google Shape;3618;p14"/>
            <p:cNvSpPr/>
            <p:nvPr/>
          </p:nvSpPr>
          <p:spPr>
            <a:xfrm>
              <a:off x="906223" y="358886"/>
              <a:ext cx="134639" cy="198980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19;p14"/>
            <p:cNvSpPr/>
            <p:nvPr/>
          </p:nvSpPr>
          <p:spPr>
            <a:xfrm>
              <a:off x="1120871" y="144993"/>
              <a:ext cx="221619" cy="138214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20;p14"/>
            <p:cNvSpPr/>
            <p:nvPr/>
          </p:nvSpPr>
          <p:spPr>
            <a:xfrm>
              <a:off x="925328" y="42964"/>
              <a:ext cx="116767" cy="244257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21;p14"/>
            <p:cNvSpPr/>
            <p:nvPr/>
          </p:nvSpPr>
          <p:spPr>
            <a:xfrm>
              <a:off x="1114106" y="299458"/>
              <a:ext cx="171576" cy="210895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22;p14"/>
            <p:cNvSpPr/>
            <p:nvPr/>
          </p:nvSpPr>
          <p:spPr>
            <a:xfrm>
              <a:off x="965408" y="550159"/>
              <a:ext cx="141789" cy="313364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23;p14"/>
            <p:cNvSpPr/>
            <p:nvPr/>
          </p:nvSpPr>
          <p:spPr>
            <a:xfrm>
              <a:off x="1112617" y="681993"/>
              <a:ext cx="151320" cy="257363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24;p14"/>
            <p:cNvSpPr/>
            <p:nvPr/>
          </p:nvSpPr>
          <p:spPr>
            <a:xfrm>
              <a:off x="1073622" y="-244102"/>
              <a:ext cx="112001" cy="1077114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25;p14"/>
            <p:cNvSpPr/>
            <p:nvPr/>
          </p:nvSpPr>
          <p:spPr>
            <a:xfrm>
              <a:off x="952653" y="-37567"/>
              <a:ext cx="148937" cy="28119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26;p14"/>
            <p:cNvSpPr/>
            <p:nvPr/>
          </p:nvSpPr>
          <p:spPr>
            <a:xfrm>
              <a:off x="1076383" y="251835"/>
              <a:ext cx="139406" cy="18587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27;p14"/>
            <p:cNvSpPr/>
            <p:nvPr/>
          </p:nvSpPr>
          <p:spPr>
            <a:xfrm>
              <a:off x="1005601" y="525841"/>
              <a:ext cx="112001" cy="284767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28;p14"/>
            <p:cNvSpPr/>
            <p:nvPr/>
          </p:nvSpPr>
          <p:spPr>
            <a:xfrm>
              <a:off x="931677" y="328308"/>
              <a:ext cx="159661" cy="196597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29;p14"/>
            <p:cNvSpPr/>
            <p:nvPr/>
          </p:nvSpPr>
          <p:spPr>
            <a:xfrm>
              <a:off x="1080098" y="124690"/>
              <a:ext cx="182299" cy="123916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30;p14"/>
            <p:cNvSpPr/>
            <p:nvPr/>
          </p:nvSpPr>
          <p:spPr>
            <a:xfrm>
              <a:off x="997284" y="200835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31;p14"/>
            <p:cNvSpPr/>
            <p:nvPr/>
          </p:nvSpPr>
          <p:spPr>
            <a:xfrm>
              <a:off x="1004758" y="171247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32;p14"/>
            <p:cNvSpPr/>
            <p:nvPr/>
          </p:nvSpPr>
          <p:spPr>
            <a:xfrm>
              <a:off x="1258253" y="206646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33;p14"/>
            <p:cNvSpPr/>
            <p:nvPr/>
          </p:nvSpPr>
          <p:spPr>
            <a:xfrm>
              <a:off x="1265114" y="24331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34;p14"/>
            <p:cNvSpPr/>
            <p:nvPr/>
          </p:nvSpPr>
          <p:spPr>
            <a:xfrm>
              <a:off x="1287161" y="220316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35;p14"/>
            <p:cNvSpPr/>
            <p:nvPr/>
          </p:nvSpPr>
          <p:spPr>
            <a:xfrm>
              <a:off x="972236" y="47430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36;p14"/>
            <p:cNvSpPr/>
            <p:nvPr/>
          </p:nvSpPr>
          <p:spPr>
            <a:xfrm>
              <a:off x="979250" y="448051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37;p14"/>
            <p:cNvSpPr/>
            <p:nvPr/>
          </p:nvSpPr>
          <p:spPr>
            <a:xfrm>
              <a:off x="1213198" y="458641"/>
              <a:ext cx="20256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38;p14"/>
            <p:cNvSpPr/>
            <p:nvPr/>
          </p:nvSpPr>
          <p:spPr>
            <a:xfrm>
              <a:off x="1224960" y="428793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39;p14"/>
            <p:cNvSpPr/>
            <p:nvPr/>
          </p:nvSpPr>
          <p:spPr>
            <a:xfrm>
              <a:off x="1243444" y="455149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40;p14"/>
            <p:cNvSpPr/>
            <p:nvPr/>
          </p:nvSpPr>
          <p:spPr>
            <a:xfrm>
              <a:off x="1023969" y="826362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41;p14"/>
            <p:cNvSpPr/>
            <p:nvPr/>
          </p:nvSpPr>
          <p:spPr>
            <a:xfrm>
              <a:off x="1050946" y="813235"/>
              <a:ext cx="20256" cy="1429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42;p14"/>
            <p:cNvSpPr/>
            <p:nvPr/>
          </p:nvSpPr>
          <p:spPr>
            <a:xfrm>
              <a:off x="1176917" y="864418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43;p14"/>
            <p:cNvSpPr/>
            <p:nvPr/>
          </p:nvSpPr>
          <p:spPr>
            <a:xfrm>
              <a:off x="1190227" y="834441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44;p14"/>
            <p:cNvSpPr/>
            <p:nvPr/>
          </p:nvSpPr>
          <p:spPr>
            <a:xfrm>
              <a:off x="1207073" y="866525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3645;p14"/>
          <p:cNvGrpSpPr>
            <a:grpSpLocks/>
          </p:cNvGrpSpPr>
          <p:nvPr/>
        </p:nvGrpSpPr>
        <p:grpSpPr bwMode="auto">
          <a:xfrm rot="19170901" flipH="1">
            <a:off x="-579438" y="5446713"/>
            <a:ext cx="1543051" cy="987425"/>
            <a:chOff x="7750342" y="3926048"/>
            <a:chExt cx="1406709" cy="900099"/>
          </a:xfrm>
        </p:grpSpPr>
        <p:sp>
          <p:nvSpPr>
            <p:cNvPr id="48" name="Google Shape;3646;p14"/>
            <p:cNvSpPr/>
            <p:nvPr/>
          </p:nvSpPr>
          <p:spPr>
            <a:xfrm>
              <a:off x="7825929" y="3975262"/>
              <a:ext cx="1330005" cy="846557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47;p14"/>
            <p:cNvSpPr/>
            <p:nvPr/>
          </p:nvSpPr>
          <p:spPr>
            <a:xfrm>
              <a:off x="8282718" y="4136915"/>
              <a:ext cx="69467" cy="159181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48;p14"/>
            <p:cNvSpPr/>
            <p:nvPr/>
          </p:nvSpPr>
          <p:spPr>
            <a:xfrm>
              <a:off x="8109040" y="4192149"/>
              <a:ext cx="138934" cy="7090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49;p14"/>
            <p:cNvSpPr/>
            <p:nvPr/>
          </p:nvSpPr>
          <p:spPr>
            <a:xfrm>
              <a:off x="8133475" y="4022419"/>
              <a:ext cx="62230" cy="125899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50;p14"/>
            <p:cNvSpPr/>
            <p:nvPr/>
          </p:nvSpPr>
          <p:spPr>
            <a:xfrm>
              <a:off x="7977032" y="4076634"/>
              <a:ext cx="117225" cy="8538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51;p14"/>
            <p:cNvSpPr/>
            <p:nvPr/>
          </p:nvSpPr>
          <p:spPr>
            <a:xfrm>
              <a:off x="7965552" y="3921903"/>
              <a:ext cx="63678" cy="115768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652;p14"/>
            <p:cNvSpPr/>
            <p:nvPr/>
          </p:nvSpPr>
          <p:spPr>
            <a:xfrm>
              <a:off x="7861341" y="4012156"/>
              <a:ext cx="89728" cy="73802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53;p14"/>
            <p:cNvSpPr/>
            <p:nvPr/>
          </p:nvSpPr>
          <p:spPr>
            <a:xfrm>
              <a:off x="7749783" y="3928912"/>
              <a:ext cx="138934" cy="76697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3654;p14"/>
          <p:cNvGrpSpPr>
            <a:grpSpLocks/>
          </p:cNvGrpSpPr>
          <p:nvPr/>
        </p:nvGrpSpPr>
        <p:grpSpPr bwMode="auto">
          <a:xfrm rot="5400000">
            <a:off x="573882" y="5944394"/>
            <a:ext cx="481012" cy="1301750"/>
            <a:chOff x="7607455" y="4238363"/>
            <a:chExt cx="438017" cy="1186459"/>
          </a:xfrm>
        </p:grpSpPr>
        <p:sp>
          <p:nvSpPr>
            <p:cNvPr id="57" name="Google Shape;3655;p14"/>
            <p:cNvSpPr/>
            <p:nvPr/>
          </p:nvSpPr>
          <p:spPr>
            <a:xfrm>
              <a:off x="7911031" y="4624686"/>
              <a:ext cx="134441" cy="198225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56;p14"/>
            <p:cNvSpPr/>
            <p:nvPr/>
          </p:nvSpPr>
          <p:spPr>
            <a:xfrm>
              <a:off x="7607455" y="4899598"/>
              <a:ext cx="221177" cy="137455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57;p14"/>
            <p:cNvSpPr/>
            <p:nvPr/>
          </p:nvSpPr>
          <p:spPr>
            <a:xfrm>
              <a:off x="7905250" y="4892363"/>
              <a:ext cx="118539" cy="243079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58;p14"/>
            <p:cNvSpPr/>
            <p:nvPr/>
          </p:nvSpPr>
          <p:spPr>
            <a:xfrm>
              <a:off x="7663833" y="4675328"/>
              <a:ext cx="172027" cy="209801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59;p14"/>
            <p:cNvSpPr/>
            <p:nvPr/>
          </p:nvSpPr>
          <p:spPr>
            <a:xfrm>
              <a:off x="7844533" y="4317943"/>
              <a:ext cx="143114" cy="313977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60;p14"/>
            <p:cNvSpPr/>
            <p:nvPr/>
          </p:nvSpPr>
          <p:spPr>
            <a:xfrm>
              <a:off x="7689853" y="4238363"/>
              <a:ext cx="151789" cy="257548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661;p14"/>
            <p:cNvSpPr/>
            <p:nvPr/>
          </p:nvSpPr>
          <p:spPr>
            <a:xfrm>
              <a:off x="7765026" y="4348328"/>
              <a:ext cx="112757" cy="1076495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662;p14"/>
            <p:cNvSpPr/>
            <p:nvPr/>
          </p:nvSpPr>
          <p:spPr>
            <a:xfrm>
              <a:off x="7851761" y="4940111"/>
              <a:ext cx="148897" cy="27925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63;p14"/>
            <p:cNvSpPr/>
            <p:nvPr/>
          </p:nvSpPr>
          <p:spPr>
            <a:xfrm>
              <a:off x="7739004" y="4740438"/>
              <a:ext cx="138778" cy="185203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64;p14"/>
            <p:cNvSpPr/>
            <p:nvPr/>
          </p:nvSpPr>
          <p:spPr>
            <a:xfrm>
              <a:off x="7831523" y="4374372"/>
              <a:ext cx="112757" cy="285040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65;p14"/>
            <p:cNvSpPr/>
            <p:nvPr/>
          </p:nvSpPr>
          <p:spPr>
            <a:xfrm>
              <a:off x="7858990" y="4653625"/>
              <a:ext cx="159016" cy="196779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66;p14"/>
            <p:cNvSpPr/>
            <p:nvPr/>
          </p:nvSpPr>
          <p:spPr>
            <a:xfrm>
              <a:off x="7692745" y="4934322"/>
              <a:ext cx="180701" cy="12298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67;p14"/>
            <p:cNvSpPr/>
            <p:nvPr/>
          </p:nvSpPr>
          <p:spPr>
            <a:xfrm>
              <a:off x="7935606" y="4964707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68;p14"/>
            <p:cNvSpPr/>
            <p:nvPr/>
          </p:nvSpPr>
          <p:spPr>
            <a:xfrm>
              <a:off x="7928379" y="4990752"/>
              <a:ext cx="20238" cy="1446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69;p14"/>
            <p:cNvSpPr/>
            <p:nvPr/>
          </p:nvSpPr>
          <p:spPr>
            <a:xfrm>
              <a:off x="7955845" y="4692690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70;p14"/>
            <p:cNvSpPr/>
            <p:nvPr/>
          </p:nvSpPr>
          <p:spPr>
            <a:xfrm>
              <a:off x="7948617" y="4718734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71;p14"/>
            <p:cNvSpPr/>
            <p:nvPr/>
          </p:nvSpPr>
          <p:spPr>
            <a:xfrm>
              <a:off x="7718766" y="4708607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672;p14"/>
            <p:cNvSpPr/>
            <p:nvPr/>
          </p:nvSpPr>
          <p:spPr>
            <a:xfrm>
              <a:off x="7705755" y="4734650"/>
              <a:ext cx="21684" cy="1446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673;p14"/>
            <p:cNvSpPr/>
            <p:nvPr/>
          </p:nvSpPr>
          <p:spPr>
            <a:xfrm>
              <a:off x="7689854" y="4711501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74;p14"/>
            <p:cNvSpPr/>
            <p:nvPr/>
          </p:nvSpPr>
          <p:spPr>
            <a:xfrm>
              <a:off x="7906694" y="4339646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75;p14"/>
            <p:cNvSpPr/>
            <p:nvPr/>
          </p:nvSpPr>
          <p:spPr>
            <a:xfrm>
              <a:off x="7883565" y="4354115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76;p14"/>
            <p:cNvSpPr/>
            <p:nvPr/>
          </p:nvSpPr>
          <p:spPr>
            <a:xfrm>
              <a:off x="7754906" y="4303474"/>
              <a:ext cx="21684" cy="15915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77;p14"/>
            <p:cNvSpPr/>
            <p:nvPr/>
          </p:nvSpPr>
          <p:spPr>
            <a:xfrm>
              <a:off x="7739004" y="4332412"/>
              <a:ext cx="18793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78;p14"/>
            <p:cNvSpPr/>
            <p:nvPr/>
          </p:nvSpPr>
          <p:spPr>
            <a:xfrm>
              <a:off x="7721658" y="4303474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3679;p14"/>
          <p:cNvGrpSpPr>
            <a:grpSpLocks/>
          </p:cNvGrpSpPr>
          <p:nvPr/>
        </p:nvGrpSpPr>
        <p:grpSpPr bwMode="auto">
          <a:xfrm rot="16200000" flipH="1">
            <a:off x="-274637" y="6057899"/>
            <a:ext cx="1244600" cy="730251"/>
            <a:chOff x="8365864" y="2993835"/>
            <a:chExt cx="933472" cy="547264"/>
          </a:xfrm>
        </p:grpSpPr>
        <p:sp>
          <p:nvSpPr>
            <p:cNvPr id="82" name="Google Shape;3680;p14"/>
            <p:cNvSpPr/>
            <p:nvPr/>
          </p:nvSpPr>
          <p:spPr>
            <a:xfrm>
              <a:off x="8365864" y="2993835"/>
              <a:ext cx="72153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81;p14"/>
            <p:cNvSpPr/>
            <p:nvPr/>
          </p:nvSpPr>
          <p:spPr>
            <a:xfrm>
              <a:off x="8411110" y="3054509"/>
              <a:ext cx="884656" cy="394981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82;p14"/>
            <p:cNvSpPr/>
            <p:nvPr/>
          </p:nvSpPr>
          <p:spPr>
            <a:xfrm>
              <a:off x="8850461" y="3056889"/>
              <a:ext cx="148831" cy="22366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83;p14"/>
            <p:cNvSpPr/>
            <p:nvPr/>
          </p:nvSpPr>
          <p:spPr>
            <a:xfrm>
              <a:off x="8708772" y="3113995"/>
              <a:ext cx="160739" cy="217716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84;p14"/>
            <p:cNvSpPr/>
            <p:nvPr/>
          </p:nvSpPr>
          <p:spPr>
            <a:xfrm>
              <a:off x="8611139" y="3210361"/>
              <a:ext cx="123828" cy="17131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85;p14"/>
            <p:cNvSpPr/>
            <p:nvPr/>
          </p:nvSpPr>
          <p:spPr>
            <a:xfrm>
              <a:off x="8499218" y="3299588"/>
              <a:ext cx="98825" cy="128488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86;p14"/>
            <p:cNvSpPr/>
            <p:nvPr/>
          </p:nvSpPr>
          <p:spPr>
            <a:xfrm>
              <a:off x="8446829" y="3356694"/>
              <a:ext cx="71439" cy="99935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3687;p14"/>
          <p:cNvGrpSpPr>
            <a:grpSpLocks/>
          </p:cNvGrpSpPr>
          <p:nvPr/>
        </p:nvGrpSpPr>
        <p:grpSpPr bwMode="auto">
          <a:xfrm>
            <a:off x="11139488" y="601663"/>
            <a:ext cx="1166812" cy="884237"/>
            <a:chOff x="8118223" y="2202382"/>
            <a:chExt cx="1151949" cy="873156"/>
          </a:xfrm>
        </p:grpSpPr>
        <p:sp>
          <p:nvSpPr>
            <p:cNvPr id="90" name="Google Shape;3688;p14"/>
            <p:cNvSpPr/>
            <p:nvPr/>
          </p:nvSpPr>
          <p:spPr>
            <a:xfrm>
              <a:off x="8118223" y="2846668"/>
              <a:ext cx="285245" cy="150490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689;p14"/>
            <p:cNvSpPr/>
            <p:nvPr/>
          </p:nvSpPr>
          <p:spPr>
            <a:xfrm>
              <a:off x="8375257" y="2849803"/>
              <a:ext cx="173967" cy="225735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690;p14"/>
            <p:cNvSpPr/>
            <p:nvPr/>
          </p:nvSpPr>
          <p:spPr>
            <a:xfrm>
              <a:off x="8195019" y="2514335"/>
              <a:ext cx="346369" cy="163031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691;p14"/>
            <p:cNvSpPr/>
            <p:nvPr/>
          </p:nvSpPr>
          <p:spPr>
            <a:xfrm>
              <a:off x="8752970" y="2506498"/>
              <a:ext cx="153593" cy="296277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692;p14"/>
            <p:cNvSpPr/>
            <p:nvPr/>
          </p:nvSpPr>
          <p:spPr>
            <a:xfrm>
              <a:off x="8204423" y="2202382"/>
              <a:ext cx="1065749" cy="72736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693;p14"/>
            <p:cNvSpPr/>
            <p:nvPr/>
          </p:nvSpPr>
          <p:spPr>
            <a:xfrm>
              <a:off x="8765508" y="2403036"/>
              <a:ext cx="78364" cy="354279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694;p14"/>
            <p:cNvSpPr/>
            <p:nvPr/>
          </p:nvSpPr>
          <p:spPr>
            <a:xfrm>
              <a:off x="8267114" y="2537850"/>
              <a:ext cx="405926" cy="75245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695;p14"/>
            <p:cNvSpPr/>
            <p:nvPr/>
          </p:nvSpPr>
          <p:spPr>
            <a:xfrm>
              <a:off x="8430111" y="2788667"/>
              <a:ext cx="64259" cy="225735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696;p14"/>
            <p:cNvSpPr/>
            <p:nvPr/>
          </p:nvSpPr>
          <p:spPr>
            <a:xfrm>
              <a:off x="8193452" y="2951698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697;p14"/>
            <p:cNvSpPr/>
            <p:nvPr/>
          </p:nvSpPr>
          <p:spPr>
            <a:xfrm>
              <a:off x="8171510" y="2910940"/>
              <a:ext cx="26643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698;p14"/>
            <p:cNvSpPr/>
            <p:nvPr/>
          </p:nvSpPr>
          <p:spPr>
            <a:xfrm>
              <a:off x="8152703" y="2950130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699;p14"/>
            <p:cNvSpPr/>
            <p:nvPr/>
          </p:nvSpPr>
          <p:spPr>
            <a:xfrm>
              <a:off x="8312565" y="2614662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700;p14"/>
            <p:cNvSpPr/>
            <p:nvPr/>
          </p:nvSpPr>
          <p:spPr>
            <a:xfrm>
              <a:off x="8274951" y="263504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701;p14"/>
            <p:cNvSpPr/>
            <p:nvPr/>
          </p:nvSpPr>
          <p:spPr>
            <a:xfrm>
              <a:off x="8235768" y="2567634"/>
              <a:ext cx="26644" cy="2037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702;p14"/>
            <p:cNvSpPr/>
            <p:nvPr/>
          </p:nvSpPr>
          <p:spPr>
            <a:xfrm>
              <a:off x="8475562" y="300186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703;p14"/>
            <p:cNvSpPr/>
            <p:nvPr/>
          </p:nvSpPr>
          <p:spPr>
            <a:xfrm>
              <a:off x="8447351" y="3037915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704;p14"/>
            <p:cNvSpPr/>
            <p:nvPr/>
          </p:nvSpPr>
          <p:spPr>
            <a:xfrm>
              <a:off x="8417573" y="2954833"/>
              <a:ext cx="26644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705;p14"/>
            <p:cNvSpPr/>
            <p:nvPr/>
          </p:nvSpPr>
          <p:spPr>
            <a:xfrm>
              <a:off x="8771778" y="2661690"/>
              <a:ext cx="28211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706;p14"/>
            <p:cNvSpPr/>
            <p:nvPr/>
          </p:nvSpPr>
          <p:spPr>
            <a:xfrm>
              <a:off x="8771778" y="2700881"/>
              <a:ext cx="28211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707;p14"/>
            <p:cNvSpPr/>
            <p:nvPr/>
          </p:nvSpPr>
          <p:spPr>
            <a:xfrm>
              <a:off x="8854844" y="2682069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3708;p14"/>
          <p:cNvGrpSpPr>
            <a:grpSpLocks/>
          </p:cNvGrpSpPr>
          <p:nvPr/>
        </p:nvGrpSpPr>
        <p:grpSpPr bwMode="auto">
          <a:xfrm flipH="1">
            <a:off x="11079163" y="5713413"/>
            <a:ext cx="1133475" cy="1103312"/>
            <a:chOff x="-181020" y="4253777"/>
            <a:chExt cx="1117161" cy="1087511"/>
          </a:xfrm>
        </p:grpSpPr>
        <p:sp>
          <p:nvSpPr>
            <p:cNvPr id="111" name="Google Shape;3709;p14"/>
            <p:cNvSpPr/>
            <p:nvPr/>
          </p:nvSpPr>
          <p:spPr>
            <a:xfrm>
              <a:off x="-181020" y="4349227"/>
              <a:ext cx="1040494" cy="992061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710;p14"/>
            <p:cNvSpPr/>
            <p:nvPr/>
          </p:nvSpPr>
          <p:spPr>
            <a:xfrm>
              <a:off x="75583" y="4879683"/>
              <a:ext cx="68845" cy="129875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711;p14"/>
            <p:cNvSpPr/>
            <p:nvPr/>
          </p:nvSpPr>
          <p:spPr>
            <a:xfrm>
              <a:off x="164768" y="4973569"/>
              <a:ext cx="106396" cy="985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712;p14"/>
            <p:cNvSpPr/>
            <p:nvPr/>
          </p:nvSpPr>
          <p:spPr>
            <a:xfrm>
              <a:off x="263341" y="4842129"/>
              <a:ext cx="68845" cy="101709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713;p14"/>
            <p:cNvSpPr/>
            <p:nvPr/>
          </p:nvSpPr>
          <p:spPr>
            <a:xfrm>
              <a:off x="393208" y="4912542"/>
              <a:ext cx="107960" cy="92322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714;p14"/>
            <p:cNvSpPr/>
            <p:nvPr/>
          </p:nvSpPr>
          <p:spPr>
            <a:xfrm>
              <a:off x="452664" y="4773279"/>
              <a:ext cx="61021" cy="109534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715;p14"/>
            <p:cNvSpPr/>
            <p:nvPr/>
          </p:nvSpPr>
          <p:spPr>
            <a:xfrm>
              <a:off x="559061" y="4848388"/>
              <a:ext cx="101702" cy="73543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716;p14"/>
            <p:cNvSpPr/>
            <p:nvPr/>
          </p:nvSpPr>
          <p:spPr>
            <a:xfrm>
              <a:off x="616952" y="4691911"/>
              <a:ext cx="57893" cy="11735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717;p14"/>
            <p:cNvSpPr/>
            <p:nvPr/>
          </p:nvSpPr>
          <p:spPr>
            <a:xfrm>
              <a:off x="710831" y="4724771"/>
              <a:ext cx="131431" cy="73544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718;p14"/>
            <p:cNvSpPr/>
            <p:nvPr/>
          </p:nvSpPr>
          <p:spPr>
            <a:xfrm>
              <a:off x="718655" y="4547953"/>
              <a:ext cx="78233" cy="109534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719;p14"/>
            <p:cNvSpPr/>
            <p:nvPr/>
          </p:nvSpPr>
          <p:spPr>
            <a:xfrm>
              <a:off x="810969" y="4526046"/>
              <a:ext cx="103267" cy="71979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720;p14"/>
            <p:cNvSpPr/>
            <p:nvPr/>
          </p:nvSpPr>
          <p:spPr>
            <a:xfrm>
              <a:off x="723348" y="4397735"/>
              <a:ext cx="125172" cy="86062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721;p14"/>
            <p:cNvSpPr/>
            <p:nvPr/>
          </p:nvSpPr>
          <p:spPr>
            <a:xfrm>
              <a:off x="842262" y="4366440"/>
              <a:ext cx="93879" cy="73543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722;p14"/>
            <p:cNvSpPr/>
            <p:nvPr/>
          </p:nvSpPr>
          <p:spPr>
            <a:xfrm>
              <a:off x="781241" y="4253777"/>
              <a:ext cx="90750" cy="115793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723;p14"/>
          <p:cNvGrpSpPr>
            <a:grpSpLocks/>
          </p:cNvGrpSpPr>
          <p:nvPr/>
        </p:nvGrpSpPr>
        <p:grpSpPr bwMode="auto">
          <a:xfrm>
            <a:off x="10883900" y="-41275"/>
            <a:ext cx="1131888" cy="1160463"/>
            <a:chOff x="7973149" y="-201092"/>
            <a:chExt cx="1116750" cy="1145263"/>
          </a:xfrm>
        </p:grpSpPr>
        <p:sp>
          <p:nvSpPr>
            <p:cNvPr id="126" name="Google Shape;3724;p14"/>
            <p:cNvSpPr/>
            <p:nvPr/>
          </p:nvSpPr>
          <p:spPr>
            <a:xfrm>
              <a:off x="8048330" y="-201092"/>
              <a:ext cx="1041569" cy="991726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725;p14"/>
            <p:cNvSpPr/>
            <p:nvPr/>
          </p:nvSpPr>
          <p:spPr>
            <a:xfrm>
              <a:off x="8764115" y="129484"/>
              <a:ext cx="68916" cy="131603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726;p14"/>
            <p:cNvSpPr/>
            <p:nvPr/>
          </p:nvSpPr>
          <p:spPr>
            <a:xfrm>
              <a:off x="8637247" y="68382"/>
              <a:ext cx="104940" cy="9870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727;p14"/>
            <p:cNvSpPr/>
            <p:nvPr/>
          </p:nvSpPr>
          <p:spPr>
            <a:xfrm>
              <a:off x="8576163" y="196851"/>
              <a:ext cx="70482" cy="10026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728;p14"/>
            <p:cNvSpPr/>
            <p:nvPr/>
          </p:nvSpPr>
          <p:spPr>
            <a:xfrm>
              <a:off x="8408572" y="135750"/>
              <a:ext cx="106506" cy="90869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729;p14"/>
            <p:cNvSpPr/>
            <p:nvPr/>
          </p:nvSpPr>
          <p:spPr>
            <a:xfrm>
              <a:off x="8394476" y="257954"/>
              <a:ext cx="61084" cy="10966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730;p14"/>
            <p:cNvSpPr/>
            <p:nvPr/>
          </p:nvSpPr>
          <p:spPr>
            <a:xfrm>
              <a:off x="8247246" y="217219"/>
              <a:ext cx="101807" cy="736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731;p14"/>
            <p:cNvSpPr/>
            <p:nvPr/>
          </p:nvSpPr>
          <p:spPr>
            <a:xfrm>
              <a:off x="8233150" y="330022"/>
              <a:ext cx="59518" cy="11750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732;p14"/>
            <p:cNvSpPr/>
            <p:nvPr/>
          </p:nvSpPr>
          <p:spPr>
            <a:xfrm>
              <a:off x="8067125" y="340988"/>
              <a:ext cx="130001" cy="7363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733;p14"/>
            <p:cNvSpPr/>
            <p:nvPr/>
          </p:nvSpPr>
          <p:spPr>
            <a:xfrm>
              <a:off x="8112547" y="481992"/>
              <a:ext cx="76747" cy="109669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734;p14"/>
            <p:cNvSpPr/>
            <p:nvPr/>
          </p:nvSpPr>
          <p:spPr>
            <a:xfrm>
              <a:off x="7993511" y="541527"/>
              <a:ext cx="104940" cy="7206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735;p14"/>
            <p:cNvSpPr/>
            <p:nvPr/>
          </p:nvSpPr>
          <p:spPr>
            <a:xfrm>
              <a:off x="8060860" y="655897"/>
              <a:ext cx="123736" cy="86168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736;p14"/>
            <p:cNvSpPr/>
            <p:nvPr/>
          </p:nvSpPr>
          <p:spPr>
            <a:xfrm>
              <a:off x="7973149" y="701331"/>
              <a:ext cx="92410" cy="72069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737;p14"/>
            <p:cNvSpPr/>
            <p:nvPr/>
          </p:nvSpPr>
          <p:spPr>
            <a:xfrm>
              <a:off x="8035800" y="770266"/>
              <a:ext cx="90844" cy="114370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738;p14"/>
            <p:cNvSpPr/>
            <p:nvPr/>
          </p:nvSpPr>
          <p:spPr>
            <a:xfrm>
              <a:off x="8358451" y="-20920"/>
              <a:ext cx="717351" cy="965091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739;p14"/>
            <p:cNvSpPr/>
            <p:nvPr/>
          </p:nvSpPr>
          <p:spPr>
            <a:xfrm>
              <a:off x="8956766" y="264220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740;p14"/>
            <p:cNvSpPr/>
            <p:nvPr/>
          </p:nvSpPr>
          <p:spPr>
            <a:xfrm>
              <a:off x="8920742" y="339422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741;p14"/>
            <p:cNvSpPr/>
            <p:nvPr/>
          </p:nvSpPr>
          <p:spPr>
            <a:xfrm>
              <a:off x="8872187" y="355089"/>
              <a:ext cx="18795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742;p14"/>
            <p:cNvSpPr/>
            <p:nvPr/>
          </p:nvSpPr>
          <p:spPr>
            <a:xfrm>
              <a:off x="8829898" y="43342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743;p14"/>
            <p:cNvSpPr/>
            <p:nvPr/>
          </p:nvSpPr>
          <p:spPr>
            <a:xfrm>
              <a:off x="8787609" y="450658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744;p14"/>
            <p:cNvSpPr/>
            <p:nvPr/>
          </p:nvSpPr>
          <p:spPr>
            <a:xfrm>
              <a:off x="8776645" y="5258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745;p14"/>
            <p:cNvSpPr/>
            <p:nvPr/>
          </p:nvSpPr>
          <p:spPr>
            <a:xfrm>
              <a:off x="8729657" y="541527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746;p14"/>
            <p:cNvSpPr/>
            <p:nvPr/>
          </p:nvSpPr>
          <p:spPr>
            <a:xfrm>
              <a:off x="8721825" y="613595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747;p14"/>
            <p:cNvSpPr/>
            <p:nvPr/>
          </p:nvSpPr>
          <p:spPr>
            <a:xfrm>
              <a:off x="8677970" y="622996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748;p14"/>
            <p:cNvSpPr/>
            <p:nvPr/>
          </p:nvSpPr>
          <p:spPr>
            <a:xfrm>
              <a:off x="8679537" y="68096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749;p14"/>
            <p:cNvSpPr/>
            <p:nvPr/>
          </p:nvSpPr>
          <p:spPr>
            <a:xfrm>
              <a:off x="8627849" y="6903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750;p14"/>
            <p:cNvSpPr/>
            <p:nvPr/>
          </p:nvSpPr>
          <p:spPr>
            <a:xfrm>
              <a:off x="8627849" y="748332"/>
              <a:ext cx="20362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751;p14"/>
            <p:cNvSpPr/>
            <p:nvPr/>
          </p:nvSpPr>
          <p:spPr>
            <a:xfrm>
              <a:off x="8582428" y="75303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752;p14"/>
            <p:cNvSpPr/>
            <p:nvPr/>
          </p:nvSpPr>
          <p:spPr>
            <a:xfrm>
              <a:off x="8569898" y="807867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753;p14"/>
            <p:cNvSpPr/>
            <p:nvPr/>
          </p:nvSpPr>
          <p:spPr>
            <a:xfrm>
              <a:off x="8530741" y="823534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754;p14"/>
            <p:cNvSpPr/>
            <p:nvPr/>
          </p:nvSpPr>
          <p:spPr>
            <a:xfrm>
              <a:off x="8889417" y="25325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755;p14"/>
            <p:cNvSpPr/>
            <p:nvPr/>
          </p:nvSpPr>
          <p:spPr>
            <a:xfrm>
              <a:off x="8829898" y="30495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756;p14"/>
            <p:cNvSpPr/>
            <p:nvPr/>
          </p:nvSpPr>
          <p:spPr>
            <a:xfrm>
              <a:off x="8771946" y="31122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757;p14"/>
            <p:cNvSpPr/>
            <p:nvPr/>
          </p:nvSpPr>
          <p:spPr>
            <a:xfrm>
              <a:off x="8750018" y="359789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758;p14"/>
            <p:cNvSpPr/>
            <p:nvPr/>
          </p:nvSpPr>
          <p:spPr>
            <a:xfrm>
              <a:off x="8682669" y="369189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759;p14"/>
            <p:cNvSpPr/>
            <p:nvPr/>
          </p:nvSpPr>
          <p:spPr>
            <a:xfrm>
              <a:off x="8674837" y="41775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760;p14"/>
            <p:cNvSpPr/>
            <p:nvPr/>
          </p:nvSpPr>
          <p:spPr>
            <a:xfrm>
              <a:off x="8620018" y="42402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761;p14"/>
            <p:cNvSpPr/>
            <p:nvPr/>
          </p:nvSpPr>
          <p:spPr>
            <a:xfrm>
              <a:off x="8616886" y="4835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762;p14"/>
            <p:cNvSpPr/>
            <p:nvPr/>
          </p:nvSpPr>
          <p:spPr>
            <a:xfrm>
              <a:off x="8558933" y="47259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763;p14"/>
            <p:cNvSpPr/>
            <p:nvPr/>
          </p:nvSpPr>
          <p:spPr>
            <a:xfrm>
              <a:off x="8554235" y="5305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764;p14"/>
            <p:cNvSpPr/>
            <p:nvPr/>
          </p:nvSpPr>
          <p:spPr>
            <a:xfrm>
              <a:off x="8493150" y="52742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765;p14"/>
            <p:cNvSpPr/>
            <p:nvPr/>
          </p:nvSpPr>
          <p:spPr>
            <a:xfrm>
              <a:off x="8500982" y="58539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766;p14"/>
            <p:cNvSpPr/>
            <p:nvPr/>
          </p:nvSpPr>
          <p:spPr>
            <a:xfrm>
              <a:off x="8446162" y="56972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767;p14"/>
            <p:cNvSpPr/>
            <p:nvPr/>
          </p:nvSpPr>
          <p:spPr>
            <a:xfrm>
              <a:off x="8422669" y="630830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768;p14"/>
            <p:cNvSpPr/>
            <p:nvPr/>
          </p:nvSpPr>
          <p:spPr>
            <a:xfrm>
              <a:off x="8947368" y="41305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769;p14"/>
            <p:cNvSpPr/>
            <p:nvPr/>
          </p:nvSpPr>
          <p:spPr>
            <a:xfrm>
              <a:off x="8952067" y="486693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770;p14"/>
            <p:cNvSpPr/>
            <p:nvPr/>
          </p:nvSpPr>
          <p:spPr>
            <a:xfrm>
              <a:off x="8901947" y="5070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771;p14"/>
            <p:cNvSpPr/>
            <p:nvPr/>
          </p:nvSpPr>
          <p:spPr>
            <a:xfrm>
              <a:off x="8912910" y="58069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772;p14"/>
            <p:cNvSpPr/>
            <p:nvPr/>
          </p:nvSpPr>
          <p:spPr>
            <a:xfrm>
              <a:off x="8862790" y="60106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773;p14"/>
            <p:cNvSpPr/>
            <p:nvPr/>
          </p:nvSpPr>
          <p:spPr>
            <a:xfrm>
              <a:off x="8876886" y="660597"/>
              <a:ext cx="18795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774;p14"/>
            <p:cNvSpPr/>
            <p:nvPr/>
          </p:nvSpPr>
          <p:spPr>
            <a:xfrm>
              <a:off x="8822067" y="680964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775;p14"/>
            <p:cNvSpPr/>
            <p:nvPr/>
          </p:nvSpPr>
          <p:spPr>
            <a:xfrm>
              <a:off x="8831464" y="7420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776;p14"/>
            <p:cNvSpPr/>
            <p:nvPr/>
          </p:nvSpPr>
          <p:spPr>
            <a:xfrm>
              <a:off x="8781344" y="745199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777;p14"/>
            <p:cNvSpPr/>
            <p:nvPr/>
          </p:nvSpPr>
          <p:spPr>
            <a:xfrm>
              <a:off x="8784476" y="820401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778;p14"/>
            <p:cNvSpPr/>
            <p:nvPr/>
          </p:nvSpPr>
          <p:spPr>
            <a:xfrm>
              <a:off x="8732790" y="826668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779;p14"/>
            <p:cNvSpPr/>
            <p:nvPr/>
          </p:nvSpPr>
          <p:spPr>
            <a:xfrm>
              <a:off x="8718693" y="900303"/>
              <a:ext cx="20362" cy="14100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780;p14"/>
            <p:cNvSpPr/>
            <p:nvPr/>
          </p:nvSpPr>
          <p:spPr>
            <a:xfrm>
              <a:off x="8967730" y="35822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781;p14"/>
            <p:cNvSpPr/>
            <p:nvPr/>
          </p:nvSpPr>
          <p:spPr>
            <a:xfrm>
              <a:off x="8947368" y="19528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782;p14"/>
            <p:cNvSpPr/>
            <p:nvPr/>
          </p:nvSpPr>
          <p:spPr>
            <a:xfrm>
              <a:off x="9017851" y="22661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783;p14"/>
            <p:cNvSpPr/>
            <p:nvPr/>
          </p:nvSpPr>
          <p:spPr>
            <a:xfrm>
              <a:off x="8995923" y="148284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784;p14"/>
            <p:cNvSpPr/>
            <p:nvPr/>
          </p:nvSpPr>
          <p:spPr>
            <a:xfrm>
              <a:off x="9024116" y="120083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3785;p14"/>
          <p:cNvGrpSpPr>
            <a:grpSpLocks/>
          </p:cNvGrpSpPr>
          <p:nvPr/>
        </p:nvGrpSpPr>
        <p:grpSpPr bwMode="auto">
          <a:xfrm rot="16200000" flipH="1">
            <a:off x="11276807" y="5993606"/>
            <a:ext cx="442912" cy="1203325"/>
            <a:chOff x="7607455" y="4238363"/>
            <a:chExt cx="438017" cy="1186459"/>
          </a:xfrm>
        </p:grpSpPr>
        <p:sp>
          <p:nvSpPr>
            <p:cNvPr id="188" name="Google Shape;3786;p14"/>
            <p:cNvSpPr/>
            <p:nvPr/>
          </p:nvSpPr>
          <p:spPr>
            <a:xfrm>
              <a:off x="7915167" y="4620283"/>
              <a:ext cx="135016" cy="197221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787;p14"/>
            <p:cNvSpPr/>
            <p:nvPr/>
          </p:nvSpPr>
          <p:spPr>
            <a:xfrm>
              <a:off x="7607455" y="4894202"/>
              <a:ext cx="221363" cy="139307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788;p14"/>
            <p:cNvSpPr/>
            <p:nvPr/>
          </p:nvSpPr>
          <p:spPr>
            <a:xfrm>
              <a:off x="7905746" y="4892637"/>
              <a:ext cx="117746" cy="242614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789;p14"/>
            <p:cNvSpPr/>
            <p:nvPr/>
          </p:nvSpPr>
          <p:spPr>
            <a:xfrm>
              <a:off x="7663974" y="4670371"/>
              <a:ext cx="171125" cy="211309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790;p14"/>
            <p:cNvSpPr/>
            <p:nvPr/>
          </p:nvSpPr>
          <p:spPr>
            <a:xfrm>
              <a:off x="7844519" y="4313494"/>
              <a:ext cx="142866" cy="314616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791;p14"/>
            <p:cNvSpPr/>
            <p:nvPr/>
          </p:nvSpPr>
          <p:spPr>
            <a:xfrm>
              <a:off x="7689094" y="4238362"/>
              <a:ext cx="152285" cy="256701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792;p14"/>
            <p:cNvSpPr/>
            <p:nvPr/>
          </p:nvSpPr>
          <p:spPr>
            <a:xfrm>
              <a:off x="7769160" y="4347930"/>
              <a:ext cx="113037" cy="1076892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793;p14"/>
            <p:cNvSpPr/>
            <p:nvPr/>
          </p:nvSpPr>
          <p:spPr>
            <a:xfrm>
              <a:off x="7852369" y="4934899"/>
              <a:ext cx="149145" cy="280179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794;p14"/>
            <p:cNvSpPr/>
            <p:nvPr/>
          </p:nvSpPr>
          <p:spPr>
            <a:xfrm>
              <a:off x="7742472" y="4739242"/>
              <a:ext cx="141296" cy="186265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795;p14"/>
            <p:cNvSpPr/>
            <p:nvPr/>
          </p:nvSpPr>
          <p:spPr>
            <a:xfrm>
              <a:off x="7836668" y="4369844"/>
              <a:ext cx="113037" cy="28487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796;p14"/>
            <p:cNvSpPr/>
            <p:nvPr/>
          </p:nvSpPr>
          <p:spPr>
            <a:xfrm>
              <a:off x="7863358" y="4654718"/>
              <a:ext cx="160135" cy="195657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797;p14"/>
            <p:cNvSpPr/>
            <p:nvPr/>
          </p:nvSpPr>
          <p:spPr>
            <a:xfrm>
              <a:off x="7696942" y="4930203"/>
              <a:ext cx="182115" cy="12208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798;p14"/>
            <p:cNvSpPr/>
            <p:nvPr/>
          </p:nvSpPr>
          <p:spPr>
            <a:xfrm>
              <a:off x="7935575" y="49615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799;p14"/>
            <p:cNvSpPr/>
            <p:nvPr/>
          </p:nvSpPr>
          <p:spPr>
            <a:xfrm>
              <a:off x="7932436" y="4991248"/>
              <a:ext cx="21979" cy="14087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800;p14"/>
            <p:cNvSpPr/>
            <p:nvPr/>
          </p:nvSpPr>
          <p:spPr>
            <a:xfrm>
              <a:off x="7960695" y="4687589"/>
              <a:ext cx="21979" cy="1721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801;p14"/>
            <p:cNvSpPr/>
            <p:nvPr/>
          </p:nvSpPr>
          <p:spPr>
            <a:xfrm>
              <a:off x="7949706" y="4714198"/>
              <a:ext cx="20409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802;p14"/>
            <p:cNvSpPr/>
            <p:nvPr/>
          </p:nvSpPr>
          <p:spPr>
            <a:xfrm>
              <a:off x="7718921" y="470480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803;p14"/>
            <p:cNvSpPr/>
            <p:nvPr/>
          </p:nvSpPr>
          <p:spPr>
            <a:xfrm>
              <a:off x="7706362" y="4734548"/>
              <a:ext cx="20410" cy="14087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804;p14"/>
            <p:cNvSpPr/>
            <p:nvPr/>
          </p:nvSpPr>
          <p:spPr>
            <a:xfrm>
              <a:off x="7689094" y="4706372"/>
              <a:ext cx="20409" cy="1721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805;p14"/>
            <p:cNvSpPr/>
            <p:nvPr/>
          </p:nvSpPr>
          <p:spPr>
            <a:xfrm>
              <a:off x="7907316" y="4335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806;p14"/>
            <p:cNvSpPr/>
            <p:nvPr/>
          </p:nvSpPr>
          <p:spPr>
            <a:xfrm>
              <a:off x="7888476" y="4349496"/>
              <a:ext cx="18839" cy="1565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807;p14"/>
            <p:cNvSpPr/>
            <p:nvPr/>
          </p:nvSpPr>
          <p:spPr>
            <a:xfrm>
              <a:off x="7759741" y="4299408"/>
              <a:ext cx="21979" cy="1565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808;p14"/>
            <p:cNvSpPr/>
            <p:nvPr/>
          </p:nvSpPr>
          <p:spPr>
            <a:xfrm>
              <a:off x="7737761" y="432914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809;p14"/>
            <p:cNvSpPr/>
            <p:nvPr/>
          </p:nvSpPr>
          <p:spPr>
            <a:xfrm>
              <a:off x="7722061" y="4299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3810;p14"/>
          <p:cNvGrpSpPr>
            <a:grpSpLocks/>
          </p:cNvGrpSpPr>
          <p:nvPr/>
        </p:nvGrpSpPr>
        <p:grpSpPr bwMode="auto">
          <a:xfrm rot="-5400000">
            <a:off x="10679113" y="425450"/>
            <a:ext cx="215900" cy="193675"/>
            <a:chOff x="7737341" y="1046941"/>
            <a:chExt cx="161913" cy="145916"/>
          </a:xfrm>
        </p:grpSpPr>
        <p:sp>
          <p:nvSpPr>
            <p:cNvPr id="213" name="Google Shape;3811;p14"/>
            <p:cNvSpPr/>
            <p:nvPr/>
          </p:nvSpPr>
          <p:spPr>
            <a:xfrm>
              <a:off x="7740912" y="1141427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812;p14"/>
            <p:cNvSpPr/>
            <p:nvPr/>
          </p:nvSpPr>
          <p:spPr>
            <a:xfrm>
              <a:off x="7793296" y="1046941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813;p14"/>
            <p:cNvSpPr/>
            <p:nvPr/>
          </p:nvSpPr>
          <p:spPr>
            <a:xfrm>
              <a:off x="7834965" y="1141428"/>
              <a:ext cx="67861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3814;p14"/>
          <p:cNvGrpSpPr>
            <a:grpSpLocks/>
          </p:cNvGrpSpPr>
          <p:nvPr/>
        </p:nvGrpSpPr>
        <p:grpSpPr bwMode="auto">
          <a:xfrm>
            <a:off x="11615738" y="5902325"/>
            <a:ext cx="214312" cy="195263"/>
            <a:chOff x="7737341" y="1046941"/>
            <a:chExt cx="161913" cy="145916"/>
          </a:xfrm>
        </p:grpSpPr>
        <p:sp>
          <p:nvSpPr>
            <p:cNvPr id="217" name="Google Shape;3815;p14"/>
            <p:cNvSpPr/>
            <p:nvPr/>
          </p:nvSpPr>
          <p:spPr>
            <a:xfrm>
              <a:off x="773734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816;p14"/>
            <p:cNvSpPr/>
            <p:nvPr/>
          </p:nvSpPr>
          <p:spPr>
            <a:xfrm>
              <a:off x="7788913" y="1046941"/>
              <a:ext cx="68364" cy="52197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817;p14"/>
            <p:cNvSpPr/>
            <p:nvPr/>
          </p:nvSpPr>
          <p:spPr>
            <a:xfrm>
              <a:off x="783089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3818;p14"/>
          <p:cNvGrpSpPr>
            <a:grpSpLocks/>
          </p:cNvGrpSpPr>
          <p:nvPr/>
        </p:nvGrpSpPr>
        <p:grpSpPr bwMode="auto">
          <a:xfrm>
            <a:off x="10863263" y="5995988"/>
            <a:ext cx="215900" cy="193675"/>
            <a:chOff x="7737341" y="1046941"/>
            <a:chExt cx="161913" cy="145916"/>
          </a:xfrm>
        </p:grpSpPr>
        <p:sp>
          <p:nvSpPr>
            <p:cNvPr id="221" name="Google Shape;3819;p14"/>
            <p:cNvSpPr/>
            <p:nvPr/>
          </p:nvSpPr>
          <p:spPr>
            <a:xfrm>
              <a:off x="7737341" y="1141427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820;p14"/>
            <p:cNvSpPr/>
            <p:nvPr/>
          </p:nvSpPr>
          <p:spPr>
            <a:xfrm>
              <a:off x="7789725" y="1046941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821;p14"/>
            <p:cNvSpPr/>
            <p:nvPr/>
          </p:nvSpPr>
          <p:spPr>
            <a:xfrm>
              <a:off x="7831393" y="1141427"/>
              <a:ext cx="67861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929309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94;p21"/>
          <p:cNvSpPr/>
          <p:nvPr/>
        </p:nvSpPr>
        <p:spPr>
          <a:xfrm rot="5400000">
            <a:off x="-1702594" y="4545806"/>
            <a:ext cx="4000500" cy="623888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5895;p21"/>
          <p:cNvSpPr/>
          <p:nvPr/>
        </p:nvSpPr>
        <p:spPr>
          <a:xfrm>
            <a:off x="7770813" y="-44450"/>
            <a:ext cx="4503737" cy="7032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5896;p21"/>
          <p:cNvGrpSpPr>
            <a:grpSpLocks/>
          </p:cNvGrpSpPr>
          <p:nvPr/>
        </p:nvGrpSpPr>
        <p:grpSpPr bwMode="auto">
          <a:xfrm rot="10800000">
            <a:off x="10658475" y="6048375"/>
            <a:ext cx="1431925" cy="915988"/>
            <a:chOff x="-206267" y="355694"/>
            <a:chExt cx="1406323" cy="899150"/>
          </a:xfrm>
        </p:grpSpPr>
        <p:sp>
          <p:nvSpPr>
            <p:cNvPr id="7" name="Google Shape;5897;p21"/>
            <p:cNvSpPr/>
            <p:nvPr/>
          </p:nvSpPr>
          <p:spPr>
            <a:xfrm>
              <a:off x="-196912" y="351020"/>
              <a:ext cx="1329926" cy="847725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898;p21"/>
            <p:cNvSpPr/>
            <p:nvPr/>
          </p:nvSpPr>
          <p:spPr>
            <a:xfrm>
              <a:off x="602914" y="880848"/>
              <a:ext cx="68601" cy="158948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899;p21"/>
            <p:cNvSpPr/>
            <p:nvPr/>
          </p:nvSpPr>
          <p:spPr>
            <a:xfrm>
              <a:off x="707375" y="910455"/>
              <a:ext cx="137202" cy="71683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00;p21"/>
            <p:cNvSpPr/>
            <p:nvPr/>
          </p:nvSpPr>
          <p:spPr>
            <a:xfrm>
              <a:off x="760385" y="1028887"/>
              <a:ext cx="63923" cy="126224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01;p21"/>
            <p:cNvSpPr/>
            <p:nvPr/>
          </p:nvSpPr>
          <p:spPr>
            <a:xfrm>
              <a:off x="863287" y="1010188"/>
              <a:ext cx="116933" cy="84149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02;p21"/>
            <p:cNvSpPr/>
            <p:nvPr/>
          </p:nvSpPr>
          <p:spPr>
            <a:xfrm>
              <a:off x="930328" y="1134853"/>
              <a:ext cx="63924" cy="11531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03;p21"/>
            <p:cNvSpPr/>
            <p:nvPr/>
          </p:nvSpPr>
          <p:spPr>
            <a:xfrm>
              <a:off x="1008284" y="1094337"/>
              <a:ext cx="88870" cy="73241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04;p21"/>
            <p:cNvSpPr/>
            <p:nvPr/>
          </p:nvSpPr>
          <p:spPr>
            <a:xfrm>
              <a:off x="1070649" y="1176928"/>
              <a:ext cx="138762" cy="76357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905;p21"/>
          <p:cNvGrpSpPr>
            <a:grpSpLocks/>
          </p:cNvGrpSpPr>
          <p:nvPr/>
        </p:nvGrpSpPr>
        <p:grpSpPr bwMode="auto">
          <a:xfrm rot="5400000">
            <a:off x="-46831" y="5488781"/>
            <a:ext cx="1306512" cy="1431926"/>
            <a:chOff x="2318158" y="4088320"/>
            <a:chExt cx="1256104" cy="1375835"/>
          </a:xfrm>
        </p:grpSpPr>
        <p:sp>
          <p:nvSpPr>
            <p:cNvPr id="16" name="Google Shape;5906;p21"/>
            <p:cNvSpPr/>
            <p:nvPr/>
          </p:nvSpPr>
          <p:spPr>
            <a:xfrm>
              <a:off x="2820294" y="4149333"/>
              <a:ext cx="387668" cy="1066196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07;p21"/>
            <p:cNvSpPr/>
            <p:nvPr/>
          </p:nvSpPr>
          <p:spPr>
            <a:xfrm>
              <a:off x="3064494" y="4379656"/>
              <a:ext cx="65629" cy="105246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08;p21"/>
            <p:cNvSpPr/>
            <p:nvPr/>
          </p:nvSpPr>
          <p:spPr>
            <a:xfrm>
              <a:off x="2939342" y="4384232"/>
              <a:ext cx="102259" cy="5643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09;p21"/>
            <p:cNvSpPr/>
            <p:nvPr/>
          </p:nvSpPr>
          <p:spPr>
            <a:xfrm>
              <a:off x="2985129" y="4248479"/>
              <a:ext cx="61050" cy="102196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10;p21"/>
            <p:cNvSpPr/>
            <p:nvPr/>
          </p:nvSpPr>
          <p:spPr>
            <a:xfrm>
              <a:off x="2864555" y="4266782"/>
              <a:ext cx="96153" cy="57962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11;p21"/>
            <p:cNvSpPr/>
            <p:nvPr/>
          </p:nvSpPr>
          <p:spPr>
            <a:xfrm>
              <a:off x="2887449" y="4134079"/>
              <a:ext cx="42735" cy="88468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12;p21"/>
            <p:cNvSpPr/>
            <p:nvPr/>
          </p:nvSpPr>
          <p:spPr>
            <a:xfrm>
              <a:off x="2800454" y="4188991"/>
              <a:ext cx="82418" cy="56437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13;p21"/>
            <p:cNvSpPr/>
            <p:nvPr/>
          </p:nvSpPr>
          <p:spPr>
            <a:xfrm>
              <a:off x="2774507" y="4088320"/>
              <a:ext cx="74787" cy="73215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14;p21"/>
            <p:cNvSpPr/>
            <p:nvPr/>
          </p:nvSpPr>
          <p:spPr>
            <a:xfrm>
              <a:off x="2922553" y="4298813"/>
              <a:ext cx="651709" cy="104636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15;p21"/>
            <p:cNvSpPr/>
            <p:nvPr/>
          </p:nvSpPr>
          <p:spPr>
            <a:xfrm>
              <a:off x="2914922" y="4378130"/>
              <a:ext cx="576923" cy="1060094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16;p21"/>
            <p:cNvSpPr/>
            <p:nvPr/>
          </p:nvSpPr>
          <p:spPr>
            <a:xfrm>
              <a:off x="3304116" y="4462023"/>
              <a:ext cx="202991" cy="167785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17;p21"/>
            <p:cNvSpPr/>
            <p:nvPr/>
          </p:nvSpPr>
          <p:spPr>
            <a:xfrm>
              <a:off x="3227803" y="4561167"/>
              <a:ext cx="280830" cy="218121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18;p21"/>
            <p:cNvSpPr/>
            <p:nvPr/>
          </p:nvSpPr>
          <p:spPr>
            <a:xfrm>
              <a:off x="3130123" y="4664889"/>
              <a:ext cx="387668" cy="266931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19;p21"/>
            <p:cNvSpPr/>
            <p:nvPr/>
          </p:nvSpPr>
          <p:spPr>
            <a:xfrm>
              <a:off x="3050759" y="4864706"/>
              <a:ext cx="447191" cy="24862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20;p21"/>
            <p:cNvSpPr/>
            <p:nvPr/>
          </p:nvSpPr>
          <p:spPr>
            <a:xfrm>
              <a:off x="3030917" y="5078250"/>
              <a:ext cx="279304" cy="176937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21;p21"/>
            <p:cNvSpPr/>
            <p:nvPr/>
          </p:nvSpPr>
          <p:spPr>
            <a:xfrm>
              <a:off x="3079757" y="4765560"/>
              <a:ext cx="32052" cy="25931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22;p21"/>
            <p:cNvSpPr/>
            <p:nvPr/>
          </p:nvSpPr>
          <p:spPr>
            <a:xfrm>
              <a:off x="3044653" y="479454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23;p21"/>
            <p:cNvSpPr/>
            <p:nvPr/>
          </p:nvSpPr>
          <p:spPr>
            <a:xfrm>
              <a:off x="3030916" y="4739629"/>
              <a:ext cx="32052" cy="2593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24;p21"/>
            <p:cNvSpPr/>
            <p:nvPr/>
          </p:nvSpPr>
          <p:spPr>
            <a:xfrm>
              <a:off x="3412479" y="4911990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25;p21"/>
            <p:cNvSpPr/>
            <p:nvPr/>
          </p:nvSpPr>
          <p:spPr>
            <a:xfrm>
              <a:off x="3372797" y="4940972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26;p21"/>
            <p:cNvSpPr/>
            <p:nvPr/>
          </p:nvSpPr>
          <p:spPr>
            <a:xfrm>
              <a:off x="3262907" y="519874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27;p21"/>
            <p:cNvSpPr/>
            <p:nvPr/>
          </p:nvSpPr>
          <p:spPr>
            <a:xfrm>
              <a:off x="3220172" y="523078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28;p21"/>
            <p:cNvSpPr/>
            <p:nvPr/>
          </p:nvSpPr>
          <p:spPr>
            <a:xfrm>
              <a:off x="3214067" y="471369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29;p21"/>
            <p:cNvSpPr/>
            <p:nvPr/>
          </p:nvSpPr>
          <p:spPr>
            <a:xfrm>
              <a:off x="3191174" y="4654213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30;p21"/>
            <p:cNvSpPr/>
            <p:nvPr/>
          </p:nvSpPr>
          <p:spPr>
            <a:xfrm>
              <a:off x="3473529" y="4608453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931;p21"/>
            <p:cNvSpPr/>
            <p:nvPr/>
          </p:nvSpPr>
          <p:spPr>
            <a:xfrm>
              <a:off x="3424689" y="4645060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932;p21"/>
            <p:cNvSpPr/>
            <p:nvPr/>
          </p:nvSpPr>
          <p:spPr>
            <a:xfrm>
              <a:off x="3366692" y="4433041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933;p21"/>
            <p:cNvSpPr/>
            <p:nvPr/>
          </p:nvSpPr>
          <p:spPr>
            <a:xfrm>
              <a:off x="3398744" y="4381181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934;p21"/>
            <p:cNvSpPr/>
            <p:nvPr/>
          </p:nvSpPr>
          <p:spPr>
            <a:xfrm>
              <a:off x="2318158" y="4329320"/>
              <a:ext cx="815018" cy="1023487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935;p21"/>
            <p:cNvSpPr/>
            <p:nvPr/>
          </p:nvSpPr>
          <p:spPr>
            <a:xfrm>
              <a:off x="2392943" y="4420838"/>
              <a:ext cx="573870" cy="104789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936;p21"/>
            <p:cNvSpPr/>
            <p:nvPr/>
          </p:nvSpPr>
          <p:spPr>
            <a:xfrm>
              <a:off x="2751614" y="5148415"/>
              <a:ext cx="166361" cy="158633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937;p21"/>
            <p:cNvSpPr/>
            <p:nvPr/>
          </p:nvSpPr>
          <p:spPr>
            <a:xfrm>
              <a:off x="2623408" y="4913516"/>
              <a:ext cx="228938" cy="227271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938;p21"/>
            <p:cNvSpPr/>
            <p:nvPr/>
          </p:nvSpPr>
          <p:spPr>
            <a:xfrm>
              <a:off x="2527253" y="4690819"/>
              <a:ext cx="257937" cy="326417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939;p21"/>
            <p:cNvSpPr/>
            <p:nvPr/>
          </p:nvSpPr>
          <p:spPr>
            <a:xfrm>
              <a:off x="2544043" y="4689294"/>
              <a:ext cx="132783" cy="172361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940;p21"/>
            <p:cNvSpPr/>
            <p:nvPr/>
          </p:nvSpPr>
          <p:spPr>
            <a:xfrm>
              <a:off x="2414311" y="4504731"/>
              <a:ext cx="169414" cy="202866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941;p21"/>
            <p:cNvSpPr/>
            <p:nvPr/>
          </p:nvSpPr>
          <p:spPr>
            <a:xfrm>
              <a:off x="2388365" y="4440668"/>
              <a:ext cx="120573" cy="141854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42;p21"/>
            <p:cNvSpPr/>
            <p:nvPr/>
          </p:nvSpPr>
          <p:spPr>
            <a:xfrm>
              <a:off x="2914922" y="4703022"/>
              <a:ext cx="35104" cy="25930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43;p21"/>
            <p:cNvSpPr/>
            <p:nvPr/>
          </p:nvSpPr>
          <p:spPr>
            <a:xfrm>
              <a:off x="2881345" y="4661839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44;p21"/>
            <p:cNvSpPr/>
            <p:nvPr/>
          </p:nvSpPr>
          <p:spPr>
            <a:xfrm>
              <a:off x="2866082" y="4719801"/>
              <a:ext cx="35104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45;p21"/>
            <p:cNvSpPr/>
            <p:nvPr/>
          </p:nvSpPr>
          <p:spPr>
            <a:xfrm>
              <a:off x="2391418" y="4968427"/>
              <a:ext cx="35103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46;p21"/>
            <p:cNvSpPr/>
            <p:nvPr/>
          </p:nvSpPr>
          <p:spPr>
            <a:xfrm>
              <a:off x="2402102" y="4911991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47;p21"/>
            <p:cNvSpPr/>
            <p:nvPr/>
          </p:nvSpPr>
          <p:spPr>
            <a:xfrm>
              <a:off x="2458573" y="4948598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48;p21"/>
            <p:cNvSpPr/>
            <p:nvPr/>
          </p:nvSpPr>
          <p:spPr>
            <a:xfrm>
              <a:off x="2542516" y="4394909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49;p21"/>
            <p:cNvSpPr/>
            <p:nvPr/>
          </p:nvSpPr>
          <p:spPr>
            <a:xfrm>
              <a:off x="2504361" y="4378130"/>
              <a:ext cx="32051" cy="2593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50;p21"/>
            <p:cNvSpPr/>
            <p:nvPr/>
          </p:nvSpPr>
          <p:spPr>
            <a:xfrm>
              <a:off x="2357841" y="4591674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51;p21"/>
            <p:cNvSpPr/>
            <p:nvPr/>
          </p:nvSpPr>
          <p:spPr>
            <a:xfrm>
              <a:off x="2357841" y="4626757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52;p21"/>
            <p:cNvSpPr/>
            <p:nvPr/>
          </p:nvSpPr>
          <p:spPr>
            <a:xfrm>
              <a:off x="2881345" y="5030965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53;p21"/>
            <p:cNvSpPr/>
            <p:nvPr/>
          </p:nvSpPr>
          <p:spPr>
            <a:xfrm>
              <a:off x="2678353" y="5188073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54;p21"/>
            <p:cNvSpPr/>
            <p:nvPr/>
          </p:nvSpPr>
          <p:spPr>
            <a:xfrm>
              <a:off x="2562358" y="4881484"/>
              <a:ext cx="35103" cy="2593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55;p21"/>
            <p:cNvSpPr/>
            <p:nvPr/>
          </p:nvSpPr>
          <p:spPr>
            <a:xfrm>
              <a:off x="2824873" y="4850977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5956;p21"/>
          <p:cNvGrpSpPr>
            <a:grpSpLocks/>
          </p:cNvGrpSpPr>
          <p:nvPr/>
        </p:nvGrpSpPr>
        <p:grpSpPr bwMode="auto">
          <a:xfrm rot="2699802" flipH="1">
            <a:off x="60325" y="-52388"/>
            <a:ext cx="1165225" cy="522288"/>
            <a:chOff x="8502760" y="3542528"/>
            <a:chExt cx="711519" cy="319269"/>
          </a:xfrm>
        </p:grpSpPr>
        <p:sp>
          <p:nvSpPr>
            <p:cNvPr id="67" name="Google Shape;5957;p21"/>
            <p:cNvSpPr/>
            <p:nvPr/>
          </p:nvSpPr>
          <p:spPr>
            <a:xfrm>
              <a:off x="8527218" y="3664680"/>
              <a:ext cx="687285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58;p21"/>
            <p:cNvSpPr/>
            <p:nvPr/>
          </p:nvSpPr>
          <p:spPr>
            <a:xfrm>
              <a:off x="8657360" y="3580367"/>
              <a:ext cx="187088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59;p21"/>
            <p:cNvSpPr/>
            <p:nvPr/>
          </p:nvSpPr>
          <p:spPr>
            <a:xfrm>
              <a:off x="8578656" y="3750602"/>
              <a:ext cx="258822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60;p21"/>
            <p:cNvSpPr/>
            <p:nvPr/>
          </p:nvSpPr>
          <p:spPr>
            <a:xfrm>
              <a:off x="8621275" y="3623688"/>
              <a:ext cx="206476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61;p21"/>
            <p:cNvSpPr/>
            <p:nvPr/>
          </p:nvSpPr>
          <p:spPr>
            <a:xfrm>
              <a:off x="8666210" y="3544339"/>
              <a:ext cx="61071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62;p21"/>
            <p:cNvSpPr/>
            <p:nvPr/>
          </p:nvSpPr>
          <p:spPr>
            <a:xfrm>
              <a:off x="8598011" y="3600351"/>
              <a:ext cx="61071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963;p21"/>
            <p:cNvSpPr/>
            <p:nvPr/>
          </p:nvSpPr>
          <p:spPr>
            <a:xfrm>
              <a:off x="8502771" y="3645444"/>
              <a:ext cx="67856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964;p21"/>
            <p:cNvSpPr/>
            <p:nvPr/>
          </p:nvSpPr>
          <p:spPr>
            <a:xfrm>
              <a:off x="8549730" y="3744797"/>
              <a:ext cx="67856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965;p21"/>
            <p:cNvSpPr/>
            <p:nvPr/>
          </p:nvSpPr>
          <p:spPr>
            <a:xfrm>
              <a:off x="8631101" y="3809094"/>
              <a:ext cx="66886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966;p21"/>
          <p:cNvGrpSpPr>
            <a:grpSpLocks/>
          </p:cNvGrpSpPr>
          <p:nvPr/>
        </p:nvGrpSpPr>
        <p:grpSpPr bwMode="auto">
          <a:xfrm>
            <a:off x="11207750" y="-150813"/>
            <a:ext cx="1079500" cy="1108076"/>
            <a:chOff x="7973149" y="-201092"/>
            <a:chExt cx="1116750" cy="1145263"/>
          </a:xfrm>
        </p:grpSpPr>
        <p:sp>
          <p:nvSpPr>
            <p:cNvPr id="77" name="Google Shape;5967;p21"/>
            <p:cNvSpPr/>
            <p:nvPr/>
          </p:nvSpPr>
          <p:spPr>
            <a:xfrm>
              <a:off x="8048694" y="-201092"/>
              <a:ext cx="1041205" cy="992670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968;p21"/>
            <p:cNvSpPr/>
            <p:nvPr/>
          </p:nvSpPr>
          <p:spPr>
            <a:xfrm>
              <a:off x="8764728" y="130346"/>
              <a:ext cx="67334" cy="129621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969;p21"/>
            <p:cNvSpPr/>
            <p:nvPr/>
          </p:nvSpPr>
          <p:spPr>
            <a:xfrm>
              <a:off x="8638273" y="67996"/>
              <a:ext cx="105106" cy="98447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970;p21"/>
            <p:cNvSpPr/>
            <p:nvPr/>
          </p:nvSpPr>
          <p:spPr>
            <a:xfrm>
              <a:off x="8575866" y="195977"/>
              <a:ext cx="70617" cy="101728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971;p21"/>
            <p:cNvSpPr/>
            <p:nvPr/>
          </p:nvSpPr>
          <p:spPr>
            <a:xfrm>
              <a:off x="8408354" y="135268"/>
              <a:ext cx="106748" cy="91883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972;p21"/>
            <p:cNvSpPr/>
            <p:nvPr/>
          </p:nvSpPr>
          <p:spPr>
            <a:xfrm>
              <a:off x="8393573" y="258326"/>
              <a:ext cx="62407" cy="108291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973;p21"/>
            <p:cNvSpPr/>
            <p:nvPr/>
          </p:nvSpPr>
          <p:spPr>
            <a:xfrm>
              <a:off x="8247410" y="217307"/>
              <a:ext cx="101821" cy="738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974;p21"/>
            <p:cNvSpPr/>
            <p:nvPr/>
          </p:nvSpPr>
          <p:spPr>
            <a:xfrm>
              <a:off x="8232629" y="330521"/>
              <a:ext cx="59122" cy="116495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975;p21"/>
            <p:cNvSpPr/>
            <p:nvPr/>
          </p:nvSpPr>
          <p:spPr>
            <a:xfrm>
              <a:off x="8066759" y="342006"/>
              <a:ext cx="129740" cy="7383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976;p21"/>
            <p:cNvSpPr/>
            <p:nvPr/>
          </p:nvSpPr>
          <p:spPr>
            <a:xfrm>
              <a:off x="8112743" y="483112"/>
              <a:ext cx="75545" cy="108291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977;p21"/>
            <p:cNvSpPr/>
            <p:nvPr/>
          </p:nvSpPr>
          <p:spPr>
            <a:xfrm>
              <a:off x="7994499" y="542180"/>
              <a:ext cx="103463" cy="72194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978;p21"/>
            <p:cNvSpPr/>
            <p:nvPr/>
          </p:nvSpPr>
          <p:spPr>
            <a:xfrm>
              <a:off x="8060190" y="655394"/>
              <a:ext cx="124813" cy="86961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79;p21"/>
            <p:cNvSpPr/>
            <p:nvPr/>
          </p:nvSpPr>
          <p:spPr>
            <a:xfrm>
              <a:off x="7973149" y="701336"/>
              <a:ext cx="93610" cy="72194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980;p21"/>
            <p:cNvSpPr/>
            <p:nvPr/>
          </p:nvSpPr>
          <p:spPr>
            <a:xfrm>
              <a:off x="8035556" y="770249"/>
              <a:ext cx="91968" cy="114854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981;p21"/>
            <p:cNvSpPr/>
            <p:nvPr/>
          </p:nvSpPr>
          <p:spPr>
            <a:xfrm>
              <a:off x="8357442" y="-20606"/>
              <a:ext cx="719318" cy="964777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982;p21"/>
            <p:cNvSpPr/>
            <p:nvPr/>
          </p:nvSpPr>
          <p:spPr>
            <a:xfrm>
              <a:off x="8956875" y="263248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983;p21"/>
            <p:cNvSpPr/>
            <p:nvPr/>
          </p:nvSpPr>
          <p:spPr>
            <a:xfrm>
              <a:off x="8920745" y="338724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984;p21"/>
            <p:cNvSpPr/>
            <p:nvPr/>
          </p:nvSpPr>
          <p:spPr>
            <a:xfrm>
              <a:off x="8871476" y="35513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985;p21"/>
            <p:cNvSpPr/>
            <p:nvPr/>
          </p:nvSpPr>
          <p:spPr>
            <a:xfrm>
              <a:off x="8828777" y="433889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986;p21"/>
            <p:cNvSpPr/>
            <p:nvPr/>
          </p:nvSpPr>
          <p:spPr>
            <a:xfrm>
              <a:off x="8787720" y="451938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987;p21"/>
            <p:cNvSpPr/>
            <p:nvPr/>
          </p:nvSpPr>
          <p:spPr>
            <a:xfrm>
              <a:off x="8776224" y="52577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988;p21"/>
            <p:cNvSpPr/>
            <p:nvPr/>
          </p:nvSpPr>
          <p:spPr>
            <a:xfrm>
              <a:off x="8730240" y="5405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989;p21"/>
            <p:cNvSpPr/>
            <p:nvPr/>
          </p:nvSpPr>
          <p:spPr>
            <a:xfrm>
              <a:off x="8722028" y="61437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90;p21"/>
            <p:cNvSpPr/>
            <p:nvPr/>
          </p:nvSpPr>
          <p:spPr>
            <a:xfrm>
              <a:off x="8677687" y="62257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91;p21"/>
            <p:cNvSpPr/>
            <p:nvPr/>
          </p:nvSpPr>
          <p:spPr>
            <a:xfrm>
              <a:off x="8679329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92;p21"/>
            <p:cNvSpPr/>
            <p:nvPr/>
          </p:nvSpPr>
          <p:spPr>
            <a:xfrm>
              <a:off x="8628419" y="68985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93;p21"/>
            <p:cNvSpPr/>
            <p:nvPr/>
          </p:nvSpPr>
          <p:spPr>
            <a:xfrm>
              <a:off x="8628419" y="74891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94;p21"/>
            <p:cNvSpPr/>
            <p:nvPr/>
          </p:nvSpPr>
          <p:spPr>
            <a:xfrm>
              <a:off x="8582435" y="753841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95;p21"/>
            <p:cNvSpPr/>
            <p:nvPr/>
          </p:nvSpPr>
          <p:spPr>
            <a:xfrm>
              <a:off x="8569297" y="807986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96;p21"/>
            <p:cNvSpPr/>
            <p:nvPr/>
          </p:nvSpPr>
          <p:spPr>
            <a:xfrm>
              <a:off x="8531524" y="824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97;p21"/>
            <p:cNvSpPr/>
            <p:nvPr/>
          </p:nvSpPr>
          <p:spPr>
            <a:xfrm>
              <a:off x="8889541" y="25176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98;p21"/>
            <p:cNvSpPr/>
            <p:nvPr/>
          </p:nvSpPr>
          <p:spPr>
            <a:xfrm>
              <a:off x="8828777" y="305908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99;p21"/>
            <p:cNvSpPr/>
            <p:nvPr/>
          </p:nvSpPr>
          <p:spPr>
            <a:xfrm>
              <a:off x="8771297" y="31083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00;p21"/>
            <p:cNvSpPr/>
            <p:nvPr/>
          </p:nvSpPr>
          <p:spPr>
            <a:xfrm>
              <a:off x="8749948" y="360055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01;p21"/>
            <p:cNvSpPr/>
            <p:nvPr/>
          </p:nvSpPr>
          <p:spPr>
            <a:xfrm>
              <a:off x="8682614" y="36825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02;p21"/>
            <p:cNvSpPr/>
            <p:nvPr/>
          </p:nvSpPr>
          <p:spPr>
            <a:xfrm>
              <a:off x="8674403" y="41748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03;p21"/>
            <p:cNvSpPr/>
            <p:nvPr/>
          </p:nvSpPr>
          <p:spPr>
            <a:xfrm>
              <a:off x="8620207" y="42404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04;p21"/>
            <p:cNvSpPr/>
            <p:nvPr/>
          </p:nvSpPr>
          <p:spPr>
            <a:xfrm>
              <a:off x="8616923" y="483112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05;p21"/>
            <p:cNvSpPr/>
            <p:nvPr/>
          </p:nvSpPr>
          <p:spPr>
            <a:xfrm>
              <a:off x="8559443" y="471627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06;p21"/>
            <p:cNvSpPr/>
            <p:nvPr/>
          </p:nvSpPr>
          <p:spPr>
            <a:xfrm>
              <a:off x="8554516" y="53069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07;p21"/>
            <p:cNvSpPr/>
            <p:nvPr/>
          </p:nvSpPr>
          <p:spPr>
            <a:xfrm>
              <a:off x="8493752" y="52741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08;p21"/>
            <p:cNvSpPr/>
            <p:nvPr/>
          </p:nvSpPr>
          <p:spPr>
            <a:xfrm>
              <a:off x="8501963" y="5848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6009;p21"/>
            <p:cNvSpPr/>
            <p:nvPr/>
          </p:nvSpPr>
          <p:spPr>
            <a:xfrm>
              <a:off x="8446125" y="570074"/>
              <a:ext cx="21350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010;p21"/>
            <p:cNvSpPr/>
            <p:nvPr/>
          </p:nvSpPr>
          <p:spPr>
            <a:xfrm>
              <a:off x="8423134" y="630782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011;p21"/>
            <p:cNvSpPr/>
            <p:nvPr/>
          </p:nvSpPr>
          <p:spPr>
            <a:xfrm>
              <a:off x="8947021" y="41255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012;p21"/>
            <p:cNvSpPr/>
            <p:nvPr/>
          </p:nvSpPr>
          <p:spPr>
            <a:xfrm>
              <a:off x="8951948" y="486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013;p21"/>
            <p:cNvSpPr/>
            <p:nvPr/>
          </p:nvSpPr>
          <p:spPr>
            <a:xfrm>
              <a:off x="8902679" y="50608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6014;p21"/>
            <p:cNvSpPr/>
            <p:nvPr/>
          </p:nvSpPr>
          <p:spPr>
            <a:xfrm>
              <a:off x="8912533" y="579919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6015;p21"/>
            <p:cNvSpPr/>
            <p:nvPr/>
          </p:nvSpPr>
          <p:spPr>
            <a:xfrm>
              <a:off x="8863264" y="601248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6016;p21"/>
            <p:cNvSpPr/>
            <p:nvPr/>
          </p:nvSpPr>
          <p:spPr>
            <a:xfrm>
              <a:off x="8876403" y="66195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6017;p21"/>
            <p:cNvSpPr/>
            <p:nvPr/>
          </p:nvSpPr>
          <p:spPr>
            <a:xfrm>
              <a:off x="8822208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6018;p21"/>
            <p:cNvSpPr/>
            <p:nvPr/>
          </p:nvSpPr>
          <p:spPr>
            <a:xfrm>
              <a:off x="8832062" y="74235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6019;p21"/>
            <p:cNvSpPr/>
            <p:nvPr/>
          </p:nvSpPr>
          <p:spPr>
            <a:xfrm>
              <a:off x="8781150" y="745637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6020;p21"/>
            <p:cNvSpPr/>
            <p:nvPr/>
          </p:nvSpPr>
          <p:spPr>
            <a:xfrm>
              <a:off x="8784435" y="821112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6021;p21"/>
            <p:cNvSpPr/>
            <p:nvPr/>
          </p:nvSpPr>
          <p:spPr>
            <a:xfrm>
              <a:off x="8731882" y="826035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6022;p21"/>
            <p:cNvSpPr/>
            <p:nvPr/>
          </p:nvSpPr>
          <p:spPr>
            <a:xfrm>
              <a:off x="8718744" y="899870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6023;p21"/>
            <p:cNvSpPr/>
            <p:nvPr/>
          </p:nvSpPr>
          <p:spPr>
            <a:xfrm>
              <a:off x="8966729" y="356773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6024;p21"/>
            <p:cNvSpPr/>
            <p:nvPr/>
          </p:nvSpPr>
          <p:spPr>
            <a:xfrm>
              <a:off x="8947021" y="19597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6025;p21"/>
            <p:cNvSpPr/>
            <p:nvPr/>
          </p:nvSpPr>
          <p:spPr>
            <a:xfrm>
              <a:off x="9017639" y="227151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026;p21"/>
            <p:cNvSpPr/>
            <p:nvPr/>
          </p:nvSpPr>
          <p:spPr>
            <a:xfrm>
              <a:off x="8996290" y="148394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027;p21"/>
            <p:cNvSpPr/>
            <p:nvPr/>
          </p:nvSpPr>
          <p:spPr>
            <a:xfrm>
              <a:off x="9022566" y="118860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6028;p21"/>
          <p:cNvGrpSpPr>
            <a:grpSpLocks/>
          </p:cNvGrpSpPr>
          <p:nvPr/>
        </p:nvGrpSpPr>
        <p:grpSpPr bwMode="auto">
          <a:xfrm rot="-5400000">
            <a:off x="10083801" y="92075"/>
            <a:ext cx="157162" cy="141287"/>
            <a:chOff x="7737341" y="1046941"/>
            <a:chExt cx="161913" cy="145916"/>
          </a:xfrm>
        </p:grpSpPr>
        <p:sp>
          <p:nvSpPr>
            <p:cNvPr id="139" name="Google Shape;6029;p21"/>
            <p:cNvSpPr/>
            <p:nvPr/>
          </p:nvSpPr>
          <p:spPr>
            <a:xfrm>
              <a:off x="7732433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030;p21"/>
            <p:cNvSpPr/>
            <p:nvPr/>
          </p:nvSpPr>
          <p:spPr>
            <a:xfrm>
              <a:off x="7789676" y="1046940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031;p21"/>
            <p:cNvSpPr/>
            <p:nvPr/>
          </p:nvSpPr>
          <p:spPr>
            <a:xfrm>
              <a:off x="7825656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6032;p21"/>
          <p:cNvGrpSpPr>
            <a:grpSpLocks/>
          </p:cNvGrpSpPr>
          <p:nvPr/>
        </p:nvGrpSpPr>
        <p:grpSpPr bwMode="auto">
          <a:xfrm flipH="1">
            <a:off x="10860088" y="-150813"/>
            <a:ext cx="915987" cy="919163"/>
            <a:chOff x="-566600" y="186057"/>
            <a:chExt cx="1240151" cy="1244074"/>
          </a:xfrm>
        </p:grpSpPr>
        <p:sp>
          <p:nvSpPr>
            <p:cNvPr id="143" name="Google Shape;6033;p21"/>
            <p:cNvSpPr/>
            <p:nvPr/>
          </p:nvSpPr>
          <p:spPr>
            <a:xfrm>
              <a:off x="-566600" y="203246"/>
              <a:ext cx="1240151" cy="1226885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34;p21"/>
            <p:cNvSpPr/>
            <p:nvPr/>
          </p:nvSpPr>
          <p:spPr>
            <a:xfrm>
              <a:off x="-401104" y="186057"/>
              <a:ext cx="958592" cy="1102263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35;p21"/>
            <p:cNvSpPr/>
            <p:nvPr/>
          </p:nvSpPr>
          <p:spPr>
            <a:xfrm>
              <a:off x="359752" y="1073454"/>
              <a:ext cx="150452" cy="163298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36;p21"/>
            <p:cNvSpPr/>
            <p:nvPr/>
          </p:nvSpPr>
          <p:spPr>
            <a:xfrm>
              <a:off x="237242" y="959575"/>
              <a:ext cx="202035" cy="189082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37;p21"/>
            <p:cNvSpPr/>
            <p:nvPr/>
          </p:nvSpPr>
          <p:spPr>
            <a:xfrm>
              <a:off x="101835" y="807020"/>
              <a:ext cx="242873" cy="253542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38;p21"/>
            <p:cNvSpPr/>
            <p:nvPr/>
          </p:nvSpPr>
          <p:spPr>
            <a:xfrm>
              <a:off x="-44318" y="622235"/>
              <a:ext cx="283709" cy="296515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39;p21"/>
            <p:cNvSpPr/>
            <p:nvPr/>
          </p:nvSpPr>
          <p:spPr>
            <a:xfrm>
              <a:off x="-194770" y="415964"/>
              <a:ext cx="288007" cy="36312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40;p21"/>
            <p:cNvSpPr/>
            <p:nvPr/>
          </p:nvSpPr>
          <p:spPr>
            <a:xfrm>
              <a:off x="174911" y="716776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41;p21"/>
            <p:cNvSpPr/>
            <p:nvPr/>
          </p:nvSpPr>
          <p:spPr>
            <a:xfrm>
              <a:off x="205001" y="669506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42;p21"/>
            <p:cNvSpPr/>
            <p:nvPr/>
          </p:nvSpPr>
          <p:spPr>
            <a:xfrm>
              <a:off x="232943" y="710331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43;p21"/>
            <p:cNvSpPr/>
            <p:nvPr/>
          </p:nvSpPr>
          <p:spPr>
            <a:xfrm>
              <a:off x="142672" y="1088495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44;p21"/>
            <p:cNvSpPr/>
            <p:nvPr/>
          </p:nvSpPr>
          <p:spPr>
            <a:xfrm>
              <a:off x="168464" y="1028333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45;p21"/>
            <p:cNvSpPr/>
            <p:nvPr/>
          </p:nvSpPr>
          <p:spPr>
            <a:xfrm>
              <a:off x="196404" y="1088495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46;p21"/>
            <p:cNvSpPr/>
            <p:nvPr/>
          </p:nvSpPr>
          <p:spPr>
            <a:xfrm>
              <a:off x="566086" y="1228157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47;p21"/>
            <p:cNvSpPr/>
            <p:nvPr/>
          </p:nvSpPr>
          <p:spPr>
            <a:xfrm>
              <a:off x="583280" y="1284022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48;p21"/>
            <p:cNvSpPr/>
            <p:nvPr/>
          </p:nvSpPr>
          <p:spPr>
            <a:xfrm>
              <a:off x="20161" y="551330"/>
              <a:ext cx="27942" cy="1933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49;p21"/>
            <p:cNvSpPr/>
            <p:nvPr/>
          </p:nvSpPr>
          <p:spPr>
            <a:xfrm>
              <a:off x="37355" y="504060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50;p21"/>
            <p:cNvSpPr/>
            <p:nvPr/>
          </p:nvSpPr>
          <p:spPr>
            <a:xfrm>
              <a:off x="73894" y="540586"/>
              <a:ext cx="2579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51;p21"/>
            <p:cNvSpPr/>
            <p:nvPr/>
          </p:nvSpPr>
          <p:spPr>
            <a:xfrm>
              <a:off x="-312981" y="536289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52;p21"/>
            <p:cNvSpPr/>
            <p:nvPr/>
          </p:nvSpPr>
          <p:spPr>
            <a:xfrm>
              <a:off x="-289340" y="46968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53;p21"/>
            <p:cNvSpPr/>
            <p:nvPr/>
          </p:nvSpPr>
          <p:spPr>
            <a:xfrm>
              <a:off x="-248502" y="523397"/>
              <a:ext cx="27940" cy="19339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54;p21"/>
            <p:cNvSpPr/>
            <p:nvPr/>
          </p:nvSpPr>
          <p:spPr>
            <a:xfrm>
              <a:off x="-55064" y="340760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55;p21"/>
            <p:cNvSpPr/>
            <p:nvPr/>
          </p:nvSpPr>
          <p:spPr>
            <a:xfrm>
              <a:off x="-9929" y="330018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56;p21"/>
            <p:cNvSpPr/>
            <p:nvPr/>
          </p:nvSpPr>
          <p:spPr>
            <a:xfrm>
              <a:off x="-70110" y="693142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57;p21"/>
            <p:cNvSpPr/>
            <p:nvPr/>
          </p:nvSpPr>
          <p:spPr>
            <a:xfrm>
              <a:off x="258735" y="865034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58;p21"/>
            <p:cNvSpPr/>
            <p:nvPr/>
          </p:nvSpPr>
          <p:spPr>
            <a:xfrm>
              <a:off x="37355" y="897264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59;p21"/>
            <p:cNvSpPr/>
            <p:nvPr/>
          </p:nvSpPr>
          <p:spPr>
            <a:xfrm>
              <a:off x="460770" y="101329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6060;p21"/>
          <p:cNvGrpSpPr>
            <a:grpSpLocks/>
          </p:cNvGrpSpPr>
          <p:nvPr/>
        </p:nvGrpSpPr>
        <p:grpSpPr bwMode="auto">
          <a:xfrm flipH="1">
            <a:off x="10518775" y="-185738"/>
            <a:ext cx="666750" cy="644526"/>
            <a:chOff x="-168381" y="-168706"/>
            <a:chExt cx="901061" cy="871312"/>
          </a:xfrm>
        </p:grpSpPr>
        <p:sp>
          <p:nvSpPr>
            <p:cNvPr id="171" name="Google Shape;6061;p21"/>
            <p:cNvSpPr/>
            <p:nvPr/>
          </p:nvSpPr>
          <p:spPr>
            <a:xfrm>
              <a:off x="-157655" y="-134369"/>
              <a:ext cx="890335" cy="836975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62;p21"/>
            <p:cNvSpPr/>
            <p:nvPr/>
          </p:nvSpPr>
          <p:spPr>
            <a:xfrm>
              <a:off x="-168381" y="-168706"/>
              <a:ext cx="804518" cy="753277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63;p21"/>
            <p:cNvSpPr/>
            <p:nvPr/>
          </p:nvSpPr>
          <p:spPr>
            <a:xfrm>
              <a:off x="380837" y="342064"/>
              <a:ext cx="199520" cy="225338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64;p21"/>
            <p:cNvSpPr/>
            <p:nvPr/>
          </p:nvSpPr>
          <p:spPr>
            <a:xfrm>
              <a:off x="243533" y="204714"/>
              <a:ext cx="220974" cy="242507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65;p21"/>
            <p:cNvSpPr/>
            <p:nvPr/>
          </p:nvSpPr>
          <p:spPr>
            <a:xfrm>
              <a:off x="74047" y="63071"/>
              <a:ext cx="302500" cy="334791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66;p21"/>
            <p:cNvSpPr/>
            <p:nvPr/>
          </p:nvSpPr>
          <p:spPr>
            <a:xfrm>
              <a:off x="-58967" y="-50671"/>
              <a:ext cx="283191" cy="332644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67;p21"/>
            <p:cNvSpPr/>
            <p:nvPr/>
          </p:nvSpPr>
          <p:spPr>
            <a:xfrm>
              <a:off x="460216" y="6521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68;p21"/>
            <p:cNvSpPr/>
            <p:nvPr/>
          </p:nvSpPr>
          <p:spPr>
            <a:xfrm>
              <a:off x="470943" y="121016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69;p21"/>
            <p:cNvSpPr/>
            <p:nvPr/>
          </p:nvSpPr>
          <p:spPr>
            <a:xfrm>
              <a:off x="511705" y="80240"/>
              <a:ext cx="30035" cy="2146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70;p21"/>
            <p:cNvSpPr/>
            <p:nvPr/>
          </p:nvSpPr>
          <p:spPr>
            <a:xfrm>
              <a:off x="89065" y="51160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71;p21"/>
            <p:cNvSpPr/>
            <p:nvPr/>
          </p:nvSpPr>
          <p:spPr>
            <a:xfrm>
              <a:off x="114810" y="451513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72;p21"/>
            <p:cNvSpPr/>
            <p:nvPr/>
          </p:nvSpPr>
          <p:spPr>
            <a:xfrm>
              <a:off x="146990" y="503019"/>
              <a:ext cx="27891" cy="23608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73;p21"/>
            <p:cNvSpPr/>
            <p:nvPr/>
          </p:nvSpPr>
          <p:spPr>
            <a:xfrm>
              <a:off x="7540" y="20471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74;p21"/>
            <p:cNvSpPr/>
            <p:nvPr/>
          </p:nvSpPr>
          <p:spPr>
            <a:xfrm>
              <a:off x="13976" y="146769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75;p21"/>
            <p:cNvSpPr/>
            <p:nvPr/>
          </p:nvSpPr>
          <p:spPr>
            <a:xfrm>
              <a:off x="430180" y="286265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76;p21"/>
            <p:cNvSpPr/>
            <p:nvPr/>
          </p:nvSpPr>
          <p:spPr>
            <a:xfrm>
              <a:off x="462362" y="26909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77;p21"/>
            <p:cNvSpPr/>
            <p:nvPr/>
          </p:nvSpPr>
          <p:spPr>
            <a:xfrm>
              <a:off x="219933" y="512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78;p21"/>
            <p:cNvSpPr/>
            <p:nvPr/>
          </p:nvSpPr>
          <p:spPr>
            <a:xfrm>
              <a:off x="578212" y="46653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79;p21"/>
            <p:cNvSpPr/>
            <p:nvPr/>
          </p:nvSpPr>
          <p:spPr>
            <a:xfrm>
              <a:off x="494542" y="524480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" name="Google Shape;6080;p21"/>
          <p:cNvGrpSpPr>
            <a:grpSpLocks/>
          </p:cNvGrpSpPr>
          <p:nvPr/>
        </p:nvGrpSpPr>
        <p:grpSpPr bwMode="auto">
          <a:xfrm>
            <a:off x="9418638" y="-161925"/>
            <a:ext cx="530225" cy="741363"/>
            <a:chOff x="1897495" y="-461400"/>
            <a:chExt cx="815443" cy="1139815"/>
          </a:xfrm>
        </p:grpSpPr>
        <p:sp>
          <p:nvSpPr>
            <p:cNvPr id="191" name="Google Shape;6081;p21"/>
            <p:cNvSpPr/>
            <p:nvPr/>
          </p:nvSpPr>
          <p:spPr>
            <a:xfrm>
              <a:off x="1897495" y="-344246"/>
              <a:ext cx="815443" cy="1022661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082;p21"/>
            <p:cNvSpPr/>
            <p:nvPr/>
          </p:nvSpPr>
          <p:spPr>
            <a:xfrm>
              <a:off x="2063513" y="-461400"/>
              <a:ext cx="573739" cy="104950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083;p21"/>
            <p:cNvSpPr/>
            <p:nvPr/>
          </p:nvSpPr>
          <p:spPr>
            <a:xfrm>
              <a:off x="2112342" y="-305194"/>
              <a:ext cx="166018" cy="158647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084;p21"/>
            <p:cNvSpPr/>
            <p:nvPr/>
          </p:nvSpPr>
          <p:spPr>
            <a:xfrm>
              <a:off x="2178261" y="-134344"/>
              <a:ext cx="229496" cy="229427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085;p21"/>
            <p:cNvSpPr/>
            <p:nvPr/>
          </p:nvSpPr>
          <p:spPr>
            <a:xfrm>
              <a:off x="2246621" y="-14748"/>
              <a:ext cx="256353" cy="324614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086;p21"/>
            <p:cNvSpPr/>
            <p:nvPr/>
          </p:nvSpPr>
          <p:spPr>
            <a:xfrm>
              <a:off x="2354045" y="146339"/>
              <a:ext cx="131838" cy="17085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087;p21"/>
            <p:cNvSpPr/>
            <p:nvPr/>
          </p:nvSpPr>
          <p:spPr>
            <a:xfrm>
              <a:off x="2446820" y="300103"/>
              <a:ext cx="170901" cy="20258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088;p21"/>
            <p:cNvSpPr/>
            <p:nvPr/>
          </p:nvSpPr>
          <p:spPr>
            <a:xfrm>
              <a:off x="2522505" y="424581"/>
              <a:ext cx="119630" cy="14156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089;p21"/>
            <p:cNvSpPr/>
            <p:nvPr/>
          </p:nvSpPr>
          <p:spPr>
            <a:xfrm>
              <a:off x="2080603" y="27813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090;p21"/>
            <p:cNvSpPr/>
            <p:nvPr/>
          </p:nvSpPr>
          <p:spPr>
            <a:xfrm>
              <a:off x="2117225" y="32207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091;p21"/>
            <p:cNvSpPr/>
            <p:nvPr/>
          </p:nvSpPr>
          <p:spPr>
            <a:xfrm>
              <a:off x="2129432" y="2610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092;p21"/>
            <p:cNvSpPr/>
            <p:nvPr/>
          </p:nvSpPr>
          <p:spPr>
            <a:xfrm>
              <a:off x="2605514" y="12099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093;p21"/>
            <p:cNvSpPr/>
            <p:nvPr/>
          </p:nvSpPr>
          <p:spPr>
            <a:xfrm>
              <a:off x="2595749" y="68236"/>
              <a:ext cx="31738" cy="26847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094;p21"/>
            <p:cNvSpPr/>
            <p:nvPr/>
          </p:nvSpPr>
          <p:spPr>
            <a:xfrm>
              <a:off x="2539595" y="26743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095;p21"/>
            <p:cNvSpPr/>
            <p:nvPr/>
          </p:nvSpPr>
          <p:spPr>
            <a:xfrm>
              <a:off x="2454145" y="58566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096;p21"/>
            <p:cNvSpPr/>
            <p:nvPr/>
          </p:nvSpPr>
          <p:spPr>
            <a:xfrm>
              <a:off x="2493208" y="6027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097;p21"/>
            <p:cNvSpPr/>
            <p:nvPr/>
          </p:nvSpPr>
          <p:spPr>
            <a:xfrm>
              <a:off x="2639695" y="390411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098;p21"/>
            <p:cNvSpPr/>
            <p:nvPr/>
          </p:nvSpPr>
          <p:spPr>
            <a:xfrm>
              <a:off x="2639695" y="35624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099;p21"/>
            <p:cNvSpPr/>
            <p:nvPr/>
          </p:nvSpPr>
          <p:spPr>
            <a:xfrm>
              <a:off x="2117225" y="-4891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100;p21"/>
            <p:cNvSpPr/>
            <p:nvPr/>
          </p:nvSpPr>
          <p:spPr>
            <a:xfrm>
              <a:off x="2319864" y="-207566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6101;p21"/>
            <p:cNvSpPr/>
            <p:nvPr/>
          </p:nvSpPr>
          <p:spPr>
            <a:xfrm>
              <a:off x="2434613" y="99965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6102;p21"/>
            <p:cNvSpPr/>
            <p:nvPr/>
          </p:nvSpPr>
          <p:spPr>
            <a:xfrm>
              <a:off x="2173378" y="124372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6103;p21"/>
          <p:cNvGrpSpPr>
            <a:grpSpLocks/>
          </p:cNvGrpSpPr>
          <p:nvPr/>
        </p:nvGrpSpPr>
        <p:grpSpPr bwMode="auto">
          <a:xfrm rot="10800000">
            <a:off x="11439525" y="5745163"/>
            <a:ext cx="692150" cy="1084262"/>
            <a:chOff x="1897495" y="-461400"/>
            <a:chExt cx="815443" cy="1139815"/>
          </a:xfrm>
        </p:grpSpPr>
        <p:sp>
          <p:nvSpPr>
            <p:cNvPr id="214" name="Google Shape;6104;p21"/>
            <p:cNvSpPr/>
            <p:nvPr/>
          </p:nvSpPr>
          <p:spPr>
            <a:xfrm>
              <a:off x="1903105" y="-344581"/>
              <a:ext cx="815443" cy="1022996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6105;p21"/>
            <p:cNvSpPr/>
            <p:nvPr/>
          </p:nvSpPr>
          <p:spPr>
            <a:xfrm>
              <a:off x="2075171" y="-461400"/>
              <a:ext cx="574177" cy="104969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6106;p21"/>
            <p:cNvSpPr/>
            <p:nvPr/>
          </p:nvSpPr>
          <p:spPr>
            <a:xfrm>
              <a:off x="2123799" y="-304529"/>
              <a:ext cx="166456" cy="158539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107;p21"/>
            <p:cNvSpPr/>
            <p:nvPr/>
          </p:nvSpPr>
          <p:spPr>
            <a:xfrm>
              <a:off x="2189259" y="-137646"/>
              <a:ext cx="230044" cy="226962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108;p21"/>
            <p:cNvSpPr/>
            <p:nvPr/>
          </p:nvSpPr>
          <p:spPr>
            <a:xfrm>
              <a:off x="2256589" y="-14152"/>
              <a:ext cx="256228" cy="325423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6109;p21"/>
            <p:cNvSpPr/>
            <p:nvPr/>
          </p:nvSpPr>
          <p:spPr>
            <a:xfrm>
              <a:off x="2365066" y="146057"/>
              <a:ext cx="132789" cy="17189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110;p21"/>
            <p:cNvSpPr/>
            <p:nvPr/>
          </p:nvSpPr>
          <p:spPr>
            <a:xfrm>
              <a:off x="2458580" y="294583"/>
              <a:ext cx="170195" cy="203598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111;p21"/>
            <p:cNvSpPr/>
            <p:nvPr/>
          </p:nvSpPr>
          <p:spPr>
            <a:xfrm>
              <a:off x="2527779" y="421414"/>
              <a:ext cx="119698" cy="14018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112;p21"/>
            <p:cNvSpPr/>
            <p:nvPr/>
          </p:nvSpPr>
          <p:spPr>
            <a:xfrm>
              <a:off x="2086393" y="279564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6113;p21"/>
            <p:cNvSpPr/>
            <p:nvPr/>
          </p:nvSpPr>
          <p:spPr>
            <a:xfrm>
              <a:off x="2121929" y="321284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114;p21"/>
            <p:cNvSpPr/>
            <p:nvPr/>
          </p:nvSpPr>
          <p:spPr>
            <a:xfrm>
              <a:off x="2140632" y="256200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115;p21"/>
            <p:cNvSpPr/>
            <p:nvPr/>
          </p:nvSpPr>
          <p:spPr>
            <a:xfrm>
              <a:off x="2610072" y="7543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116;p21"/>
            <p:cNvSpPr/>
            <p:nvPr/>
          </p:nvSpPr>
          <p:spPr>
            <a:xfrm>
              <a:off x="2600721" y="6929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117;p21"/>
            <p:cNvSpPr/>
            <p:nvPr/>
          </p:nvSpPr>
          <p:spPr>
            <a:xfrm>
              <a:off x="2544613" y="27569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118;p21"/>
            <p:cNvSpPr/>
            <p:nvPr/>
          </p:nvSpPr>
          <p:spPr>
            <a:xfrm>
              <a:off x="2460449" y="584960"/>
              <a:ext cx="33665" cy="28371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6119;p21"/>
            <p:cNvSpPr/>
            <p:nvPr/>
          </p:nvSpPr>
          <p:spPr>
            <a:xfrm>
              <a:off x="2503466" y="598311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6120;p21"/>
            <p:cNvSpPr/>
            <p:nvPr/>
          </p:nvSpPr>
          <p:spPr>
            <a:xfrm>
              <a:off x="2645608" y="391375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6121;p21"/>
            <p:cNvSpPr/>
            <p:nvPr/>
          </p:nvSpPr>
          <p:spPr>
            <a:xfrm>
              <a:off x="2645608" y="35633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6122;p21"/>
            <p:cNvSpPr/>
            <p:nvPr/>
          </p:nvSpPr>
          <p:spPr>
            <a:xfrm>
              <a:off x="2121929" y="-54204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6123;p21"/>
            <p:cNvSpPr/>
            <p:nvPr/>
          </p:nvSpPr>
          <p:spPr>
            <a:xfrm>
              <a:off x="2323919" y="-206068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6124;p21"/>
            <p:cNvSpPr/>
            <p:nvPr/>
          </p:nvSpPr>
          <p:spPr>
            <a:xfrm>
              <a:off x="2439877" y="95991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6125;p21"/>
            <p:cNvSpPr/>
            <p:nvPr/>
          </p:nvSpPr>
          <p:spPr>
            <a:xfrm>
              <a:off x="2178037" y="119355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6126;p21"/>
          <p:cNvGrpSpPr>
            <a:grpSpLocks/>
          </p:cNvGrpSpPr>
          <p:nvPr/>
        </p:nvGrpSpPr>
        <p:grpSpPr bwMode="auto">
          <a:xfrm rot="10800000">
            <a:off x="11160125" y="4714875"/>
            <a:ext cx="1174750" cy="889000"/>
            <a:chOff x="-320607" y="2105391"/>
            <a:chExt cx="1152762" cy="873760"/>
          </a:xfrm>
        </p:grpSpPr>
        <p:sp>
          <p:nvSpPr>
            <p:cNvPr id="237" name="Google Shape;6127;p21"/>
            <p:cNvSpPr/>
            <p:nvPr/>
          </p:nvSpPr>
          <p:spPr>
            <a:xfrm>
              <a:off x="545522" y="2189646"/>
              <a:ext cx="286633" cy="151347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128;p21"/>
            <p:cNvSpPr/>
            <p:nvPr/>
          </p:nvSpPr>
          <p:spPr>
            <a:xfrm>
              <a:off x="400648" y="2110071"/>
              <a:ext cx="174472" cy="226242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129;p21"/>
            <p:cNvSpPr/>
            <p:nvPr/>
          </p:nvSpPr>
          <p:spPr>
            <a:xfrm>
              <a:off x="409994" y="2504824"/>
              <a:ext cx="345829" cy="162270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130;p21"/>
            <p:cNvSpPr/>
            <p:nvPr/>
          </p:nvSpPr>
          <p:spPr>
            <a:xfrm>
              <a:off x="48588" y="2383122"/>
              <a:ext cx="154221" cy="294894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6131;p21"/>
            <p:cNvSpPr/>
            <p:nvPr/>
          </p:nvSpPr>
          <p:spPr>
            <a:xfrm>
              <a:off x="-320607" y="2252058"/>
              <a:ext cx="1065526" cy="727093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6132;p21"/>
            <p:cNvSpPr/>
            <p:nvPr/>
          </p:nvSpPr>
          <p:spPr>
            <a:xfrm>
              <a:off x="109342" y="2428370"/>
              <a:ext cx="79447" cy="354185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6133;p21"/>
            <p:cNvSpPr/>
            <p:nvPr/>
          </p:nvSpPr>
          <p:spPr>
            <a:xfrm>
              <a:off x="277583" y="2573477"/>
              <a:ext cx="405024" cy="73333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6134;p21"/>
            <p:cNvSpPr/>
            <p:nvPr/>
          </p:nvSpPr>
          <p:spPr>
            <a:xfrm>
              <a:off x="459844" y="2167802"/>
              <a:ext cx="63870" cy="22468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6135;p21"/>
            <p:cNvSpPr/>
            <p:nvPr/>
          </p:nvSpPr>
          <p:spPr>
            <a:xfrm>
              <a:off x="734014" y="2213050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6136;p21"/>
            <p:cNvSpPr/>
            <p:nvPr/>
          </p:nvSpPr>
          <p:spPr>
            <a:xfrm>
              <a:off x="757381" y="2255178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6137;p21"/>
            <p:cNvSpPr/>
            <p:nvPr/>
          </p:nvSpPr>
          <p:spPr>
            <a:xfrm>
              <a:off x="769844" y="2209930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6138;p21"/>
            <p:cNvSpPr/>
            <p:nvPr/>
          </p:nvSpPr>
          <p:spPr>
            <a:xfrm>
              <a:off x="610949" y="2545392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6139;p21"/>
            <p:cNvSpPr/>
            <p:nvPr/>
          </p:nvSpPr>
          <p:spPr>
            <a:xfrm>
              <a:off x="646778" y="2525107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6140;p21"/>
            <p:cNvSpPr/>
            <p:nvPr/>
          </p:nvSpPr>
          <p:spPr>
            <a:xfrm>
              <a:off x="691954" y="2598441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6141;p21"/>
            <p:cNvSpPr/>
            <p:nvPr/>
          </p:nvSpPr>
          <p:spPr>
            <a:xfrm>
              <a:off x="453612" y="2163121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6142;p21"/>
            <p:cNvSpPr/>
            <p:nvPr/>
          </p:nvSpPr>
          <p:spPr>
            <a:xfrm>
              <a:off x="511251" y="2205249"/>
              <a:ext cx="26482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6143;p21"/>
            <p:cNvSpPr/>
            <p:nvPr/>
          </p:nvSpPr>
          <p:spPr>
            <a:xfrm>
              <a:off x="154517" y="2498583"/>
              <a:ext cx="26483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6144;p21"/>
            <p:cNvSpPr/>
            <p:nvPr/>
          </p:nvSpPr>
          <p:spPr>
            <a:xfrm>
              <a:off x="154517" y="2464257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6145;p21"/>
            <p:cNvSpPr/>
            <p:nvPr/>
          </p:nvSpPr>
          <p:spPr>
            <a:xfrm>
              <a:off x="73512" y="2482980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6146;p21"/>
          <p:cNvGrpSpPr>
            <a:grpSpLocks/>
          </p:cNvGrpSpPr>
          <p:nvPr/>
        </p:nvGrpSpPr>
        <p:grpSpPr bwMode="auto">
          <a:xfrm rot="5400000" flipH="1">
            <a:off x="11744325" y="1204913"/>
            <a:ext cx="157163" cy="141287"/>
            <a:chOff x="7737341" y="1046941"/>
            <a:chExt cx="161913" cy="145916"/>
          </a:xfrm>
        </p:grpSpPr>
        <p:sp>
          <p:nvSpPr>
            <p:cNvPr id="257" name="Google Shape;6147;p21"/>
            <p:cNvSpPr/>
            <p:nvPr/>
          </p:nvSpPr>
          <p:spPr>
            <a:xfrm>
              <a:off x="7737340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6148;p21"/>
            <p:cNvSpPr/>
            <p:nvPr/>
          </p:nvSpPr>
          <p:spPr>
            <a:xfrm>
              <a:off x="7789676" y="1042022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6149;p21"/>
            <p:cNvSpPr/>
            <p:nvPr/>
          </p:nvSpPr>
          <p:spPr>
            <a:xfrm>
              <a:off x="7830563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6150;p21"/>
          <p:cNvGrpSpPr>
            <a:grpSpLocks/>
          </p:cNvGrpSpPr>
          <p:nvPr/>
        </p:nvGrpSpPr>
        <p:grpSpPr bwMode="auto">
          <a:xfrm rot="13342812" flipH="1">
            <a:off x="9972675" y="6416675"/>
            <a:ext cx="1163638" cy="522288"/>
            <a:chOff x="8502760" y="3542528"/>
            <a:chExt cx="711519" cy="319269"/>
          </a:xfrm>
        </p:grpSpPr>
        <p:sp>
          <p:nvSpPr>
            <p:cNvPr id="261" name="Google Shape;6151;p21"/>
            <p:cNvSpPr/>
            <p:nvPr/>
          </p:nvSpPr>
          <p:spPr>
            <a:xfrm>
              <a:off x="8527250" y="3663477"/>
              <a:ext cx="687251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6152;p21"/>
            <p:cNvSpPr/>
            <p:nvPr/>
          </p:nvSpPr>
          <p:spPr>
            <a:xfrm>
              <a:off x="8654813" y="3577503"/>
              <a:ext cx="187344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6153;p21"/>
            <p:cNvSpPr/>
            <p:nvPr/>
          </p:nvSpPr>
          <p:spPr>
            <a:xfrm>
              <a:off x="8575172" y="3750481"/>
              <a:ext cx="259176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6154;p21"/>
            <p:cNvSpPr/>
            <p:nvPr/>
          </p:nvSpPr>
          <p:spPr>
            <a:xfrm>
              <a:off x="8617846" y="3623422"/>
              <a:ext cx="206758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6155;p21"/>
            <p:cNvSpPr/>
            <p:nvPr/>
          </p:nvSpPr>
          <p:spPr>
            <a:xfrm>
              <a:off x="8664104" y="3539668"/>
              <a:ext cx="61153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6156;p21"/>
            <p:cNvSpPr/>
            <p:nvPr/>
          </p:nvSpPr>
          <p:spPr>
            <a:xfrm>
              <a:off x="8595631" y="3598865"/>
              <a:ext cx="61153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6157;p21"/>
            <p:cNvSpPr/>
            <p:nvPr/>
          </p:nvSpPr>
          <p:spPr>
            <a:xfrm>
              <a:off x="8504231" y="3643217"/>
              <a:ext cx="67949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6158;p21"/>
            <p:cNvSpPr/>
            <p:nvPr/>
          </p:nvSpPr>
          <p:spPr>
            <a:xfrm>
              <a:off x="8545763" y="3743890"/>
              <a:ext cx="66978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6159;p21"/>
            <p:cNvSpPr/>
            <p:nvPr/>
          </p:nvSpPr>
          <p:spPr>
            <a:xfrm>
              <a:off x="8629356" y="3806838"/>
              <a:ext cx="66978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314159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DD3EB54E-3A0B-9530-C01B-19F43D703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8654D721-C8B8-004D-3228-2486560542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9" name="组合 10">
            <a:extLst>
              <a:ext uri="{FF2B5EF4-FFF2-40B4-BE49-F238E27FC236}">
                <a16:creationId xmlns:a16="http://schemas.microsoft.com/office/drawing/2014/main" id="{3FA36FE2-DDDD-92E2-DE06-4D2470740A62}"/>
              </a:ext>
            </a:extLst>
          </p:cNvPr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8D7612D2-704A-8592-1116-B21033EE0F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id="{6C63F172-2F07-49FB-29EE-64FE8FCD8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29922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250;p9"/>
          <p:cNvGrpSpPr>
            <a:grpSpLocks/>
          </p:cNvGrpSpPr>
          <p:nvPr/>
        </p:nvGrpSpPr>
        <p:grpSpPr bwMode="auto">
          <a:xfrm rot="5400000">
            <a:off x="11560969" y="5511006"/>
            <a:ext cx="781050" cy="350838"/>
            <a:chOff x="8502760" y="3542528"/>
            <a:chExt cx="711519" cy="319269"/>
          </a:xfrm>
        </p:grpSpPr>
        <p:sp>
          <p:nvSpPr>
            <p:cNvPr id="5" name="Google Shape;2251;p9"/>
            <p:cNvSpPr/>
            <p:nvPr/>
          </p:nvSpPr>
          <p:spPr>
            <a:xfrm>
              <a:off x="8527345" y="3663878"/>
              <a:ext cx="686934" cy="166136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252;p9"/>
            <p:cNvSpPr/>
            <p:nvPr/>
          </p:nvSpPr>
          <p:spPr>
            <a:xfrm>
              <a:off x="8656055" y="3575756"/>
              <a:ext cx="188003" cy="260038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253;p9"/>
            <p:cNvSpPr/>
            <p:nvPr/>
          </p:nvSpPr>
          <p:spPr>
            <a:xfrm>
              <a:off x="8576515" y="3749114"/>
              <a:ext cx="258865" cy="30337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254;p9"/>
            <p:cNvSpPr/>
            <p:nvPr/>
          </p:nvSpPr>
          <p:spPr>
            <a:xfrm>
              <a:off x="8619901" y="3617650"/>
              <a:ext cx="205357" cy="13290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255;p9"/>
            <p:cNvSpPr/>
            <p:nvPr/>
          </p:nvSpPr>
          <p:spPr>
            <a:xfrm>
              <a:off x="8663286" y="3542528"/>
              <a:ext cx="60739" cy="56342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56;p9"/>
            <p:cNvSpPr/>
            <p:nvPr/>
          </p:nvSpPr>
          <p:spPr>
            <a:xfrm>
              <a:off x="8595315" y="3598870"/>
              <a:ext cx="60739" cy="53452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57;p9"/>
            <p:cNvSpPr/>
            <p:nvPr/>
          </p:nvSpPr>
          <p:spPr>
            <a:xfrm>
              <a:off x="8502760" y="3645099"/>
              <a:ext cx="67971" cy="53452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58;p9"/>
            <p:cNvSpPr/>
            <p:nvPr/>
          </p:nvSpPr>
          <p:spPr>
            <a:xfrm>
              <a:off x="8549038" y="3744780"/>
              <a:ext cx="66524" cy="5345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59;p9"/>
            <p:cNvSpPr/>
            <p:nvPr/>
          </p:nvSpPr>
          <p:spPr>
            <a:xfrm>
              <a:off x="8630024" y="3805455"/>
              <a:ext cx="67971" cy="52008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2260;p9"/>
          <p:cNvSpPr/>
          <p:nvPr/>
        </p:nvSpPr>
        <p:spPr>
          <a:xfrm>
            <a:off x="7521575" y="6337300"/>
            <a:ext cx="4691063" cy="63341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261;p9"/>
          <p:cNvSpPr/>
          <p:nvPr/>
        </p:nvSpPr>
        <p:spPr>
          <a:xfrm rot="16200000">
            <a:off x="-1528763" y="1309687"/>
            <a:ext cx="3609976" cy="815976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Google Shape;2262;p9"/>
          <p:cNvGrpSpPr>
            <a:grpSpLocks/>
          </p:cNvGrpSpPr>
          <p:nvPr/>
        </p:nvGrpSpPr>
        <p:grpSpPr bwMode="auto">
          <a:xfrm rot="-8956076">
            <a:off x="-384175" y="474663"/>
            <a:ext cx="585788" cy="1517650"/>
            <a:chOff x="1823086" y="-208516"/>
            <a:chExt cx="433159" cy="1122944"/>
          </a:xfrm>
        </p:grpSpPr>
        <p:sp>
          <p:nvSpPr>
            <p:cNvPr id="17" name="Google Shape;2263;p9"/>
            <p:cNvSpPr/>
            <p:nvPr/>
          </p:nvSpPr>
          <p:spPr>
            <a:xfrm>
              <a:off x="1824531" y="-208214"/>
              <a:ext cx="386204" cy="1066562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64;p9"/>
            <p:cNvSpPr/>
            <p:nvPr/>
          </p:nvSpPr>
          <p:spPr>
            <a:xfrm>
              <a:off x="1905708" y="526031"/>
              <a:ext cx="64563" cy="106891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65;p9"/>
            <p:cNvSpPr/>
            <p:nvPr/>
          </p:nvSpPr>
          <p:spPr>
            <a:xfrm>
              <a:off x="1993060" y="566723"/>
              <a:ext cx="102126" cy="56382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66;p9"/>
            <p:cNvSpPr/>
            <p:nvPr/>
          </p:nvSpPr>
          <p:spPr>
            <a:xfrm>
              <a:off x="1987075" y="661056"/>
              <a:ext cx="62216" cy="102193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67;p9"/>
            <p:cNvSpPr/>
            <p:nvPr/>
          </p:nvSpPr>
          <p:spPr>
            <a:xfrm>
              <a:off x="2073721" y="682180"/>
              <a:ext cx="95084" cy="57556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68;p9"/>
            <p:cNvSpPr/>
            <p:nvPr/>
          </p:nvSpPr>
          <p:spPr>
            <a:xfrm>
              <a:off x="2098094" y="780943"/>
              <a:ext cx="44607" cy="89272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69;p9"/>
            <p:cNvSpPr/>
            <p:nvPr/>
          </p:nvSpPr>
          <p:spPr>
            <a:xfrm>
              <a:off x="2150024" y="764538"/>
              <a:ext cx="83345" cy="56382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70;p9"/>
            <p:cNvSpPr/>
            <p:nvPr/>
          </p:nvSpPr>
          <p:spPr>
            <a:xfrm>
              <a:off x="2183566" y="841645"/>
              <a:ext cx="73954" cy="72827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271;p9"/>
          <p:cNvGrpSpPr>
            <a:grpSpLocks/>
          </p:cNvGrpSpPr>
          <p:nvPr/>
        </p:nvGrpSpPr>
        <p:grpSpPr bwMode="auto">
          <a:xfrm rot="-8956076">
            <a:off x="-47625" y="382588"/>
            <a:ext cx="593725" cy="1604962"/>
            <a:chOff x="904476" y="-243594"/>
            <a:chExt cx="438472" cy="1186732"/>
          </a:xfrm>
        </p:grpSpPr>
        <p:sp>
          <p:nvSpPr>
            <p:cNvPr id="26" name="Google Shape;2272;p9"/>
            <p:cNvSpPr/>
            <p:nvPr/>
          </p:nvSpPr>
          <p:spPr>
            <a:xfrm>
              <a:off x="909971" y="363632"/>
              <a:ext cx="134825" cy="198375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73;p9"/>
            <p:cNvSpPr/>
            <p:nvPr/>
          </p:nvSpPr>
          <p:spPr>
            <a:xfrm>
              <a:off x="1126868" y="145094"/>
              <a:ext cx="221581" cy="138511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74;p9"/>
            <p:cNvSpPr/>
            <p:nvPr/>
          </p:nvSpPr>
          <p:spPr>
            <a:xfrm>
              <a:off x="930316" y="44946"/>
              <a:ext cx="117239" cy="242981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75;p9"/>
            <p:cNvSpPr/>
            <p:nvPr/>
          </p:nvSpPr>
          <p:spPr>
            <a:xfrm>
              <a:off x="1114710" y="300184"/>
              <a:ext cx="171168" cy="210113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76;p9"/>
            <p:cNvSpPr/>
            <p:nvPr/>
          </p:nvSpPr>
          <p:spPr>
            <a:xfrm>
              <a:off x="962271" y="553853"/>
              <a:ext cx="143031" cy="313410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277;p9"/>
            <p:cNvSpPr/>
            <p:nvPr/>
          </p:nvSpPr>
          <p:spPr>
            <a:xfrm>
              <a:off x="1115078" y="686637"/>
              <a:ext cx="151238" cy="257066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78;p9"/>
            <p:cNvSpPr/>
            <p:nvPr/>
          </p:nvSpPr>
          <p:spPr>
            <a:xfrm>
              <a:off x="1075012" y="-247462"/>
              <a:ext cx="112549" cy="1077567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79;p9"/>
            <p:cNvSpPr/>
            <p:nvPr/>
          </p:nvSpPr>
          <p:spPr>
            <a:xfrm>
              <a:off x="954842" y="-33360"/>
              <a:ext cx="148893" cy="28054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80;p9"/>
            <p:cNvSpPr/>
            <p:nvPr/>
          </p:nvSpPr>
          <p:spPr>
            <a:xfrm>
              <a:off x="1077092" y="253511"/>
              <a:ext cx="139513" cy="18546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81;p9"/>
            <p:cNvSpPr/>
            <p:nvPr/>
          </p:nvSpPr>
          <p:spPr>
            <a:xfrm>
              <a:off x="1005621" y="527992"/>
              <a:ext cx="112549" cy="285238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82;p9"/>
            <p:cNvSpPr/>
            <p:nvPr/>
          </p:nvSpPr>
          <p:spPr>
            <a:xfrm>
              <a:off x="937740" y="327040"/>
              <a:ext cx="160616" cy="197202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83;p9"/>
            <p:cNvSpPr/>
            <p:nvPr/>
          </p:nvSpPr>
          <p:spPr>
            <a:xfrm>
              <a:off x="1079556" y="128900"/>
              <a:ext cx="182893" cy="123252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84;p9"/>
            <p:cNvSpPr/>
            <p:nvPr/>
          </p:nvSpPr>
          <p:spPr>
            <a:xfrm>
              <a:off x="999707" y="201183"/>
              <a:ext cx="19930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85;p9"/>
            <p:cNvSpPr/>
            <p:nvPr/>
          </p:nvSpPr>
          <p:spPr>
            <a:xfrm>
              <a:off x="1002241" y="176015"/>
              <a:ext cx="21103" cy="1526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86;p9"/>
            <p:cNvSpPr/>
            <p:nvPr/>
          </p:nvSpPr>
          <p:spPr>
            <a:xfrm>
              <a:off x="1262773" y="208371"/>
              <a:ext cx="19931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287;p9"/>
            <p:cNvSpPr/>
            <p:nvPr/>
          </p:nvSpPr>
          <p:spPr>
            <a:xfrm>
              <a:off x="1266065" y="243029"/>
              <a:ext cx="21104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288;p9"/>
            <p:cNvSpPr/>
            <p:nvPr/>
          </p:nvSpPr>
          <p:spPr>
            <a:xfrm>
              <a:off x="1289163" y="220070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89;p9"/>
            <p:cNvSpPr/>
            <p:nvPr/>
          </p:nvSpPr>
          <p:spPr>
            <a:xfrm>
              <a:off x="978093" y="476051"/>
              <a:ext cx="19931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90;p9"/>
            <p:cNvSpPr/>
            <p:nvPr/>
          </p:nvSpPr>
          <p:spPr>
            <a:xfrm>
              <a:off x="987137" y="45164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91;p9"/>
            <p:cNvSpPr/>
            <p:nvPr/>
          </p:nvSpPr>
          <p:spPr>
            <a:xfrm>
              <a:off x="1212317" y="458012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92;p9"/>
            <p:cNvSpPr/>
            <p:nvPr/>
          </p:nvSpPr>
          <p:spPr>
            <a:xfrm>
              <a:off x="1228606" y="428181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93;p9"/>
            <p:cNvSpPr/>
            <p:nvPr/>
          </p:nvSpPr>
          <p:spPr>
            <a:xfrm>
              <a:off x="1241486" y="454305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94;p9"/>
            <p:cNvSpPr/>
            <p:nvPr/>
          </p:nvSpPr>
          <p:spPr>
            <a:xfrm>
              <a:off x="1027940" y="828747"/>
              <a:ext cx="19930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95;p9"/>
            <p:cNvSpPr/>
            <p:nvPr/>
          </p:nvSpPr>
          <p:spPr>
            <a:xfrm>
              <a:off x="1053624" y="81628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96;p9"/>
            <p:cNvSpPr/>
            <p:nvPr/>
          </p:nvSpPr>
          <p:spPr>
            <a:xfrm>
              <a:off x="1179284" y="867123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97;p9"/>
            <p:cNvSpPr/>
            <p:nvPr/>
          </p:nvSpPr>
          <p:spPr>
            <a:xfrm>
              <a:off x="1191787" y="83748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98;p9"/>
            <p:cNvSpPr/>
            <p:nvPr/>
          </p:nvSpPr>
          <p:spPr>
            <a:xfrm>
              <a:off x="1210768" y="86715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2299;p9"/>
          <p:cNvGrpSpPr>
            <a:grpSpLocks/>
          </p:cNvGrpSpPr>
          <p:nvPr/>
        </p:nvGrpSpPr>
        <p:grpSpPr bwMode="auto">
          <a:xfrm>
            <a:off x="11023600" y="5842000"/>
            <a:ext cx="1168400" cy="747713"/>
            <a:chOff x="7750342" y="3926048"/>
            <a:chExt cx="1406709" cy="900099"/>
          </a:xfrm>
        </p:grpSpPr>
        <p:sp>
          <p:nvSpPr>
            <p:cNvPr id="54" name="Google Shape;2300;p9"/>
            <p:cNvSpPr/>
            <p:nvPr/>
          </p:nvSpPr>
          <p:spPr>
            <a:xfrm>
              <a:off x="7826794" y="3979557"/>
              <a:ext cx="1330257" cy="846590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301;p9"/>
            <p:cNvSpPr/>
            <p:nvPr/>
          </p:nvSpPr>
          <p:spPr>
            <a:xfrm>
              <a:off x="8283592" y="4136262"/>
              <a:ext cx="68806" cy="160527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302;p9"/>
            <p:cNvSpPr/>
            <p:nvPr/>
          </p:nvSpPr>
          <p:spPr>
            <a:xfrm>
              <a:off x="8109664" y="4195505"/>
              <a:ext cx="137613" cy="70708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303;p9"/>
            <p:cNvSpPr/>
            <p:nvPr/>
          </p:nvSpPr>
          <p:spPr>
            <a:xfrm>
              <a:off x="8134512" y="4027334"/>
              <a:ext cx="63072" cy="126128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304;p9"/>
            <p:cNvSpPr/>
            <p:nvPr/>
          </p:nvSpPr>
          <p:spPr>
            <a:xfrm>
              <a:off x="7979697" y="4080843"/>
              <a:ext cx="116589" cy="85996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305;p9"/>
            <p:cNvSpPr/>
            <p:nvPr/>
          </p:nvSpPr>
          <p:spPr>
            <a:xfrm>
              <a:off x="7966318" y="3926048"/>
              <a:ext cx="63072" cy="116574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306;p9"/>
            <p:cNvSpPr/>
            <p:nvPr/>
          </p:nvSpPr>
          <p:spPr>
            <a:xfrm>
              <a:off x="7863109" y="4013956"/>
              <a:ext cx="87919" cy="72619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307;p9"/>
            <p:cNvSpPr/>
            <p:nvPr/>
          </p:nvSpPr>
          <p:spPr>
            <a:xfrm>
              <a:off x="7750342" y="3929870"/>
              <a:ext cx="137613" cy="76441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2308;p9"/>
          <p:cNvGrpSpPr>
            <a:grpSpLocks/>
          </p:cNvGrpSpPr>
          <p:nvPr/>
        </p:nvGrpSpPr>
        <p:grpSpPr bwMode="auto">
          <a:xfrm>
            <a:off x="11549063" y="5641975"/>
            <a:ext cx="1030287" cy="1035050"/>
            <a:chOff x="8276926" y="3750868"/>
            <a:chExt cx="1239162" cy="1244814"/>
          </a:xfrm>
        </p:grpSpPr>
        <p:sp>
          <p:nvSpPr>
            <p:cNvPr id="63" name="Google Shape;2309;p9"/>
            <p:cNvSpPr/>
            <p:nvPr/>
          </p:nvSpPr>
          <p:spPr>
            <a:xfrm>
              <a:off x="8276926" y="3750868"/>
              <a:ext cx="1239162" cy="1227632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310;p9"/>
            <p:cNvSpPr/>
            <p:nvPr/>
          </p:nvSpPr>
          <p:spPr>
            <a:xfrm>
              <a:off x="8391486" y="3892151"/>
              <a:ext cx="958489" cy="1103531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311;p9"/>
            <p:cNvSpPr/>
            <p:nvPr/>
          </p:nvSpPr>
          <p:spPr>
            <a:xfrm>
              <a:off x="8441129" y="3945609"/>
              <a:ext cx="148929" cy="162285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312;p9"/>
            <p:cNvSpPr/>
            <p:nvPr/>
          </p:nvSpPr>
          <p:spPr>
            <a:xfrm>
              <a:off x="8509866" y="4033433"/>
              <a:ext cx="204299" cy="189014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313;p9"/>
            <p:cNvSpPr/>
            <p:nvPr/>
          </p:nvSpPr>
          <p:spPr>
            <a:xfrm>
              <a:off x="8605333" y="4119349"/>
              <a:ext cx="242486" cy="255836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314;p9"/>
            <p:cNvSpPr/>
            <p:nvPr/>
          </p:nvSpPr>
          <p:spPr>
            <a:xfrm>
              <a:off x="8710346" y="4262540"/>
              <a:ext cx="284492" cy="29783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315;p9"/>
            <p:cNvSpPr/>
            <p:nvPr/>
          </p:nvSpPr>
          <p:spPr>
            <a:xfrm>
              <a:off x="8857366" y="4401914"/>
              <a:ext cx="286401" cy="364661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316;p9"/>
            <p:cNvSpPr/>
            <p:nvPr/>
          </p:nvSpPr>
          <p:spPr>
            <a:xfrm>
              <a:off x="8748533" y="444200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317;p9"/>
            <p:cNvSpPr/>
            <p:nvPr/>
          </p:nvSpPr>
          <p:spPr>
            <a:xfrm>
              <a:off x="8716075" y="449164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318;p9"/>
            <p:cNvSpPr/>
            <p:nvPr/>
          </p:nvSpPr>
          <p:spPr>
            <a:xfrm>
              <a:off x="8689344" y="444964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319;p9"/>
            <p:cNvSpPr/>
            <p:nvPr/>
          </p:nvSpPr>
          <p:spPr>
            <a:xfrm>
              <a:off x="8779082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320;p9"/>
            <p:cNvSpPr/>
            <p:nvPr/>
          </p:nvSpPr>
          <p:spPr>
            <a:xfrm>
              <a:off x="8756170" y="413080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321;p9"/>
            <p:cNvSpPr/>
            <p:nvPr/>
          </p:nvSpPr>
          <p:spPr>
            <a:xfrm>
              <a:off x="8727531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322;p9"/>
            <p:cNvSpPr/>
            <p:nvPr/>
          </p:nvSpPr>
          <p:spPr>
            <a:xfrm>
              <a:off x="8357118" y="3932245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323;p9"/>
            <p:cNvSpPr/>
            <p:nvPr/>
          </p:nvSpPr>
          <p:spPr>
            <a:xfrm>
              <a:off x="8339934" y="387687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324;p9"/>
            <p:cNvSpPr/>
            <p:nvPr/>
          </p:nvSpPr>
          <p:spPr>
            <a:xfrm>
              <a:off x="8903190" y="4610019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325;p9"/>
            <p:cNvSpPr/>
            <p:nvPr/>
          </p:nvSpPr>
          <p:spPr>
            <a:xfrm>
              <a:off x="8884097" y="4655840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326;p9"/>
            <p:cNvSpPr/>
            <p:nvPr/>
          </p:nvSpPr>
          <p:spPr>
            <a:xfrm>
              <a:off x="8849728" y="462147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327;p9"/>
            <p:cNvSpPr/>
            <p:nvPr/>
          </p:nvSpPr>
          <p:spPr>
            <a:xfrm>
              <a:off x="9237324" y="462338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328;p9"/>
            <p:cNvSpPr/>
            <p:nvPr/>
          </p:nvSpPr>
          <p:spPr>
            <a:xfrm>
              <a:off x="9212503" y="4690206"/>
              <a:ext cx="28640" cy="21002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29;p9"/>
            <p:cNvSpPr/>
            <p:nvPr/>
          </p:nvSpPr>
          <p:spPr>
            <a:xfrm>
              <a:off x="9170498" y="4638658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330;p9"/>
            <p:cNvSpPr/>
            <p:nvPr/>
          </p:nvSpPr>
          <p:spPr>
            <a:xfrm>
              <a:off x="8979564" y="4820033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331;p9"/>
            <p:cNvSpPr/>
            <p:nvPr/>
          </p:nvSpPr>
          <p:spPr>
            <a:xfrm>
              <a:off x="8933739" y="482958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2;p9"/>
            <p:cNvSpPr/>
            <p:nvPr/>
          </p:nvSpPr>
          <p:spPr>
            <a:xfrm>
              <a:off x="8992928" y="446682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333;p9"/>
            <p:cNvSpPr/>
            <p:nvPr/>
          </p:nvSpPr>
          <p:spPr>
            <a:xfrm>
              <a:off x="8664522" y="4296906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334;p9"/>
            <p:cNvSpPr/>
            <p:nvPr/>
          </p:nvSpPr>
          <p:spPr>
            <a:xfrm>
              <a:off x="8884097" y="426445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335;p9"/>
            <p:cNvSpPr/>
            <p:nvPr/>
          </p:nvSpPr>
          <p:spPr>
            <a:xfrm>
              <a:off x="8462132" y="414607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" name="Google Shape;2336;p9"/>
          <p:cNvGrpSpPr>
            <a:grpSpLocks/>
          </p:cNvGrpSpPr>
          <p:nvPr/>
        </p:nvGrpSpPr>
        <p:grpSpPr bwMode="auto">
          <a:xfrm rot="-5400000">
            <a:off x="11093450" y="6143625"/>
            <a:ext cx="363538" cy="985838"/>
            <a:chOff x="7607455" y="4238363"/>
            <a:chExt cx="438017" cy="1186459"/>
          </a:xfrm>
        </p:grpSpPr>
        <p:sp>
          <p:nvSpPr>
            <p:cNvPr id="91" name="Google Shape;2337;p9"/>
            <p:cNvSpPr/>
            <p:nvPr/>
          </p:nvSpPr>
          <p:spPr>
            <a:xfrm>
              <a:off x="7905842" y="4620475"/>
              <a:ext cx="133891" cy="196788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338;p9"/>
            <p:cNvSpPr/>
            <p:nvPr/>
          </p:nvSpPr>
          <p:spPr>
            <a:xfrm>
              <a:off x="7607455" y="4893686"/>
              <a:ext cx="219965" cy="13947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339;p9"/>
            <p:cNvSpPr/>
            <p:nvPr/>
          </p:nvSpPr>
          <p:spPr>
            <a:xfrm>
              <a:off x="7900104" y="4893685"/>
              <a:ext cx="118590" cy="242641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340;p9"/>
            <p:cNvSpPr/>
            <p:nvPr/>
          </p:nvSpPr>
          <p:spPr>
            <a:xfrm>
              <a:off x="7664838" y="4670150"/>
              <a:ext cx="170234" cy="21016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341;p9"/>
            <p:cNvSpPr/>
            <p:nvPr/>
          </p:nvSpPr>
          <p:spPr>
            <a:xfrm>
              <a:off x="7838896" y="4314785"/>
              <a:ext cx="141542" cy="313332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342;p9"/>
            <p:cNvSpPr/>
            <p:nvPr/>
          </p:nvSpPr>
          <p:spPr>
            <a:xfrm>
              <a:off x="7689704" y="4238364"/>
              <a:ext cx="151105" cy="257926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343;p9"/>
            <p:cNvSpPr/>
            <p:nvPr/>
          </p:nvSpPr>
          <p:spPr>
            <a:xfrm>
              <a:off x="7764299" y="4349176"/>
              <a:ext cx="112852" cy="1075646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344;p9"/>
            <p:cNvSpPr/>
            <p:nvPr/>
          </p:nvSpPr>
          <p:spPr>
            <a:xfrm>
              <a:off x="7846548" y="4935718"/>
              <a:ext cx="149193" cy="278942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345;p9"/>
            <p:cNvSpPr/>
            <p:nvPr/>
          </p:nvSpPr>
          <p:spPr>
            <a:xfrm>
              <a:off x="7731783" y="4740841"/>
              <a:ext cx="141542" cy="185324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346;p9"/>
            <p:cNvSpPr/>
            <p:nvPr/>
          </p:nvSpPr>
          <p:spPr>
            <a:xfrm>
              <a:off x="7827420" y="4370192"/>
              <a:ext cx="110939" cy="284673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347;p9"/>
            <p:cNvSpPr/>
            <p:nvPr/>
          </p:nvSpPr>
          <p:spPr>
            <a:xfrm>
              <a:off x="7852286" y="4654866"/>
              <a:ext cx="160670" cy="196788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348;p9"/>
            <p:cNvSpPr/>
            <p:nvPr/>
          </p:nvSpPr>
          <p:spPr>
            <a:xfrm>
              <a:off x="7691615" y="4929985"/>
              <a:ext cx="181710" cy="12227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349;p9"/>
            <p:cNvSpPr/>
            <p:nvPr/>
          </p:nvSpPr>
          <p:spPr>
            <a:xfrm>
              <a:off x="7934533" y="4960555"/>
              <a:ext cx="21039" cy="1719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350;p9"/>
            <p:cNvSpPr/>
            <p:nvPr/>
          </p:nvSpPr>
          <p:spPr>
            <a:xfrm>
              <a:off x="7928794" y="4991123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351;p9"/>
            <p:cNvSpPr/>
            <p:nvPr/>
          </p:nvSpPr>
          <p:spPr>
            <a:xfrm>
              <a:off x="7955573" y="4687345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352;p9"/>
            <p:cNvSpPr/>
            <p:nvPr/>
          </p:nvSpPr>
          <p:spPr>
            <a:xfrm>
              <a:off x="7949835" y="4714093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353;p9"/>
            <p:cNvSpPr/>
            <p:nvPr/>
          </p:nvSpPr>
          <p:spPr>
            <a:xfrm>
              <a:off x="7714568" y="4704539"/>
              <a:ext cx="19127" cy="1528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354;p9"/>
            <p:cNvSpPr/>
            <p:nvPr/>
          </p:nvSpPr>
          <p:spPr>
            <a:xfrm>
              <a:off x="7706917" y="4733198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355;p9"/>
            <p:cNvSpPr/>
            <p:nvPr/>
          </p:nvSpPr>
          <p:spPr>
            <a:xfrm>
              <a:off x="7683964" y="4706451"/>
              <a:ext cx="19127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356;p9"/>
            <p:cNvSpPr/>
            <p:nvPr/>
          </p:nvSpPr>
          <p:spPr>
            <a:xfrm>
              <a:off x="7907755" y="4335802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357;p9"/>
            <p:cNvSpPr/>
            <p:nvPr/>
          </p:nvSpPr>
          <p:spPr>
            <a:xfrm>
              <a:off x="7882888" y="4349175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358;p9"/>
            <p:cNvSpPr/>
            <p:nvPr/>
          </p:nvSpPr>
          <p:spPr>
            <a:xfrm>
              <a:off x="7754736" y="4299501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359;p9"/>
            <p:cNvSpPr/>
            <p:nvPr/>
          </p:nvSpPr>
          <p:spPr>
            <a:xfrm>
              <a:off x="7737521" y="4328160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360;p9"/>
            <p:cNvSpPr/>
            <p:nvPr/>
          </p:nvSpPr>
          <p:spPr>
            <a:xfrm>
              <a:off x="7722219" y="4299500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2361;p9"/>
          <p:cNvGrpSpPr>
            <a:grpSpLocks/>
          </p:cNvGrpSpPr>
          <p:nvPr/>
        </p:nvGrpSpPr>
        <p:grpSpPr bwMode="auto">
          <a:xfrm>
            <a:off x="9729788" y="263525"/>
            <a:ext cx="844550" cy="506413"/>
            <a:chOff x="8365864" y="2993835"/>
            <a:chExt cx="933472" cy="547264"/>
          </a:xfrm>
        </p:grpSpPr>
        <p:sp>
          <p:nvSpPr>
            <p:cNvPr id="116" name="Google Shape;2362;p9"/>
            <p:cNvSpPr/>
            <p:nvPr/>
          </p:nvSpPr>
          <p:spPr>
            <a:xfrm>
              <a:off x="8365864" y="2993835"/>
              <a:ext cx="721159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363;p9"/>
            <p:cNvSpPr/>
            <p:nvPr/>
          </p:nvSpPr>
          <p:spPr>
            <a:xfrm>
              <a:off x="8414994" y="3053880"/>
              <a:ext cx="884342" cy="396294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364;p9"/>
            <p:cNvSpPr/>
            <p:nvPr/>
          </p:nvSpPr>
          <p:spPr>
            <a:xfrm>
              <a:off x="8853656" y="3057311"/>
              <a:ext cx="149144" cy="223023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365;p9"/>
            <p:cNvSpPr/>
            <p:nvPr/>
          </p:nvSpPr>
          <p:spPr>
            <a:xfrm>
              <a:off x="8713284" y="3113924"/>
              <a:ext cx="159672" cy="217877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366;p9"/>
            <p:cNvSpPr/>
            <p:nvPr/>
          </p:nvSpPr>
          <p:spPr>
            <a:xfrm>
              <a:off x="8609759" y="3209995"/>
              <a:ext cx="124580" cy="171556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367;p9"/>
            <p:cNvSpPr/>
            <p:nvPr/>
          </p:nvSpPr>
          <p:spPr>
            <a:xfrm>
              <a:off x="8502726" y="3299205"/>
              <a:ext cx="98260" cy="128667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368;p9"/>
            <p:cNvSpPr/>
            <p:nvPr/>
          </p:nvSpPr>
          <p:spPr>
            <a:xfrm>
              <a:off x="8446578" y="3357534"/>
              <a:ext cx="71940" cy="99502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2369;p9"/>
          <p:cNvGrpSpPr>
            <a:grpSpLocks/>
          </p:cNvGrpSpPr>
          <p:nvPr/>
        </p:nvGrpSpPr>
        <p:grpSpPr bwMode="auto">
          <a:xfrm rot="-1533248">
            <a:off x="10545763" y="52388"/>
            <a:ext cx="1066800" cy="790575"/>
            <a:chOff x="8118223" y="2202382"/>
            <a:chExt cx="1151949" cy="873156"/>
          </a:xfrm>
        </p:grpSpPr>
        <p:sp>
          <p:nvSpPr>
            <p:cNvPr id="124" name="Google Shape;2370;p9"/>
            <p:cNvSpPr/>
            <p:nvPr/>
          </p:nvSpPr>
          <p:spPr>
            <a:xfrm>
              <a:off x="8161949" y="2364827"/>
              <a:ext cx="66855" cy="52600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371;p9"/>
            <p:cNvSpPr/>
            <p:nvPr/>
          </p:nvSpPr>
          <p:spPr>
            <a:xfrm>
              <a:off x="8116503" y="2840794"/>
              <a:ext cx="286273" cy="15078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372;p9"/>
            <p:cNvSpPr/>
            <p:nvPr/>
          </p:nvSpPr>
          <p:spPr>
            <a:xfrm>
              <a:off x="8375443" y="2850889"/>
              <a:ext cx="174849" cy="224426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373;p9"/>
            <p:cNvSpPr/>
            <p:nvPr/>
          </p:nvSpPr>
          <p:spPr>
            <a:xfrm>
              <a:off x="8195614" y="2509600"/>
              <a:ext cx="344556" cy="163059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374;p9"/>
            <p:cNvSpPr/>
            <p:nvPr/>
          </p:nvSpPr>
          <p:spPr>
            <a:xfrm>
              <a:off x="8752727" y="2505232"/>
              <a:ext cx="152564" cy="296311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375;p9"/>
            <p:cNvSpPr/>
            <p:nvPr/>
          </p:nvSpPr>
          <p:spPr>
            <a:xfrm>
              <a:off x="8205429" y="2196329"/>
              <a:ext cx="1064525" cy="72762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376;p9"/>
            <p:cNvSpPr/>
            <p:nvPr/>
          </p:nvSpPr>
          <p:spPr>
            <a:xfrm>
              <a:off x="8764831" y="2397148"/>
              <a:ext cx="78854" cy="354172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377;p9"/>
            <p:cNvSpPr/>
            <p:nvPr/>
          </p:nvSpPr>
          <p:spPr>
            <a:xfrm>
              <a:off x="8267528" y="2533632"/>
              <a:ext cx="406268" cy="73640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378;p9"/>
            <p:cNvSpPr/>
            <p:nvPr/>
          </p:nvSpPr>
          <p:spPr>
            <a:xfrm>
              <a:off x="8431064" y="2783338"/>
              <a:ext cx="65140" cy="22618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379;p9"/>
            <p:cNvSpPr/>
            <p:nvPr/>
          </p:nvSpPr>
          <p:spPr>
            <a:xfrm>
              <a:off x="8192981" y="2947795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380;p9"/>
            <p:cNvSpPr/>
            <p:nvPr/>
          </p:nvSpPr>
          <p:spPr>
            <a:xfrm>
              <a:off x="8171596" y="2908184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381;p9"/>
            <p:cNvSpPr/>
            <p:nvPr/>
          </p:nvSpPr>
          <p:spPr>
            <a:xfrm>
              <a:off x="8150840" y="2944257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382;p9"/>
            <p:cNvSpPr/>
            <p:nvPr/>
          </p:nvSpPr>
          <p:spPr>
            <a:xfrm>
              <a:off x="8311351" y="2609222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383;p9"/>
            <p:cNvSpPr/>
            <p:nvPr/>
          </p:nvSpPr>
          <p:spPr>
            <a:xfrm>
              <a:off x="8274172" y="2631851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384;p9"/>
            <p:cNvSpPr/>
            <p:nvPr/>
          </p:nvSpPr>
          <p:spPr>
            <a:xfrm>
              <a:off x="8236327" y="2566282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385;p9"/>
            <p:cNvSpPr/>
            <p:nvPr/>
          </p:nvSpPr>
          <p:spPr>
            <a:xfrm>
              <a:off x="8474507" y="2999963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386;p9"/>
            <p:cNvSpPr/>
            <p:nvPr/>
          </p:nvSpPr>
          <p:spPr>
            <a:xfrm>
              <a:off x="8447481" y="3033388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387;p9"/>
            <p:cNvSpPr/>
            <p:nvPr/>
          </p:nvSpPr>
          <p:spPr>
            <a:xfrm>
              <a:off x="8412375" y="2954030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388;p9"/>
            <p:cNvSpPr/>
            <p:nvPr/>
          </p:nvSpPr>
          <p:spPr>
            <a:xfrm>
              <a:off x="8773089" y="2657761"/>
              <a:ext cx="25713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389;p9"/>
            <p:cNvSpPr/>
            <p:nvPr/>
          </p:nvSpPr>
          <p:spPr>
            <a:xfrm>
              <a:off x="8772957" y="2694623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390;p9"/>
            <p:cNvSpPr/>
            <p:nvPr/>
          </p:nvSpPr>
          <p:spPr>
            <a:xfrm>
              <a:off x="8853893" y="2680207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2391;p9"/>
          <p:cNvGrpSpPr>
            <a:grpSpLocks/>
          </p:cNvGrpSpPr>
          <p:nvPr/>
        </p:nvGrpSpPr>
        <p:grpSpPr bwMode="auto">
          <a:xfrm>
            <a:off x="-284163" y="5295900"/>
            <a:ext cx="1528763" cy="1419225"/>
            <a:chOff x="-181020" y="4253777"/>
            <a:chExt cx="1117161" cy="1087511"/>
          </a:xfrm>
        </p:grpSpPr>
        <p:sp>
          <p:nvSpPr>
            <p:cNvPr id="146" name="Google Shape;2392;p9"/>
            <p:cNvSpPr/>
            <p:nvPr/>
          </p:nvSpPr>
          <p:spPr>
            <a:xfrm>
              <a:off x="-181020" y="4348661"/>
              <a:ext cx="1040595" cy="992627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393;p9"/>
            <p:cNvSpPr/>
            <p:nvPr/>
          </p:nvSpPr>
          <p:spPr>
            <a:xfrm>
              <a:off x="75359" y="4879035"/>
              <a:ext cx="68445" cy="130161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394;p9"/>
            <p:cNvSpPr/>
            <p:nvPr/>
          </p:nvSpPr>
          <p:spPr>
            <a:xfrm>
              <a:off x="165845" y="4973919"/>
              <a:ext cx="104408" cy="98533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395;p9"/>
            <p:cNvSpPr/>
            <p:nvPr/>
          </p:nvSpPr>
          <p:spPr>
            <a:xfrm>
              <a:off x="262133" y="4842541"/>
              <a:ext cx="70765" cy="100966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396;p9"/>
            <p:cNvSpPr/>
            <p:nvPr/>
          </p:nvSpPr>
          <p:spPr>
            <a:xfrm>
              <a:off x="393222" y="4911880"/>
              <a:ext cx="106728" cy="92451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397;p9"/>
            <p:cNvSpPr/>
            <p:nvPr/>
          </p:nvSpPr>
          <p:spPr>
            <a:xfrm>
              <a:off x="452386" y="4773204"/>
              <a:ext cx="62645" cy="109481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398;p9"/>
            <p:cNvSpPr/>
            <p:nvPr/>
          </p:nvSpPr>
          <p:spPr>
            <a:xfrm>
              <a:off x="559114" y="4847407"/>
              <a:ext cx="102087" cy="74204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399;p9"/>
            <p:cNvSpPr/>
            <p:nvPr/>
          </p:nvSpPr>
          <p:spPr>
            <a:xfrm>
              <a:off x="615958" y="4691701"/>
              <a:ext cx="59165" cy="11799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400;p9"/>
            <p:cNvSpPr/>
            <p:nvPr/>
          </p:nvSpPr>
          <p:spPr>
            <a:xfrm>
              <a:off x="711085" y="4724546"/>
              <a:ext cx="129929" cy="74203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401;p9"/>
            <p:cNvSpPr/>
            <p:nvPr/>
          </p:nvSpPr>
          <p:spPr>
            <a:xfrm>
              <a:off x="719206" y="4548159"/>
              <a:ext cx="76566" cy="108265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402;p9"/>
            <p:cNvSpPr/>
            <p:nvPr/>
          </p:nvSpPr>
          <p:spPr>
            <a:xfrm>
              <a:off x="810852" y="4525047"/>
              <a:ext cx="103248" cy="71770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403;p9"/>
            <p:cNvSpPr/>
            <p:nvPr/>
          </p:nvSpPr>
          <p:spPr>
            <a:xfrm>
              <a:off x="723846" y="4397319"/>
              <a:ext cx="124129" cy="86369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404;p9"/>
            <p:cNvSpPr/>
            <p:nvPr/>
          </p:nvSpPr>
          <p:spPr>
            <a:xfrm>
              <a:off x="842175" y="4366908"/>
              <a:ext cx="93966" cy="7298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405;p9"/>
            <p:cNvSpPr/>
            <p:nvPr/>
          </p:nvSpPr>
          <p:spPr>
            <a:xfrm>
              <a:off x="780690" y="4253777"/>
              <a:ext cx="91647" cy="115564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2406;p9"/>
          <p:cNvGrpSpPr>
            <a:grpSpLocks/>
          </p:cNvGrpSpPr>
          <p:nvPr/>
        </p:nvGrpSpPr>
        <p:grpSpPr bwMode="auto">
          <a:xfrm>
            <a:off x="-265113" y="4932363"/>
            <a:ext cx="1208088" cy="1547812"/>
            <a:chOff x="-168050" y="4195214"/>
            <a:chExt cx="719519" cy="965231"/>
          </a:xfrm>
        </p:grpSpPr>
        <p:sp>
          <p:nvSpPr>
            <p:cNvPr id="161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408;p9"/>
            <p:cNvSpPr/>
            <p:nvPr/>
          </p:nvSpPr>
          <p:spPr>
            <a:xfrm>
              <a:off x="-68773" y="4860481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409;p9"/>
            <p:cNvSpPr/>
            <p:nvPr/>
          </p:nvSpPr>
          <p:spPr>
            <a:xfrm>
              <a:off x="-31899" y="4784252"/>
              <a:ext cx="19856" cy="1683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410;p9"/>
            <p:cNvSpPr/>
            <p:nvPr/>
          </p:nvSpPr>
          <p:spPr>
            <a:xfrm>
              <a:off x="17267" y="476841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411;p9"/>
            <p:cNvSpPr/>
            <p:nvPr/>
          </p:nvSpPr>
          <p:spPr>
            <a:xfrm>
              <a:off x="58868" y="4691194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412;p9"/>
            <p:cNvSpPr/>
            <p:nvPr/>
          </p:nvSpPr>
          <p:spPr>
            <a:xfrm>
              <a:off x="100470" y="4671394"/>
              <a:ext cx="21746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413;p9"/>
            <p:cNvSpPr/>
            <p:nvPr/>
          </p:nvSpPr>
          <p:spPr>
            <a:xfrm>
              <a:off x="111816" y="4599126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414;p9"/>
            <p:cNvSpPr/>
            <p:nvPr/>
          </p:nvSpPr>
          <p:spPr>
            <a:xfrm>
              <a:off x="159091" y="4582296"/>
              <a:ext cx="19855" cy="1683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415;p9"/>
            <p:cNvSpPr/>
            <p:nvPr/>
          </p:nvSpPr>
          <p:spPr>
            <a:xfrm>
              <a:off x="166654" y="451002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416;p9"/>
            <p:cNvSpPr/>
            <p:nvPr/>
          </p:nvSpPr>
          <p:spPr>
            <a:xfrm>
              <a:off x="211092" y="4502108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417;p9"/>
            <p:cNvSpPr/>
            <p:nvPr/>
          </p:nvSpPr>
          <p:spPr>
            <a:xfrm>
              <a:off x="208256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418;p9"/>
            <p:cNvSpPr/>
            <p:nvPr/>
          </p:nvSpPr>
          <p:spPr>
            <a:xfrm>
              <a:off x="260258" y="44337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419;p9"/>
            <p:cNvSpPr/>
            <p:nvPr/>
          </p:nvSpPr>
          <p:spPr>
            <a:xfrm>
              <a:off x="260258" y="4376380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420;p9"/>
            <p:cNvSpPr/>
            <p:nvPr/>
          </p:nvSpPr>
          <p:spPr>
            <a:xfrm>
              <a:off x="305641" y="437143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421;p9"/>
            <p:cNvSpPr/>
            <p:nvPr/>
          </p:nvSpPr>
          <p:spPr>
            <a:xfrm>
              <a:off x="318878" y="430114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422;p9"/>
            <p:cNvSpPr/>
            <p:nvPr/>
          </p:nvSpPr>
          <p:spPr>
            <a:xfrm>
              <a:off x="357644" y="4284312"/>
              <a:ext cx="19855" cy="1682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423;p9"/>
            <p:cNvSpPr/>
            <p:nvPr/>
          </p:nvSpPr>
          <p:spPr>
            <a:xfrm>
              <a:off x="-698" y="487038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424;p9"/>
            <p:cNvSpPr/>
            <p:nvPr/>
          </p:nvSpPr>
          <p:spPr>
            <a:xfrm>
              <a:off x="58868" y="4818902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425;p9"/>
            <p:cNvSpPr/>
            <p:nvPr/>
          </p:nvSpPr>
          <p:spPr>
            <a:xfrm>
              <a:off x="116543" y="481395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426;p9"/>
            <p:cNvSpPr/>
            <p:nvPr/>
          </p:nvSpPr>
          <p:spPr>
            <a:xfrm>
              <a:off x="137344" y="476346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427;p9"/>
            <p:cNvSpPr/>
            <p:nvPr/>
          </p:nvSpPr>
          <p:spPr>
            <a:xfrm>
              <a:off x="205419" y="4755543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428;p9"/>
            <p:cNvSpPr/>
            <p:nvPr/>
          </p:nvSpPr>
          <p:spPr>
            <a:xfrm>
              <a:off x="213929" y="470604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429;p9"/>
            <p:cNvSpPr/>
            <p:nvPr/>
          </p:nvSpPr>
          <p:spPr>
            <a:xfrm>
              <a:off x="268767" y="470109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430;p9"/>
            <p:cNvSpPr/>
            <p:nvPr/>
          </p:nvSpPr>
          <p:spPr>
            <a:xfrm>
              <a:off x="271604" y="464070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431;p9"/>
            <p:cNvSpPr/>
            <p:nvPr/>
          </p:nvSpPr>
          <p:spPr>
            <a:xfrm>
              <a:off x="328333" y="4650605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432;p9"/>
            <p:cNvSpPr/>
            <p:nvPr/>
          </p:nvSpPr>
          <p:spPr>
            <a:xfrm>
              <a:off x="334952" y="4594176"/>
              <a:ext cx="19855" cy="1485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433;p9"/>
            <p:cNvSpPr/>
            <p:nvPr/>
          </p:nvSpPr>
          <p:spPr>
            <a:xfrm>
              <a:off x="394517" y="459615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434;p9"/>
            <p:cNvSpPr/>
            <p:nvPr/>
          </p:nvSpPr>
          <p:spPr>
            <a:xfrm>
              <a:off x="386954" y="4538737"/>
              <a:ext cx="19856" cy="1485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435;p9"/>
            <p:cNvSpPr/>
            <p:nvPr/>
          </p:nvSpPr>
          <p:spPr>
            <a:xfrm>
              <a:off x="441792" y="4553587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436;p9"/>
            <p:cNvSpPr/>
            <p:nvPr/>
          </p:nvSpPr>
          <p:spPr>
            <a:xfrm>
              <a:off x="465430" y="449418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437;p9"/>
            <p:cNvSpPr/>
            <p:nvPr/>
          </p:nvSpPr>
          <p:spPr>
            <a:xfrm>
              <a:off x="-59318" y="4711984"/>
              <a:ext cx="20801" cy="1484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2438;p9"/>
            <p:cNvSpPr/>
            <p:nvPr/>
          </p:nvSpPr>
          <p:spPr>
            <a:xfrm>
              <a:off x="-64046" y="463773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439;p9"/>
            <p:cNvSpPr/>
            <p:nvPr/>
          </p:nvSpPr>
          <p:spPr>
            <a:xfrm>
              <a:off x="-13935" y="461694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2440;p9"/>
            <p:cNvSpPr/>
            <p:nvPr/>
          </p:nvSpPr>
          <p:spPr>
            <a:xfrm>
              <a:off x="-25281" y="454368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2441;p9"/>
            <p:cNvSpPr/>
            <p:nvPr/>
          </p:nvSpPr>
          <p:spPr>
            <a:xfrm>
              <a:off x="24831" y="452289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442;p9"/>
            <p:cNvSpPr/>
            <p:nvPr/>
          </p:nvSpPr>
          <p:spPr>
            <a:xfrm>
              <a:off x="11594" y="4462509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443;p9"/>
            <p:cNvSpPr/>
            <p:nvPr/>
          </p:nvSpPr>
          <p:spPr>
            <a:xfrm>
              <a:off x="66432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2444;p9"/>
            <p:cNvSpPr/>
            <p:nvPr/>
          </p:nvSpPr>
          <p:spPr>
            <a:xfrm>
              <a:off x="56977" y="438133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2445;p9"/>
            <p:cNvSpPr/>
            <p:nvPr/>
          </p:nvSpPr>
          <p:spPr>
            <a:xfrm>
              <a:off x="107088" y="4379350"/>
              <a:ext cx="19856" cy="1484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446;p9"/>
            <p:cNvSpPr/>
            <p:nvPr/>
          </p:nvSpPr>
          <p:spPr>
            <a:xfrm>
              <a:off x="104252" y="4288272"/>
              <a:ext cx="19855" cy="1484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447;p9"/>
            <p:cNvSpPr/>
            <p:nvPr/>
          </p:nvSpPr>
          <p:spPr>
            <a:xfrm>
              <a:off x="156254" y="4281342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448;p9"/>
            <p:cNvSpPr/>
            <p:nvPr/>
          </p:nvSpPr>
          <p:spPr>
            <a:xfrm>
              <a:off x="168545" y="4209074"/>
              <a:ext cx="21746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449;p9"/>
            <p:cNvSpPr/>
            <p:nvPr/>
          </p:nvSpPr>
          <p:spPr>
            <a:xfrm>
              <a:off x="-80119" y="4766433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450;p9"/>
            <p:cNvSpPr/>
            <p:nvPr/>
          </p:nvSpPr>
          <p:spPr>
            <a:xfrm>
              <a:off x="-59318" y="492878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451;p9"/>
            <p:cNvSpPr/>
            <p:nvPr/>
          </p:nvSpPr>
          <p:spPr>
            <a:xfrm>
              <a:off x="-129285" y="489711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452;p9"/>
            <p:cNvSpPr/>
            <p:nvPr/>
          </p:nvSpPr>
          <p:spPr>
            <a:xfrm>
              <a:off x="-108484" y="497531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453;p9"/>
            <p:cNvSpPr/>
            <p:nvPr/>
          </p:nvSpPr>
          <p:spPr>
            <a:xfrm>
              <a:off x="-134958" y="5004028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454;p9"/>
          <p:cNvGrpSpPr>
            <a:grpSpLocks/>
          </p:cNvGrpSpPr>
          <p:nvPr/>
        </p:nvGrpSpPr>
        <p:grpSpPr bwMode="auto">
          <a:xfrm rot="5400000">
            <a:off x="11330781" y="-793"/>
            <a:ext cx="1033463" cy="1035050"/>
            <a:chOff x="7973149" y="-201092"/>
            <a:chExt cx="1116750" cy="1145263"/>
          </a:xfrm>
        </p:grpSpPr>
        <p:sp>
          <p:nvSpPr>
            <p:cNvPr id="209" name="Google Shape;2455;p9"/>
            <p:cNvSpPr/>
            <p:nvPr/>
          </p:nvSpPr>
          <p:spPr>
            <a:xfrm>
              <a:off x="8048628" y="-195822"/>
              <a:ext cx="1041271" cy="992444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456;p9"/>
            <p:cNvSpPr/>
            <p:nvPr/>
          </p:nvSpPr>
          <p:spPr>
            <a:xfrm>
              <a:off x="8763965" y="134407"/>
              <a:ext cx="68617" cy="131740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457;p9"/>
            <p:cNvSpPr/>
            <p:nvPr/>
          </p:nvSpPr>
          <p:spPr>
            <a:xfrm>
              <a:off x="8637024" y="67659"/>
              <a:ext cx="106357" cy="98366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458;p9"/>
            <p:cNvSpPr/>
            <p:nvPr/>
          </p:nvSpPr>
          <p:spPr>
            <a:xfrm>
              <a:off x="8575267" y="195885"/>
              <a:ext cx="72048" cy="10187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459;p9"/>
            <p:cNvSpPr/>
            <p:nvPr/>
          </p:nvSpPr>
          <p:spPr>
            <a:xfrm>
              <a:off x="8407155" y="136163"/>
              <a:ext cx="108072" cy="91340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460;p9"/>
            <p:cNvSpPr/>
            <p:nvPr/>
          </p:nvSpPr>
          <p:spPr>
            <a:xfrm>
              <a:off x="8393431" y="257364"/>
              <a:ext cx="61756" cy="10890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461;p9"/>
            <p:cNvSpPr/>
            <p:nvPr/>
          </p:nvSpPr>
          <p:spPr>
            <a:xfrm>
              <a:off x="8247618" y="216964"/>
              <a:ext cx="101211" cy="7377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462;p9"/>
            <p:cNvSpPr/>
            <p:nvPr/>
          </p:nvSpPr>
          <p:spPr>
            <a:xfrm>
              <a:off x="8232179" y="331139"/>
              <a:ext cx="60040" cy="11593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463;p9"/>
            <p:cNvSpPr/>
            <p:nvPr/>
          </p:nvSpPr>
          <p:spPr>
            <a:xfrm>
              <a:off x="8067497" y="341678"/>
              <a:ext cx="130373" cy="7377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464;p9"/>
            <p:cNvSpPr/>
            <p:nvPr/>
          </p:nvSpPr>
          <p:spPr>
            <a:xfrm>
              <a:off x="8112099" y="482201"/>
              <a:ext cx="77194" cy="108905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465;p9"/>
            <p:cNvSpPr/>
            <p:nvPr/>
          </p:nvSpPr>
          <p:spPr>
            <a:xfrm>
              <a:off x="7993734" y="547193"/>
              <a:ext cx="104642" cy="7201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466;p9"/>
            <p:cNvSpPr/>
            <p:nvPr/>
          </p:nvSpPr>
          <p:spPr>
            <a:xfrm>
              <a:off x="8060636" y="654342"/>
              <a:ext cx="123511" cy="8782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467;p9"/>
            <p:cNvSpPr/>
            <p:nvPr/>
          </p:nvSpPr>
          <p:spPr>
            <a:xfrm>
              <a:off x="7973148" y="700012"/>
              <a:ext cx="92634" cy="73775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468;p9"/>
            <p:cNvSpPr/>
            <p:nvPr/>
          </p:nvSpPr>
          <p:spPr>
            <a:xfrm>
              <a:off x="8034904" y="770274"/>
              <a:ext cx="92634" cy="115932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469;p9"/>
            <p:cNvSpPr/>
            <p:nvPr/>
          </p:nvSpPr>
          <p:spPr>
            <a:xfrm>
              <a:off x="8357406" y="-21926"/>
              <a:ext cx="718769" cy="966096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470;p9"/>
            <p:cNvSpPr/>
            <p:nvPr/>
          </p:nvSpPr>
          <p:spPr>
            <a:xfrm>
              <a:off x="8957810" y="269660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471;p9"/>
            <p:cNvSpPr/>
            <p:nvPr/>
          </p:nvSpPr>
          <p:spPr>
            <a:xfrm>
              <a:off x="8920069" y="34519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472;p9"/>
            <p:cNvSpPr/>
            <p:nvPr/>
          </p:nvSpPr>
          <p:spPr>
            <a:xfrm>
              <a:off x="8872038" y="355731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473;p9"/>
            <p:cNvSpPr/>
            <p:nvPr/>
          </p:nvSpPr>
          <p:spPr>
            <a:xfrm>
              <a:off x="8829152" y="43828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474;p9"/>
            <p:cNvSpPr/>
            <p:nvPr/>
          </p:nvSpPr>
          <p:spPr>
            <a:xfrm>
              <a:off x="8787981" y="450583"/>
              <a:ext cx="18869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475;p9"/>
            <p:cNvSpPr/>
            <p:nvPr/>
          </p:nvSpPr>
          <p:spPr>
            <a:xfrm>
              <a:off x="8775972" y="53138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476;p9"/>
            <p:cNvSpPr/>
            <p:nvPr/>
          </p:nvSpPr>
          <p:spPr>
            <a:xfrm>
              <a:off x="8729657" y="541924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477;p9"/>
            <p:cNvSpPr/>
            <p:nvPr/>
          </p:nvSpPr>
          <p:spPr>
            <a:xfrm>
              <a:off x="8721078" y="61921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478;p9"/>
            <p:cNvSpPr/>
            <p:nvPr/>
          </p:nvSpPr>
          <p:spPr>
            <a:xfrm>
              <a:off x="8678194" y="627994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479;p9"/>
            <p:cNvSpPr/>
            <p:nvPr/>
          </p:nvSpPr>
          <p:spPr>
            <a:xfrm>
              <a:off x="8679909" y="680690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480;p9"/>
            <p:cNvSpPr/>
            <p:nvPr/>
          </p:nvSpPr>
          <p:spPr>
            <a:xfrm>
              <a:off x="8628445" y="689473"/>
              <a:ext cx="18870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481;p9"/>
            <p:cNvSpPr/>
            <p:nvPr/>
          </p:nvSpPr>
          <p:spPr>
            <a:xfrm>
              <a:off x="8628445" y="752708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482;p9"/>
            <p:cNvSpPr/>
            <p:nvPr/>
          </p:nvSpPr>
          <p:spPr>
            <a:xfrm>
              <a:off x="8582129" y="75797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483;p9"/>
            <p:cNvSpPr/>
            <p:nvPr/>
          </p:nvSpPr>
          <p:spPr>
            <a:xfrm>
              <a:off x="8570121" y="814187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484;p9"/>
            <p:cNvSpPr/>
            <p:nvPr/>
          </p:nvSpPr>
          <p:spPr>
            <a:xfrm>
              <a:off x="8530666" y="824726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485;p9"/>
            <p:cNvSpPr/>
            <p:nvPr/>
          </p:nvSpPr>
          <p:spPr>
            <a:xfrm>
              <a:off x="8889191" y="25736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86;p9"/>
            <p:cNvSpPr/>
            <p:nvPr/>
          </p:nvSpPr>
          <p:spPr>
            <a:xfrm>
              <a:off x="8829152" y="310060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87;p9"/>
            <p:cNvSpPr/>
            <p:nvPr/>
          </p:nvSpPr>
          <p:spPr>
            <a:xfrm>
              <a:off x="8770827" y="31533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88;p9"/>
            <p:cNvSpPr/>
            <p:nvPr/>
          </p:nvSpPr>
          <p:spPr>
            <a:xfrm>
              <a:off x="8750241" y="36626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89;p9"/>
            <p:cNvSpPr/>
            <p:nvPr/>
          </p:nvSpPr>
          <p:spPr>
            <a:xfrm>
              <a:off x="8683339" y="373296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90;p9"/>
            <p:cNvSpPr/>
            <p:nvPr/>
          </p:nvSpPr>
          <p:spPr>
            <a:xfrm>
              <a:off x="8674762" y="42247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91;p9"/>
            <p:cNvSpPr/>
            <p:nvPr/>
          </p:nvSpPr>
          <p:spPr>
            <a:xfrm>
              <a:off x="8619869" y="42423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92;p9"/>
            <p:cNvSpPr/>
            <p:nvPr/>
          </p:nvSpPr>
          <p:spPr>
            <a:xfrm>
              <a:off x="8616437" y="489227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93;p9"/>
            <p:cNvSpPr/>
            <p:nvPr/>
          </p:nvSpPr>
          <p:spPr>
            <a:xfrm>
              <a:off x="8559827" y="471662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94;p9"/>
            <p:cNvSpPr/>
            <p:nvPr/>
          </p:nvSpPr>
          <p:spPr>
            <a:xfrm>
              <a:off x="8552966" y="529627"/>
              <a:ext cx="22301" cy="17565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5;p9"/>
            <p:cNvSpPr/>
            <p:nvPr/>
          </p:nvSpPr>
          <p:spPr>
            <a:xfrm>
              <a:off x="8492926" y="53314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496;p9"/>
            <p:cNvSpPr/>
            <p:nvPr/>
          </p:nvSpPr>
          <p:spPr>
            <a:xfrm>
              <a:off x="8501503" y="59110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497;p9"/>
            <p:cNvSpPr/>
            <p:nvPr/>
          </p:nvSpPr>
          <p:spPr>
            <a:xfrm>
              <a:off x="8446609" y="57529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498;p9"/>
            <p:cNvSpPr/>
            <p:nvPr/>
          </p:nvSpPr>
          <p:spPr>
            <a:xfrm>
              <a:off x="8422593" y="63502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499;p9"/>
            <p:cNvSpPr/>
            <p:nvPr/>
          </p:nvSpPr>
          <p:spPr>
            <a:xfrm>
              <a:off x="8947517" y="417209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00;p9"/>
            <p:cNvSpPr/>
            <p:nvPr/>
          </p:nvSpPr>
          <p:spPr>
            <a:xfrm>
              <a:off x="8952664" y="490984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01;p9"/>
            <p:cNvSpPr/>
            <p:nvPr/>
          </p:nvSpPr>
          <p:spPr>
            <a:xfrm>
              <a:off x="8902916" y="512063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02;p9"/>
            <p:cNvSpPr/>
            <p:nvPr/>
          </p:nvSpPr>
          <p:spPr>
            <a:xfrm>
              <a:off x="8913208" y="58583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03;p9"/>
            <p:cNvSpPr/>
            <p:nvPr/>
          </p:nvSpPr>
          <p:spPr>
            <a:xfrm>
              <a:off x="8863461" y="606915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04;p9"/>
            <p:cNvSpPr/>
            <p:nvPr/>
          </p:nvSpPr>
          <p:spPr>
            <a:xfrm>
              <a:off x="8877184" y="666637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05;p9"/>
            <p:cNvSpPr/>
            <p:nvPr/>
          </p:nvSpPr>
          <p:spPr>
            <a:xfrm>
              <a:off x="8822290" y="680690"/>
              <a:ext cx="18869" cy="14052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506;p9"/>
            <p:cNvSpPr/>
            <p:nvPr/>
          </p:nvSpPr>
          <p:spPr>
            <a:xfrm>
              <a:off x="8830867" y="747438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507;p9"/>
            <p:cNvSpPr/>
            <p:nvPr/>
          </p:nvSpPr>
          <p:spPr>
            <a:xfrm>
              <a:off x="8781120" y="750951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508;p9"/>
            <p:cNvSpPr/>
            <p:nvPr/>
          </p:nvSpPr>
          <p:spPr>
            <a:xfrm>
              <a:off x="8784550" y="826482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509;p9"/>
            <p:cNvSpPr/>
            <p:nvPr/>
          </p:nvSpPr>
          <p:spPr>
            <a:xfrm>
              <a:off x="8733088" y="831752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510;p9"/>
            <p:cNvSpPr/>
            <p:nvPr/>
          </p:nvSpPr>
          <p:spPr>
            <a:xfrm>
              <a:off x="8719364" y="900258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511;p9"/>
            <p:cNvSpPr/>
            <p:nvPr/>
          </p:nvSpPr>
          <p:spPr>
            <a:xfrm>
              <a:off x="8968101" y="36275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512;p9"/>
            <p:cNvSpPr/>
            <p:nvPr/>
          </p:nvSpPr>
          <p:spPr>
            <a:xfrm>
              <a:off x="8947517" y="19588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513;p9"/>
            <p:cNvSpPr/>
            <p:nvPr/>
          </p:nvSpPr>
          <p:spPr>
            <a:xfrm>
              <a:off x="9017850" y="225746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514;p9"/>
            <p:cNvSpPr/>
            <p:nvPr/>
          </p:nvSpPr>
          <p:spPr>
            <a:xfrm>
              <a:off x="8995549" y="153728"/>
              <a:ext cx="22301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515;p9"/>
            <p:cNvSpPr/>
            <p:nvPr/>
          </p:nvSpPr>
          <p:spPr>
            <a:xfrm>
              <a:off x="9022996" y="12035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516;p9"/>
          <p:cNvGrpSpPr>
            <a:grpSpLocks/>
          </p:cNvGrpSpPr>
          <p:nvPr/>
        </p:nvGrpSpPr>
        <p:grpSpPr bwMode="auto">
          <a:xfrm rot="5400000">
            <a:off x="393700" y="5618162"/>
            <a:ext cx="571500" cy="1622426"/>
            <a:chOff x="7607455" y="4238363"/>
            <a:chExt cx="438017" cy="1186459"/>
          </a:xfrm>
        </p:grpSpPr>
        <p:sp>
          <p:nvSpPr>
            <p:cNvPr id="271" name="Google Shape;2517;p9"/>
            <p:cNvSpPr/>
            <p:nvPr/>
          </p:nvSpPr>
          <p:spPr>
            <a:xfrm>
              <a:off x="7911633" y="4620305"/>
              <a:ext cx="133839" cy="197356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518;p9"/>
            <p:cNvSpPr/>
            <p:nvPr/>
          </p:nvSpPr>
          <p:spPr>
            <a:xfrm>
              <a:off x="7607455" y="4894282"/>
              <a:ext cx="221442" cy="13931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519;p9"/>
            <p:cNvSpPr/>
            <p:nvPr/>
          </p:nvSpPr>
          <p:spPr>
            <a:xfrm>
              <a:off x="7905550" y="4896604"/>
              <a:ext cx="118021" cy="242632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520;p9"/>
            <p:cNvSpPr/>
            <p:nvPr/>
          </p:nvSpPr>
          <p:spPr>
            <a:xfrm>
              <a:off x="7664641" y="4674868"/>
              <a:ext cx="170340" cy="210127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521;p9"/>
            <p:cNvSpPr/>
            <p:nvPr/>
          </p:nvSpPr>
          <p:spPr>
            <a:xfrm>
              <a:off x="7844715" y="4317305"/>
              <a:ext cx="142355" cy="314609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522;p9"/>
            <p:cNvSpPr/>
            <p:nvPr/>
          </p:nvSpPr>
          <p:spPr>
            <a:xfrm>
              <a:off x="7688975" y="4241846"/>
              <a:ext cx="152089" cy="256563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523;p9"/>
            <p:cNvSpPr/>
            <p:nvPr/>
          </p:nvSpPr>
          <p:spPr>
            <a:xfrm>
              <a:off x="7764411" y="4352133"/>
              <a:ext cx="113154" cy="1076171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524;p9"/>
            <p:cNvSpPr/>
            <p:nvPr/>
          </p:nvSpPr>
          <p:spPr>
            <a:xfrm>
              <a:off x="7852014" y="4938397"/>
              <a:ext cx="149655" cy="27978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525;p9"/>
            <p:cNvSpPr/>
            <p:nvPr/>
          </p:nvSpPr>
          <p:spPr>
            <a:xfrm>
              <a:off x="7738860" y="4739880"/>
              <a:ext cx="139922" cy="185747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526;p9"/>
            <p:cNvSpPr/>
            <p:nvPr/>
          </p:nvSpPr>
          <p:spPr>
            <a:xfrm>
              <a:off x="7832547" y="4369547"/>
              <a:ext cx="111938" cy="285586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527;p9"/>
            <p:cNvSpPr/>
            <p:nvPr/>
          </p:nvSpPr>
          <p:spPr>
            <a:xfrm>
              <a:off x="7858098" y="4653971"/>
              <a:ext cx="160606" cy="197356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528;p9"/>
            <p:cNvSpPr/>
            <p:nvPr/>
          </p:nvSpPr>
          <p:spPr>
            <a:xfrm>
              <a:off x="7692625" y="4932592"/>
              <a:ext cx="181291" cy="12421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529;p9"/>
            <p:cNvSpPr/>
            <p:nvPr/>
          </p:nvSpPr>
          <p:spPr>
            <a:xfrm>
              <a:off x="7934751" y="4960454"/>
              <a:ext cx="21901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530;p9"/>
            <p:cNvSpPr/>
            <p:nvPr/>
          </p:nvSpPr>
          <p:spPr>
            <a:xfrm>
              <a:off x="7928667" y="4994121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531;p9"/>
            <p:cNvSpPr/>
            <p:nvPr/>
          </p:nvSpPr>
          <p:spPr>
            <a:xfrm>
              <a:off x="7956652" y="46876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532;p9"/>
            <p:cNvSpPr/>
            <p:nvPr/>
          </p:nvSpPr>
          <p:spPr>
            <a:xfrm>
              <a:off x="7949352" y="47143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533;p9"/>
            <p:cNvSpPr/>
            <p:nvPr/>
          </p:nvSpPr>
          <p:spPr>
            <a:xfrm>
              <a:off x="7719392" y="4703891"/>
              <a:ext cx="19467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534;p9"/>
            <p:cNvSpPr/>
            <p:nvPr/>
          </p:nvSpPr>
          <p:spPr>
            <a:xfrm>
              <a:off x="7706010" y="4737558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535;p9"/>
            <p:cNvSpPr/>
            <p:nvPr/>
          </p:nvSpPr>
          <p:spPr>
            <a:xfrm>
              <a:off x="7688975" y="4707374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536;p9"/>
            <p:cNvSpPr/>
            <p:nvPr/>
          </p:nvSpPr>
          <p:spPr>
            <a:xfrm>
              <a:off x="7906767" y="4339363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537;p9"/>
            <p:cNvSpPr/>
            <p:nvPr/>
          </p:nvSpPr>
          <p:spPr>
            <a:xfrm>
              <a:off x="7883649" y="4353294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538;p9"/>
            <p:cNvSpPr/>
            <p:nvPr/>
          </p:nvSpPr>
          <p:spPr>
            <a:xfrm>
              <a:off x="7755894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539;p9"/>
            <p:cNvSpPr/>
            <p:nvPr/>
          </p:nvSpPr>
          <p:spPr>
            <a:xfrm>
              <a:off x="7738860" y="4332397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540;p9"/>
            <p:cNvSpPr/>
            <p:nvPr/>
          </p:nvSpPr>
          <p:spPr>
            <a:xfrm>
              <a:off x="7721826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" name="Google Shape;2541;p9"/>
          <p:cNvGrpSpPr>
            <a:grpSpLocks/>
          </p:cNvGrpSpPr>
          <p:nvPr/>
        </p:nvGrpSpPr>
        <p:grpSpPr bwMode="auto">
          <a:xfrm>
            <a:off x="11488738" y="6246813"/>
            <a:ext cx="747712" cy="723900"/>
            <a:chOff x="8202967" y="4478366"/>
            <a:chExt cx="900965" cy="871845"/>
          </a:xfrm>
        </p:grpSpPr>
        <p:sp>
          <p:nvSpPr>
            <p:cNvPr id="296" name="Google Shape;2542;p9"/>
            <p:cNvSpPr/>
            <p:nvPr/>
          </p:nvSpPr>
          <p:spPr>
            <a:xfrm>
              <a:off x="8202967" y="4478366"/>
              <a:ext cx="889488" cy="837430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543;p9"/>
            <p:cNvSpPr/>
            <p:nvPr/>
          </p:nvSpPr>
          <p:spPr>
            <a:xfrm>
              <a:off x="8298611" y="4596906"/>
              <a:ext cx="805321" cy="753305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544;p9"/>
            <p:cNvSpPr/>
            <p:nvPr/>
          </p:nvSpPr>
          <p:spPr>
            <a:xfrm>
              <a:off x="8354084" y="4614113"/>
              <a:ext cx="200853" cy="225609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545;p9"/>
            <p:cNvSpPr/>
            <p:nvPr/>
          </p:nvSpPr>
          <p:spPr>
            <a:xfrm>
              <a:off x="8470770" y="4732654"/>
              <a:ext cx="219980" cy="244728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2546;p9"/>
            <p:cNvSpPr/>
            <p:nvPr/>
          </p:nvSpPr>
          <p:spPr>
            <a:xfrm>
              <a:off x="8556849" y="4782364"/>
              <a:ext cx="306061" cy="334590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2547;p9"/>
            <p:cNvSpPr/>
            <p:nvPr/>
          </p:nvSpPr>
          <p:spPr>
            <a:xfrm>
              <a:off x="8711793" y="4898993"/>
              <a:ext cx="283106" cy="33267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2548;p9"/>
            <p:cNvSpPr/>
            <p:nvPr/>
          </p:nvSpPr>
          <p:spPr>
            <a:xfrm>
              <a:off x="8445902" y="5094011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2549;p9"/>
            <p:cNvSpPr/>
            <p:nvPr/>
          </p:nvSpPr>
          <p:spPr>
            <a:xfrm>
              <a:off x="8436338" y="5038564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2550;p9"/>
            <p:cNvSpPr/>
            <p:nvPr/>
          </p:nvSpPr>
          <p:spPr>
            <a:xfrm>
              <a:off x="8394255" y="5080627"/>
              <a:ext cx="28693" cy="21032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2551;p9"/>
            <p:cNvSpPr/>
            <p:nvPr/>
          </p:nvSpPr>
          <p:spPr>
            <a:xfrm>
              <a:off x="8818914" y="4646617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2552;p9"/>
            <p:cNvSpPr/>
            <p:nvPr/>
          </p:nvSpPr>
          <p:spPr>
            <a:xfrm>
              <a:off x="8792133" y="4707799"/>
              <a:ext cx="28693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2553;p9"/>
            <p:cNvSpPr/>
            <p:nvPr/>
          </p:nvSpPr>
          <p:spPr>
            <a:xfrm>
              <a:off x="8759614" y="4656176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2554;p9"/>
            <p:cNvSpPr/>
            <p:nvPr/>
          </p:nvSpPr>
          <p:spPr>
            <a:xfrm>
              <a:off x="8912644" y="4954439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2555;p9"/>
            <p:cNvSpPr/>
            <p:nvPr/>
          </p:nvSpPr>
          <p:spPr>
            <a:xfrm>
              <a:off x="8908818" y="5013709"/>
              <a:ext cx="26780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2556;p9"/>
            <p:cNvSpPr/>
            <p:nvPr/>
          </p:nvSpPr>
          <p:spPr>
            <a:xfrm>
              <a:off x="8476508" y="4874137"/>
              <a:ext cx="26780" cy="21032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2557;p9"/>
            <p:cNvSpPr/>
            <p:nvPr/>
          </p:nvSpPr>
          <p:spPr>
            <a:xfrm>
              <a:off x="8443990" y="4891345"/>
              <a:ext cx="28693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2558;p9"/>
            <p:cNvSpPr/>
            <p:nvPr/>
          </p:nvSpPr>
          <p:spPr>
            <a:xfrm>
              <a:off x="8686925" y="5155193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2559;p9"/>
            <p:cNvSpPr/>
            <p:nvPr/>
          </p:nvSpPr>
          <p:spPr>
            <a:xfrm>
              <a:off x="8327303" y="4694415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2560;p9"/>
            <p:cNvSpPr/>
            <p:nvPr/>
          </p:nvSpPr>
          <p:spPr>
            <a:xfrm>
              <a:off x="8411470" y="4637056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8500" y="2538233"/>
            <a:ext cx="5393600" cy="80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8500" y="3329040"/>
            <a:ext cx="4884000" cy="1213200"/>
          </a:xfrm>
          <a:prstGeom prst="rect">
            <a:avLst/>
          </a:prstGeom>
        </p:spPr>
        <p:txBody>
          <a:bodyPr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1616585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248409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00;p14"/>
          <p:cNvSpPr/>
          <p:nvPr/>
        </p:nvSpPr>
        <p:spPr>
          <a:xfrm flipH="1">
            <a:off x="973138" y="6248400"/>
            <a:ext cx="315912" cy="319088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3602;p14"/>
          <p:cNvGrpSpPr>
            <a:grpSpLocks/>
          </p:cNvGrpSpPr>
          <p:nvPr/>
        </p:nvGrpSpPr>
        <p:grpSpPr bwMode="auto">
          <a:xfrm>
            <a:off x="163513" y="782638"/>
            <a:ext cx="215900" cy="195262"/>
            <a:chOff x="7737341" y="1046941"/>
            <a:chExt cx="161913" cy="145916"/>
          </a:xfrm>
        </p:grpSpPr>
        <p:sp>
          <p:nvSpPr>
            <p:cNvPr id="5" name="Google Shape;3603;p14"/>
            <p:cNvSpPr/>
            <p:nvPr/>
          </p:nvSpPr>
          <p:spPr>
            <a:xfrm>
              <a:off x="7737341" y="1140659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604;p14"/>
            <p:cNvSpPr/>
            <p:nvPr/>
          </p:nvSpPr>
          <p:spPr>
            <a:xfrm>
              <a:off x="7789725" y="1046941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605;p14"/>
            <p:cNvSpPr/>
            <p:nvPr/>
          </p:nvSpPr>
          <p:spPr>
            <a:xfrm>
              <a:off x="7831393" y="1140659"/>
              <a:ext cx="67861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3606;p14"/>
          <p:cNvSpPr/>
          <p:nvPr/>
        </p:nvSpPr>
        <p:spPr>
          <a:xfrm flipH="1">
            <a:off x="-338138" y="6246813"/>
            <a:ext cx="5634038" cy="63341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607;p14"/>
          <p:cNvSpPr/>
          <p:nvPr/>
        </p:nvSpPr>
        <p:spPr>
          <a:xfrm>
            <a:off x="9159875" y="-41275"/>
            <a:ext cx="3379788" cy="5270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3608;p14"/>
          <p:cNvGrpSpPr>
            <a:grpSpLocks/>
          </p:cNvGrpSpPr>
          <p:nvPr/>
        </p:nvGrpSpPr>
        <p:grpSpPr bwMode="auto">
          <a:xfrm rot="-3170136">
            <a:off x="242887" y="-709613"/>
            <a:ext cx="576263" cy="1497013"/>
            <a:chOff x="1823086" y="-208516"/>
            <a:chExt cx="433159" cy="1122944"/>
          </a:xfrm>
        </p:grpSpPr>
        <p:sp>
          <p:nvSpPr>
            <p:cNvPr id="11" name="Google Shape;3609;p14"/>
            <p:cNvSpPr/>
            <p:nvPr/>
          </p:nvSpPr>
          <p:spPr>
            <a:xfrm>
              <a:off x="1821501" y="-210294"/>
              <a:ext cx="386621" cy="1066975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610;p14"/>
            <p:cNvSpPr/>
            <p:nvPr/>
          </p:nvSpPr>
          <p:spPr>
            <a:xfrm>
              <a:off x="1901434" y="522124"/>
              <a:ext cx="64437" cy="105983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611;p14"/>
            <p:cNvSpPr/>
            <p:nvPr/>
          </p:nvSpPr>
          <p:spPr>
            <a:xfrm>
              <a:off x="1987204" y="564932"/>
              <a:ext cx="102622" cy="55968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612;p14"/>
            <p:cNvSpPr/>
            <p:nvPr/>
          </p:nvSpPr>
          <p:spPr>
            <a:xfrm>
              <a:off x="1983726" y="654125"/>
              <a:ext cx="63243" cy="102411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13;p14"/>
            <p:cNvSpPr/>
            <p:nvPr/>
          </p:nvSpPr>
          <p:spPr>
            <a:xfrm>
              <a:off x="2067847" y="675641"/>
              <a:ext cx="95462" cy="5715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14;p14"/>
            <p:cNvSpPr/>
            <p:nvPr/>
          </p:nvSpPr>
          <p:spPr>
            <a:xfrm>
              <a:off x="2098777" y="780649"/>
              <a:ext cx="42958" cy="88121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15;p14"/>
            <p:cNvSpPr/>
            <p:nvPr/>
          </p:nvSpPr>
          <p:spPr>
            <a:xfrm>
              <a:off x="2148582" y="758500"/>
              <a:ext cx="82336" cy="57159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16;p14"/>
            <p:cNvSpPr/>
            <p:nvPr/>
          </p:nvSpPr>
          <p:spPr>
            <a:xfrm>
              <a:off x="2179952" y="840171"/>
              <a:ext cx="73983" cy="73831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617;p14"/>
          <p:cNvGrpSpPr>
            <a:grpSpLocks/>
          </p:cNvGrpSpPr>
          <p:nvPr/>
        </p:nvGrpSpPr>
        <p:grpSpPr bwMode="auto">
          <a:xfrm rot="-3170136">
            <a:off x="249238" y="-412751"/>
            <a:ext cx="584200" cy="1581151"/>
            <a:chOff x="904476" y="-243594"/>
            <a:chExt cx="438472" cy="1186732"/>
          </a:xfrm>
        </p:grpSpPr>
        <p:sp>
          <p:nvSpPr>
            <p:cNvPr id="20" name="Google Shape;3618;p14"/>
            <p:cNvSpPr/>
            <p:nvPr/>
          </p:nvSpPr>
          <p:spPr>
            <a:xfrm>
              <a:off x="906223" y="358886"/>
              <a:ext cx="134639" cy="198980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19;p14"/>
            <p:cNvSpPr/>
            <p:nvPr/>
          </p:nvSpPr>
          <p:spPr>
            <a:xfrm>
              <a:off x="1120871" y="144993"/>
              <a:ext cx="221619" cy="138214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20;p14"/>
            <p:cNvSpPr/>
            <p:nvPr/>
          </p:nvSpPr>
          <p:spPr>
            <a:xfrm>
              <a:off x="925328" y="42964"/>
              <a:ext cx="116767" cy="244257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21;p14"/>
            <p:cNvSpPr/>
            <p:nvPr/>
          </p:nvSpPr>
          <p:spPr>
            <a:xfrm>
              <a:off x="1114106" y="299458"/>
              <a:ext cx="171576" cy="210895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22;p14"/>
            <p:cNvSpPr/>
            <p:nvPr/>
          </p:nvSpPr>
          <p:spPr>
            <a:xfrm>
              <a:off x="965408" y="550159"/>
              <a:ext cx="141789" cy="313364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23;p14"/>
            <p:cNvSpPr/>
            <p:nvPr/>
          </p:nvSpPr>
          <p:spPr>
            <a:xfrm>
              <a:off x="1112617" y="681993"/>
              <a:ext cx="151320" cy="257363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24;p14"/>
            <p:cNvSpPr/>
            <p:nvPr/>
          </p:nvSpPr>
          <p:spPr>
            <a:xfrm>
              <a:off x="1073622" y="-244102"/>
              <a:ext cx="112001" cy="1077114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25;p14"/>
            <p:cNvSpPr/>
            <p:nvPr/>
          </p:nvSpPr>
          <p:spPr>
            <a:xfrm>
              <a:off x="952653" y="-37567"/>
              <a:ext cx="148937" cy="28119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26;p14"/>
            <p:cNvSpPr/>
            <p:nvPr/>
          </p:nvSpPr>
          <p:spPr>
            <a:xfrm>
              <a:off x="1076383" y="251835"/>
              <a:ext cx="139406" cy="18587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27;p14"/>
            <p:cNvSpPr/>
            <p:nvPr/>
          </p:nvSpPr>
          <p:spPr>
            <a:xfrm>
              <a:off x="1005601" y="525841"/>
              <a:ext cx="112001" cy="284767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28;p14"/>
            <p:cNvSpPr/>
            <p:nvPr/>
          </p:nvSpPr>
          <p:spPr>
            <a:xfrm>
              <a:off x="931677" y="328308"/>
              <a:ext cx="159661" cy="196597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29;p14"/>
            <p:cNvSpPr/>
            <p:nvPr/>
          </p:nvSpPr>
          <p:spPr>
            <a:xfrm>
              <a:off x="1080098" y="124690"/>
              <a:ext cx="182299" cy="123916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30;p14"/>
            <p:cNvSpPr/>
            <p:nvPr/>
          </p:nvSpPr>
          <p:spPr>
            <a:xfrm>
              <a:off x="997284" y="200835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31;p14"/>
            <p:cNvSpPr/>
            <p:nvPr/>
          </p:nvSpPr>
          <p:spPr>
            <a:xfrm>
              <a:off x="1004758" y="171247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32;p14"/>
            <p:cNvSpPr/>
            <p:nvPr/>
          </p:nvSpPr>
          <p:spPr>
            <a:xfrm>
              <a:off x="1258253" y="206646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33;p14"/>
            <p:cNvSpPr/>
            <p:nvPr/>
          </p:nvSpPr>
          <p:spPr>
            <a:xfrm>
              <a:off x="1265114" y="24331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34;p14"/>
            <p:cNvSpPr/>
            <p:nvPr/>
          </p:nvSpPr>
          <p:spPr>
            <a:xfrm>
              <a:off x="1287161" y="220316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35;p14"/>
            <p:cNvSpPr/>
            <p:nvPr/>
          </p:nvSpPr>
          <p:spPr>
            <a:xfrm>
              <a:off x="972236" y="47430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36;p14"/>
            <p:cNvSpPr/>
            <p:nvPr/>
          </p:nvSpPr>
          <p:spPr>
            <a:xfrm>
              <a:off x="979250" y="448051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37;p14"/>
            <p:cNvSpPr/>
            <p:nvPr/>
          </p:nvSpPr>
          <p:spPr>
            <a:xfrm>
              <a:off x="1213198" y="458641"/>
              <a:ext cx="20256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38;p14"/>
            <p:cNvSpPr/>
            <p:nvPr/>
          </p:nvSpPr>
          <p:spPr>
            <a:xfrm>
              <a:off x="1224960" y="428793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39;p14"/>
            <p:cNvSpPr/>
            <p:nvPr/>
          </p:nvSpPr>
          <p:spPr>
            <a:xfrm>
              <a:off x="1243444" y="455149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40;p14"/>
            <p:cNvSpPr/>
            <p:nvPr/>
          </p:nvSpPr>
          <p:spPr>
            <a:xfrm>
              <a:off x="1023969" y="826362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41;p14"/>
            <p:cNvSpPr/>
            <p:nvPr/>
          </p:nvSpPr>
          <p:spPr>
            <a:xfrm>
              <a:off x="1050946" y="813235"/>
              <a:ext cx="20256" cy="1429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42;p14"/>
            <p:cNvSpPr/>
            <p:nvPr/>
          </p:nvSpPr>
          <p:spPr>
            <a:xfrm>
              <a:off x="1176917" y="864418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43;p14"/>
            <p:cNvSpPr/>
            <p:nvPr/>
          </p:nvSpPr>
          <p:spPr>
            <a:xfrm>
              <a:off x="1190227" y="834441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44;p14"/>
            <p:cNvSpPr/>
            <p:nvPr/>
          </p:nvSpPr>
          <p:spPr>
            <a:xfrm>
              <a:off x="1207073" y="866525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3645;p14"/>
          <p:cNvGrpSpPr>
            <a:grpSpLocks/>
          </p:cNvGrpSpPr>
          <p:nvPr/>
        </p:nvGrpSpPr>
        <p:grpSpPr bwMode="auto">
          <a:xfrm rot="19170901" flipH="1">
            <a:off x="-579438" y="5446713"/>
            <a:ext cx="1543051" cy="987425"/>
            <a:chOff x="7750342" y="3926048"/>
            <a:chExt cx="1406709" cy="900099"/>
          </a:xfrm>
        </p:grpSpPr>
        <p:sp>
          <p:nvSpPr>
            <p:cNvPr id="48" name="Google Shape;3646;p14"/>
            <p:cNvSpPr/>
            <p:nvPr/>
          </p:nvSpPr>
          <p:spPr>
            <a:xfrm>
              <a:off x="7825929" y="3975262"/>
              <a:ext cx="1330005" cy="846557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47;p14"/>
            <p:cNvSpPr/>
            <p:nvPr/>
          </p:nvSpPr>
          <p:spPr>
            <a:xfrm>
              <a:off x="8282718" y="4136915"/>
              <a:ext cx="69467" cy="159181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48;p14"/>
            <p:cNvSpPr/>
            <p:nvPr/>
          </p:nvSpPr>
          <p:spPr>
            <a:xfrm>
              <a:off x="8109040" y="4192149"/>
              <a:ext cx="138934" cy="7090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49;p14"/>
            <p:cNvSpPr/>
            <p:nvPr/>
          </p:nvSpPr>
          <p:spPr>
            <a:xfrm>
              <a:off x="8133475" y="4022419"/>
              <a:ext cx="62230" cy="125899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50;p14"/>
            <p:cNvSpPr/>
            <p:nvPr/>
          </p:nvSpPr>
          <p:spPr>
            <a:xfrm>
              <a:off x="7977032" y="4076634"/>
              <a:ext cx="117225" cy="8538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51;p14"/>
            <p:cNvSpPr/>
            <p:nvPr/>
          </p:nvSpPr>
          <p:spPr>
            <a:xfrm>
              <a:off x="7965552" y="3921903"/>
              <a:ext cx="63678" cy="115768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652;p14"/>
            <p:cNvSpPr/>
            <p:nvPr/>
          </p:nvSpPr>
          <p:spPr>
            <a:xfrm>
              <a:off x="7861341" y="4012156"/>
              <a:ext cx="89728" cy="73802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53;p14"/>
            <p:cNvSpPr/>
            <p:nvPr/>
          </p:nvSpPr>
          <p:spPr>
            <a:xfrm>
              <a:off x="7749783" y="3928912"/>
              <a:ext cx="138934" cy="76697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3654;p14"/>
          <p:cNvGrpSpPr>
            <a:grpSpLocks/>
          </p:cNvGrpSpPr>
          <p:nvPr/>
        </p:nvGrpSpPr>
        <p:grpSpPr bwMode="auto">
          <a:xfrm rot="5400000">
            <a:off x="573882" y="5944394"/>
            <a:ext cx="481012" cy="1301750"/>
            <a:chOff x="7607455" y="4238363"/>
            <a:chExt cx="438017" cy="1186459"/>
          </a:xfrm>
        </p:grpSpPr>
        <p:sp>
          <p:nvSpPr>
            <p:cNvPr id="57" name="Google Shape;3655;p14"/>
            <p:cNvSpPr/>
            <p:nvPr/>
          </p:nvSpPr>
          <p:spPr>
            <a:xfrm>
              <a:off x="7911031" y="4624686"/>
              <a:ext cx="134441" cy="198225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56;p14"/>
            <p:cNvSpPr/>
            <p:nvPr/>
          </p:nvSpPr>
          <p:spPr>
            <a:xfrm>
              <a:off x="7607455" y="4899598"/>
              <a:ext cx="221177" cy="137455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57;p14"/>
            <p:cNvSpPr/>
            <p:nvPr/>
          </p:nvSpPr>
          <p:spPr>
            <a:xfrm>
              <a:off x="7905250" y="4892363"/>
              <a:ext cx="118539" cy="243079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58;p14"/>
            <p:cNvSpPr/>
            <p:nvPr/>
          </p:nvSpPr>
          <p:spPr>
            <a:xfrm>
              <a:off x="7663833" y="4675328"/>
              <a:ext cx="172027" cy="209801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59;p14"/>
            <p:cNvSpPr/>
            <p:nvPr/>
          </p:nvSpPr>
          <p:spPr>
            <a:xfrm>
              <a:off x="7844533" y="4317943"/>
              <a:ext cx="143114" cy="313977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60;p14"/>
            <p:cNvSpPr/>
            <p:nvPr/>
          </p:nvSpPr>
          <p:spPr>
            <a:xfrm>
              <a:off x="7689853" y="4238363"/>
              <a:ext cx="151789" cy="257548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661;p14"/>
            <p:cNvSpPr/>
            <p:nvPr/>
          </p:nvSpPr>
          <p:spPr>
            <a:xfrm>
              <a:off x="7765026" y="4348328"/>
              <a:ext cx="112757" cy="1076495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662;p14"/>
            <p:cNvSpPr/>
            <p:nvPr/>
          </p:nvSpPr>
          <p:spPr>
            <a:xfrm>
              <a:off x="7851761" y="4940111"/>
              <a:ext cx="148897" cy="27925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63;p14"/>
            <p:cNvSpPr/>
            <p:nvPr/>
          </p:nvSpPr>
          <p:spPr>
            <a:xfrm>
              <a:off x="7739004" y="4740438"/>
              <a:ext cx="138778" cy="185203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64;p14"/>
            <p:cNvSpPr/>
            <p:nvPr/>
          </p:nvSpPr>
          <p:spPr>
            <a:xfrm>
              <a:off x="7831523" y="4374372"/>
              <a:ext cx="112757" cy="285040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65;p14"/>
            <p:cNvSpPr/>
            <p:nvPr/>
          </p:nvSpPr>
          <p:spPr>
            <a:xfrm>
              <a:off x="7858990" y="4653625"/>
              <a:ext cx="159016" cy="196779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66;p14"/>
            <p:cNvSpPr/>
            <p:nvPr/>
          </p:nvSpPr>
          <p:spPr>
            <a:xfrm>
              <a:off x="7692745" y="4934322"/>
              <a:ext cx="180701" cy="12298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67;p14"/>
            <p:cNvSpPr/>
            <p:nvPr/>
          </p:nvSpPr>
          <p:spPr>
            <a:xfrm>
              <a:off x="7935606" y="4964707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68;p14"/>
            <p:cNvSpPr/>
            <p:nvPr/>
          </p:nvSpPr>
          <p:spPr>
            <a:xfrm>
              <a:off x="7928379" y="4990752"/>
              <a:ext cx="20238" cy="1446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69;p14"/>
            <p:cNvSpPr/>
            <p:nvPr/>
          </p:nvSpPr>
          <p:spPr>
            <a:xfrm>
              <a:off x="7955845" y="4692690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70;p14"/>
            <p:cNvSpPr/>
            <p:nvPr/>
          </p:nvSpPr>
          <p:spPr>
            <a:xfrm>
              <a:off x="7948617" y="4718734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71;p14"/>
            <p:cNvSpPr/>
            <p:nvPr/>
          </p:nvSpPr>
          <p:spPr>
            <a:xfrm>
              <a:off x="7718766" y="4708607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672;p14"/>
            <p:cNvSpPr/>
            <p:nvPr/>
          </p:nvSpPr>
          <p:spPr>
            <a:xfrm>
              <a:off x="7705755" y="4734650"/>
              <a:ext cx="21684" cy="1446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673;p14"/>
            <p:cNvSpPr/>
            <p:nvPr/>
          </p:nvSpPr>
          <p:spPr>
            <a:xfrm>
              <a:off x="7689854" y="4711501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74;p14"/>
            <p:cNvSpPr/>
            <p:nvPr/>
          </p:nvSpPr>
          <p:spPr>
            <a:xfrm>
              <a:off x="7906694" y="4339646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75;p14"/>
            <p:cNvSpPr/>
            <p:nvPr/>
          </p:nvSpPr>
          <p:spPr>
            <a:xfrm>
              <a:off x="7883565" y="4354115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76;p14"/>
            <p:cNvSpPr/>
            <p:nvPr/>
          </p:nvSpPr>
          <p:spPr>
            <a:xfrm>
              <a:off x="7754906" y="4303474"/>
              <a:ext cx="21684" cy="15915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77;p14"/>
            <p:cNvSpPr/>
            <p:nvPr/>
          </p:nvSpPr>
          <p:spPr>
            <a:xfrm>
              <a:off x="7739004" y="4332412"/>
              <a:ext cx="18793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78;p14"/>
            <p:cNvSpPr/>
            <p:nvPr/>
          </p:nvSpPr>
          <p:spPr>
            <a:xfrm>
              <a:off x="7721658" y="4303474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3679;p14"/>
          <p:cNvGrpSpPr>
            <a:grpSpLocks/>
          </p:cNvGrpSpPr>
          <p:nvPr/>
        </p:nvGrpSpPr>
        <p:grpSpPr bwMode="auto">
          <a:xfrm rot="16200000" flipH="1">
            <a:off x="-274637" y="6057899"/>
            <a:ext cx="1244600" cy="730251"/>
            <a:chOff x="8365864" y="2993835"/>
            <a:chExt cx="933472" cy="547264"/>
          </a:xfrm>
        </p:grpSpPr>
        <p:sp>
          <p:nvSpPr>
            <p:cNvPr id="82" name="Google Shape;3680;p14"/>
            <p:cNvSpPr/>
            <p:nvPr/>
          </p:nvSpPr>
          <p:spPr>
            <a:xfrm>
              <a:off x="8365864" y="2993835"/>
              <a:ext cx="72153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81;p14"/>
            <p:cNvSpPr/>
            <p:nvPr/>
          </p:nvSpPr>
          <p:spPr>
            <a:xfrm>
              <a:off x="8411110" y="3054509"/>
              <a:ext cx="884656" cy="394981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82;p14"/>
            <p:cNvSpPr/>
            <p:nvPr/>
          </p:nvSpPr>
          <p:spPr>
            <a:xfrm>
              <a:off x="8850461" y="3056889"/>
              <a:ext cx="148831" cy="22366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83;p14"/>
            <p:cNvSpPr/>
            <p:nvPr/>
          </p:nvSpPr>
          <p:spPr>
            <a:xfrm>
              <a:off x="8708772" y="3113995"/>
              <a:ext cx="160739" cy="217716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84;p14"/>
            <p:cNvSpPr/>
            <p:nvPr/>
          </p:nvSpPr>
          <p:spPr>
            <a:xfrm>
              <a:off x="8611139" y="3210361"/>
              <a:ext cx="123828" cy="17131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85;p14"/>
            <p:cNvSpPr/>
            <p:nvPr/>
          </p:nvSpPr>
          <p:spPr>
            <a:xfrm>
              <a:off x="8499218" y="3299588"/>
              <a:ext cx="98825" cy="128488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86;p14"/>
            <p:cNvSpPr/>
            <p:nvPr/>
          </p:nvSpPr>
          <p:spPr>
            <a:xfrm>
              <a:off x="8446829" y="3356694"/>
              <a:ext cx="71439" cy="99935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3687;p14"/>
          <p:cNvGrpSpPr>
            <a:grpSpLocks/>
          </p:cNvGrpSpPr>
          <p:nvPr/>
        </p:nvGrpSpPr>
        <p:grpSpPr bwMode="auto">
          <a:xfrm>
            <a:off x="11139488" y="601663"/>
            <a:ext cx="1166812" cy="884237"/>
            <a:chOff x="8118223" y="2202382"/>
            <a:chExt cx="1151949" cy="873156"/>
          </a:xfrm>
        </p:grpSpPr>
        <p:sp>
          <p:nvSpPr>
            <p:cNvPr id="90" name="Google Shape;3688;p14"/>
            <p:cNvSpPr/>
            <p:nvPr/>
          </p:nvSpPr>
          <p:spPr>
            <a:xfrm>
              <a:off x="8118223" y="2846668"/>
              <a:ext cx="285245" cy="150490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689;p14"/>
            <p:cNvSpPr/>
            <p:nvPr/>
          </p:nvSpPr>
          <p:spPr>
            <a:xfrm>
              <a:off x="8375257" y="2849803"/>
              <a:ext cx="173967" cy="225735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690;p14"/>
            <p:cNvSpPr/>
            <p:nvPr/>
          </p:nvSpPr>
          <p:spPr>
            <a:xfrm>
              <a:off x="8195019" y="2514335"/>
              <a:ext cx="346369" cy="163031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691;p14"/>
            <p:cNvSpPr/>
            <p:nvPr/>
          </p:nvSpPr>
          <p:spPr>
            <a:xfrm>
              <a:off x="8752970" y="2506498"/>
              <a:ext cx="153593" cy="296277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692;p14"/>
            <p:cNvSpPr/>
            <p:nvPr/>
          </p:nvSpPr>
          <p:spPr>
            <a:xfrm>
              <a:off x="8204423" y="2202382"/>
              <a:ext cx="1065749" cy="72736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693;p14"/>
            <p:cNvSpPr/>
            <p:nvPr/>
          </p:nvSpPr>
          <p:spPr>
            <a:xfrm>
              <a:off x="8765508" y="2403036"/>
              <a:ext cx="78364" cy="354279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694;p14"/>
            <p:cNvSpPr/>
            <p:nvPr/>
          </p:nvSpPr>
          <p:spPr>
            <a:xfrm>
              <a:off x="8267114" y="2537850"/>
              <a:ext cx="405926" cy="75245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695;p14"/>
            <p:cNvSpPr/>
            <p:nvPr/>
          </p:nvSpPr>
          <p:spPr>
            <a:xfrm>
              <a:off x="8430111" y="2788667"/>
              <a:ext cx="64259" cy="225735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696;p14"/>
            <p:cNvSpPr/>
            <p:nvPr/>
          </p:nvSpPr>
          <p:spPr>
            <a:xfrm>
              <a:off x="8193452" y="2951698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697;p14"/>
            <p:cNvSpPr/>
            <p:nvPr/>
          </p:nvSpPr>
          <p:spPr>
            <a:xfrm>
              <a:off x="8171510" y="2910940"/>
              <a:ext cx="26643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698;p14"/>
            <p:cNvSpPr/>
            <p:nvPr/>
          </p:nvSpPr>
          <p:spPr>
            <a:xfrm>
              <a:off x="8152703" y="2950130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699;p14"/>
            <p:cNvSpPr/>
            <p:nvPr/>
          </p:nvSpPr>
          <p:spPr>
            <a:xfrm>
              <a:off x="8312565" y="2614662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700;p14"/>
            <p:cNvSpPr/>
            <p:nvPr/>
          </p:nvSpPr>
          <p:spPr>
            <a:xfrm>
              <a:off x="8274951" y="263504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701;p14"/>
            <p:cNvSpPr/>
            <p:nvPr/>
          </p:nvSpPr>
          <p:spPr>
            <a:xfrm>
              <a:off x="8235768" y="2567634"/>
              <a:ext cx="26644" cy="2037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702;p14"/>
            <p:cNvSpPr/>
            <p:nvPr/>
          </p:nvSpPr>
          <p:spPr>
            <a:xfrm>
              <a:off x="8475562" y="300186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703;p14"/>
            <p:cNvSpPr/>
            <p:nvPr/>
          </p:nvSpPr>
          <p:spPr>
            <a:xfrm>
              <a:off x="8447351" y="3037915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704;p14"/>
            <p:cNvSpPr/>
            <p:nvPr/>
          </p:nvSpPr>
          <p:spPr>
            <a:xfrm>
              <a:off x="8417573" y="2954833"/>
              <a:ext cx="26644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705;p14"/>
            <p:cNvSpPr/>
            <p:nvPr/>
          </p:nvSpPr>
          <p:spPr>
            <a:xfrm>
              <a:off x="8771778" y="2661690"/>
              <a:ext cx="28211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706;p14"/>
            <p:cNvSpPr/>
            <p:nvPr/>
          </p:nvSpPr>
          <p:spPr>
            <a:xfrm>
              <a:off x="8771778" y="2700881"/>
              <a:ext cx="28211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707;p14"/>
            <p:cNvSpPr/>
            <p:nvPr/>
          </p:nvSpPr>
          <p:spPr>
            <a:xfrm>
              <a:off x="8854844" y="2682069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3708;p14"/>
          <p:cNvGrpSpPr>
            <a:grpSpLocks/>
          </p:cNvGrpSpPr>
          <p:nvPr/>
        </p:nvGrpSpPr>
        <p:grpSpPr bwMode="auto">
          <a:xfrm flipH="1">
            <a:off x="11079163" y="5713413"/>
            <a:ext cx="1133475" cy="1103312"/>
            <a:chOff x="-181020" y="4253777"/>
            <a:chExt cx="1117161" cy="1087511"/>
          </a:xfrm>
        </p:grpSpPr>
        <p:sp>
          <p:nvSpPr>
            <p:cNvPr id="111" name="Google Shape;3709;p14"/>
            <p:cNvSpPr/>
            <p:nvPr/>
          </p:nvSpPr>
          <p:spPr>
            <a:xfrm>
              <a:off x="-181020" y="4349227"/>
              <a:ext cx="1040494" cy="992061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710;p14"/>
            <p:cNvSpPr/>
            <p:nvPr/>
          </p:nvSpPr>
          <p:spPr>
            <a:xfrm>
              <a:off x="75583" y="4879683"/>
              <a:ext cx="68845" cy="129875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711;p14"/>
            <p:cNvSpPr/>
            <p:nvPr/>
          </p:nvSpPr>
          <p:spPr>
            <a:xfrm>
              <a:off x="164768" y="4973569"/>
              <a:ext cx="106396" cy="985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712;p14"/>
            <p:cNvSpPr/>
            <p:nvPr/>
          </p:nvSpPr>
          <p:spPr>
            <a:xfrm>
              <a:off x="263341" y="4842129"/>
              <a:ext cx="68845" cy="101709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713;p14"/>
            <p:cNvSpPr/>
            <p:nvPr/>
          </p:nvSpPr>
          <p:spPr>
            <a:xfrm>
              <a:off x="393208" y="4912542"/>
              <a:ext cx="107960" cy="92322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714;p14"/>
            <p:cNvSpPr/>
            <p:nvPr/>
          </p:nvSpPr>
          <p:spPr>
            <a:xfrm>
              <a:off x="452664" y="4773279"/>
              <a:ext cx="61021" cy="109534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715;p14"/>
            <p:cNvSpPr/>
            <p:nvPr/>
          </p:nvSpPr>
          <p:spPr>
            <a:xfrm>
              <a:off x="559061" y="4848388"/>
              <a:ext cx="101702" cy="73543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716;p14"/>
            <p:cNvSpPr/>
            <p:nvPr/>
          </p:nvSpPr>
          <p:spPr>
            <a:xfrm>
              <a:off x="616952" y="4691911"/>
              <a:ext cx="57893" cy="11735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717;p14"/>
            <p:cNvSpPr/>
            <p:nvPr/>
          </p:nvSpPr>
          <p:spPr>
            <a:xfrm>
              <a:off x="710831" y="4724771"/>
              <a:ext cx="131431" cy="73544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718;p14"/>
            <p:cNvSpPr/>
            <p:nvPr/>
          </p:nvSpPr>
          <p:spPr>
            <a:xfrm>
              <a:off x="718655" y="4547953"/>
              <a:ext cx="78233" cy="109534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719;p14"/>
            <p:cNvSpPr/>
            <p:nvPr/>
          </p:nvSpPr>
          <p:spPr>
            <a:xfrm>
              <a:off x="810969" y="4526046"/>
              <a:ext cx="103267" cy="71979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720;p14"/>
            <p:cNvSpPr/>
            <p:nvPr/>
          </p:nvSpPr>
          <p:spPr>
            <a:xfrm>
              <a:off x="723348" y="4397735"/>
              <a:ext cx="125172" cy="86062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721;p14"/>
            <p:cNvSpPr/>
            <p:nvPr/>
          </p:nvSpPr>
          <p:spPr>
            <a:xfrm>
              <a:off x="842262" y="4366440"/>
              <a:ext cx="93879" cy="73543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722;p14"/>
            <p:cNvSpPr/>
            <p:nvPr/>
          </p:nvSpPr>
          <p:spPr>
            <a:xfrm>
              <a:off x="781241" y="4253777"/>
              <a:ext cx="90750" cy="115793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723;p14"/>
          <p:cNvGrpSpPr>
            <a:grpSpLocks/>
          </p:cNvGrpSpPr>
          <p:nvPr/>
        </p:nvGrpSpPr>
        <p:grpSpPr bwMode="auto">
          <a:xfrm>
            <a:off x="10883900" y="-41275"/>
            <a:ext cx="1131888" cy="1160463"/>
            <a:chOff x="7973149" y="-201092"/>
            <a:chExt cx="1116750" cy="1145263"/>
          </a:xfrm>
        </p:grpSpPr>
        <p:sp>
          <p:nvSpPr>
            <p:cNvPr id="126" name="Google Shape;3724;p14"/>
            <p:cNvSpPr/>
            <p:nvPr/>
          </p:nvSpPr>
          <p:spPr>
            <a:xfrm>
              <a:off x="8048330" y="-201092"/>
              <a:ext cx="1041569" cy="991726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725;p14"/>
            <p:cNvSpPr/>
            <p:nvPr/>
          </p:nvSpPr>
          <p:spPr>
            <a:xfrm>
              <a:off x="8764115" y="129484"/>
              <a:ext cx="68916" cy="131603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726;p14"/>
            <p:cNvSpPr/>
            <p:nvPr/>
          </p:nvSpPr>
          <p:spPr>
            <a:xfrm>
              <a:off x="8637247" y="68382"/>
              <a:ext cx="104940" cy="9870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727;p14"/>
            <p:cNvSpPr/>
            <p:nvPr/>
          </p:nvSpPr>
          <p:spPr>
            <a:xfrm>
              <a:off x="8576163" y="196851"/>
              <a:ext cx="70482" cy="10026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728;p14"/>
            <p:cNvSpPr/>
            <p:nvPr/>
          </p:nvSpPr>
          <p:spPr>
            <a:xfrm>
              <a:off x="8408572" y="135750"/>
              <a:ext cx="106506" cy="90869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729;p14"/>
            <p:cNvSpPr/>
            <p:nvPr/>
          </p:nvSpPr>
          <p:spPr>
            <a:xfrm>
              <a:off x="8394476" y="257954"/>
              <a:ext cx="61084" cy="10966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730;p14"/>
            <p:cNvSpPr/>
            <p:nvPr/>
          </p:nvSpPr>
          <p:spPr>
            <a:xfrm>
              <a:off x="8247246" y="217219"/>
              <a:ext cx="101807" cy="736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731;p14"/>
            <p:cNvSpPr/>
            <p:nvPr/>
          </p:nvSpPr>
          <p:spPr>
            <a:xfrm>
              <a:off x="8233150" y="330022"/>
              <a:ext cx="59518" cy="11750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732;p14"/>
            <p:cNvSpPr/>
            <p:nvPr/>
          </p:nvSpPr>
          <p:spPr>
            <a:xfrm>
              <a:off x="8067125" y="340988"/>
              <a:ext cx="130001" cy="7363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733;p14"/>
            <p:cNvSpPr/>
            <p:nvPr/>
          </p:nvSpPr>
          <p:spPr>
            <a:xfrm>
              <a:off x="8112547" y="481992"/>
              <a:ext cx="76747" cy="109669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734;p14"/>
            <p:cNvSpPr/>
            <p:nvPr/>
          </p:nvSpPr>
          <p:spPr>
            <a:xfrm>
              <a:off x="7993511" y="541527"/>
              <a:ext cx="104940" cy="7206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735;p14"/>
            <p:cNvSpPr/>
            <p:nvPr/>
          </p:nvSpPr>
          <p:spPr>
            <a:xfrm>
              <a:off x="8060860" y="655897"/>
              <a:ext cx="123736" cy="86168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736;p14"/>
            <p:cNvSpPr/>
            <p:nvPr/>
          </p:nvSpPr>
          <p:spPr>
            <a:xfrm>
              <a:off x="7973149" y="701331"/>
              <a:ext cx="92410" cy="72069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737;p14"/>
            <p:cNvSpPr/>
            <p:nvPr/>
          </p:nvSpPr>
          <p:spPr>
            <a:xfrm>
              <a:off x="8035800" y="770266"/>
              <a:ext cx="90844" cy="114370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738;p14"/>
            <p:cNvSpPr/>
            <p:nvPr/>
          </p:nvSpPr>
          <p:spPr>
            <a:xfrm>
              <a:off x="8358451" y="-20920"/>
              <a:ext cx="717351" cy="965091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739;p14"/>
            <p:cNvSpPr/>
            <p:nvPr/>
          </p:nvSpPr>
          <p:spPr>
            <a:xfrm>
              <a:off x="8956766" y="264220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740;p14"/>
            <p:cNvSpPr/>
            <p:nvPr/>
          </p:nvSpPr>
          <p:spPr>
            <a:xfrm>
              <a:off x="8920742" y="339422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741;p14"/>
            <p:cNvSpPr/>
            <p:nvPr/>
          </p:nvSpPr>
          <p:spPr>
            <a:xfrm>
              <a:off x="8872187" y="355089"/>
              <a:ext cx="18795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742;p14"/>
            <p:cNvSpPr/>
            <p:nvPr/>
          </p:nvSpPr>
          <p:spPr>
            <a:xfrm>
              <a:off x="8829898" y="43342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743;p14"/>
            <p:cNvSpPr/>
            <p:nvPr/>
          </p:nvSpPr>
          <p:spPr>
            <a:xfrm>
              <a:off x="8787609" y="450658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744;p14"/>
            <p:cNvSpPr/>
            <p:nvPr/>
          </p:nvSpPr>
          <p:spPr>
            <a:xfrm>
              <a:off x="8776645" y="5258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745;p14"/>
            <p:cNvSpPr/>
            <p:nvPr/>
          </p:nvSpPr>
          <p:spPr>
            <a:xfrm>
              <a:off x="8729657" y="541527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746;p14"/>
            <p:cNvSpPr/>
            <p:nvPr/>
          </p:nvSpPr>
          <p:spPr>
            <a:xfrm>
              <a:off x="8721825" y="613595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747;p14"/>
            <p:cNvSpPr/>
            <p:nvPr/>
          </p:nvSpPr>
          <p:spPr>
            <a:xfrm>
              <a:off x="8677970" y="622996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748;p14"/>
            <p:cNvSpPr/>
            <p:nvPr/>
          </p:nvSpPr>
          <p:spPr>
            <a:xfrm>
              <a:off x="8679537" y="68096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749;p14"/>
            <p:cNvSpPr/>
            <p:nvPr/>
          </p:nvSpPr>
          <p:spPr>
            <a:xfrm>
              <a:off x="8627849" y="6903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750;p14"/>
            <p:cNvSpPr/>
            <p:nvPr/>
          </p:nvSpPr>
          <p:spPr>
            <a:xfrm>
              <a:off x="8627849" y="748332"/>
              <a:ext cx="20362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751;p14"/>
            <p:cNvSpPr/>
            <p:nvPr/>
          </p:nvSpPr>
          <p:spPr>
            <a:xfrm>
              <a:off x="8582428" y="75303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752;p14"/>
            <p:cNvSpPr/>
            <p:nvPr/>
          </p:nvSpPr>
          <p:spPr>
            <a:xfrm>
              <a:off x="8569898" y="807867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753;p14"/>
            <p:cNvSpPr/>
            <p:nvPr/>
          </p:nvSpPr>
          <p:spPr>
            <a:xfrm>
              <a:off x="8530741" y="823534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754;p14"/>
            <p:cNvSpPr/>
            <p:nvPr/>
          </p:nvSpPr>
          <p:spPr>
            <a:xfrm>
              <a:off x="8889417" y="25325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755;p14"/>
            <p:cNvSpPr/>
            <p:nvPr/>
          </p:nvSpPr>
          <p:spPr>
            <a:xfrm>
              <a:off x="8829898" y="30495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756;p14"/>
            <p:cNvSpPr/>
            <p:nvPr/>
          </p:nvSpPr>
          <p:spPr>
            <a:xfrm>
              <a:off x="8771946" y="31122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757;p14"/>
            <p:cNvSpPr/>
            <p:nvPr/>
          </p:nvSpPr>
          <p:spPr>
            <a:xfrm>
              <a:off x="8750018" y="359789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758;p14"/>
            <p:cNvSpPr/>
            <p:nvPr/>
          </p:nvSpPr>
          <p:spPr>
            <a:xfrm>
              <a:off x="8682669" y="369189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759;p14"/>
            <p:cNvSpPr/>
            <p:nvPr/>
          </p:nvSpPr>
          <p:spPr>
            <a:xfrm>
              <a:off x="8674837" y="41775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760;p14"/>
            <p:cNvSpPr/>
            <p:nvPr/>
          </p:nvSpPr>
          <p:spPr>
            <a:xfrm>
              <a:off x="8620018" y="42402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761;p14"/>
            <p:cNvSpPr/>
            <p:nvPr/>
          </p:nvSpPr>
          <p:spPr>
            <a:xfrm>
              <a:off x="8616886" y="4835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762;p14"/>
            <p:cNvSpPr/>
            <p:nvPr/>
          </p:nvSpPr>
          <p:spPr>
            <a:xfrm>
              <a:off x="8558933" y="47259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763;p14"/>
            <p:cNvSpPr/>
            <p:nvPr/>
          </p:nvSpPr>
          <p:spPr>
            <a:xfrm>
              <a:off x="8554235" y="5305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764;p14"/>
            <p:cNvSpPr/>
            <p:nvPr/>
          </p:nvSpPr>
          <p:spPr>
            <a:xfrm>
              <a:off x="8493150" y="52742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765;p14"/>
            <p:cNvSpPr/>
            <p:nvPr/>
          </p:nvSpPr>
          <p:spPr>
            <a:xfrm>
              <a:off x="8500982" y="58539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766;p14"/>
            <p:cNvSpPr/>
            <p:nvPr/>
          </p:nvSpPr>
          <p:spPr>
            <a:xfrm>
              <a:off x="8446162" y="56972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767;p14"/>
            <p:cNvSpPr/>
            <p:nvPr/>
          </p:nvSpPr>
          <p:spPr>
            <a:xfrm>
              <a:off x="8422669" y="630830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768;p14"/>
            <p:cNvSpPr/>
            <p:nvPr/>
          </p:nvSpPr>
          <p:spPr>
            <a:xfrm>
              <a:off x="8947368" y="41305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769;p14"/>
            <p:cNvSpPr/>
            <p:nvPr/>
          </p:nvSpPr>
          <p:spPr>
            <a:xfrm>
              <a:off x="8952067" y="486693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770;p14"/>
            <p:cNvSpPr/>
            <p:nvPr/>
          </p:nvSpPr>
          <p:spPr>
            <a:xfrm>
              <a:off x="8901947" y="5070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771;p14"/>
            <p:cNvSpPr/>
            <p:nvPr/>
          </p:nvSpPr>
          <p:spPr>
            <a:xfrm>
              <a:off x="8912910" y="58069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772;p14"/>
            <p:cNvSpPr/>
            <p:nvPr/>
          </p:nvSpPr>
          <p:spPr>
            <a:xfrm>
              <a:off x="8862790" y="60106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773;p14"/>
            <p:cNvSpPr/>
            <p:nvPr/>
          </p:nvSpPr>
          <p:spPr>
            <a:xfrm>
              <a:off x="8876886" y="660597"/>
              <a:ext cx="18795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774;p14"/>
            <p:cNvSpPr/>
            <p:nvPr/>
          </p:nvSpPr>
          <p:spPr>
            <a:xfrm>
              <a:off x="8822067" y="680964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775;p14"/>
            <p:cNvSpPr/>
            <p:nvPr/>
          </p:nvSpPr>
          <p:spPr>
            <a:xfrm>
              <a:off x="8831464" y="7420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776;p14"/>
            <p:cNvSpPr/>
            <p:nvPr/>
          </p:nvSpPr>
          <p:spPr>
            <a:xfrm>
              <a:off x="8781344" y="745199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777;p14"/>
            <p:cNvSpPr/>
            <p:nvPr/>
          </p:nvSpPr>
          <p:spPr>
            <a:xfrm>
              <a:off x="8784476" y="820401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778;p14"/>
            <p:cNvSpPr/>
            <p:nvPr/>
          </p:nvSpPr>
          <p:spPr>
            <a:xfrm>
              <a:off x="8732790" y="826668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779;p14"/>
            <p:cNvSpPr/>
            <p:nvPr/>
          </p:nvSpPr>
          <p:spPr>
            <a:xfrm>
              <a:off x="8718693" y="900303"/>
              <a:ext cx="20362" cy="14100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780;p14"/>
            <p:cNvSpPr/>
            <p:nvPr/>
          </p:nvSpPr>
          <p:spPr>
            <a:xfrm>
              <a:off x="8967730" y="35822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781;p14"/>
            <p:cNvSpPr/>
            <p:nvPr/>
          </p:nvSpPr>
          <p:spPr>
            <a:xfrm>
              <a:off x="8947368" y="19528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782;p14"/>
            <p:cNvSpPr/>
            <p:nvPr/>
          </p:nvSpPr>
          <p:spPr>
            <a:xfrm>
              <a:off x="9017851" y="22661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783;p14"/>
            <p:cNvSpPr/>
            <p:nvPr/>
          </p:nvSpPr>
          <p:spPr>
            <a:xfrm>
              <a:off x="8995923" y="148284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784;p14"/>
            <p:cNvSpPr/>
            <p:nvPr/>
          </p:nvSpPr>
          <p:spPr>
            <a:xfrm>
              <a:off x="9024116" y="120083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3785;p14"/>
          <p:cNvGrpSpPr>
            <a:grpSpLocks/>
          </p:cNvGrpSpPr>
          <p:nvPr/>
        </p:nvGrpSpPr>
        <p:grpSpPr bwMode="auto">
          <a:xfrm rot="16200000" flipH="1">
            <a:off x="11276807" y="5993606"/>
            <a:ext cx="442912" cy="1203325"/>
            <a:chOff x="7607455" y="4238363"/>
            <a:chExt cx="438017" cy="1186459"/>
          </a:xfrm>
        </p:grpSpPr>
        <p:sp>
          <p:nvSpPr>
            <p:cNvPr id="188" name="Google Shape;3786;p14"/>
            <p:cNvSpPr/>
            <p:nvPr/>
          </p:nvSpPr>
          <p:spPr>
            <a:xfrm>
              <a:off x="7915167" y="4620283"/>
              <a:ext cx="135016" cy="197221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787;p14"/>
            <p:cNvSpPr/>
            <p:nvPr/>
          </p:nvSpPr>
          <p:spPr>
            <a:xfrm>
              <a:off x="7607455" y="4894202"/>
              <a:ext cx="221363" cy="139307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788;p14"/>
            <p:cNvSpPr/>
            <p:nvPr/>
          </p:nvSpPr>
          <p:spPr>
            <a:xfrm>
              <a:off x="7905746" y="4892637"/>
              <a:ext cx="117746" cy="242614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789;p14"/>
            <p:cNvSpPr/>
            <p:nvPr/>
          </p:nvSpPr>
          <p:spPr>
            <a:xfrm>
              <a:off x="7663974" y="4670371"/>
              <a:ext cx="171125" cy="211309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790;p14"/>
            <p:cNvSpPr/>
            <p:nvPr/>
          </p:nvSpPr>
          <p:spPr>
            <a:xfrm>
              <a:off x="7844519" y="4313494"/>
              <a:ext cx="142866" cy="314616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791;p14"/>
            <p:cNvSpPr/>
            <p:nvPr/>
          </p:nvSpPr>
          <p:spPr>
            <a:xfrm>
              <a:off x="7689094" y="4238362"/>
              <a:ext cx="152285" cy="256701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792;p14"/>
            <p:cNvSpPr/>
            <p:nvPr/>
          </p:nvSpPr>
          <p:spPr>
            <a:xfrm>
              <a:off x="7769160" y="4347930"/>
              <a:ext cx="113037" cy="1076892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793;p14"/>
            <p:cNvSpPr/>
            <p:nvPr/>
          </p:nvSpPr>
          <p:spPr>
            <a:xfrm>
              <a:off x="7852369" y="4934899"/>
              <a:ext cx="149145" cy="280179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794;p14"/>
            <p:cNvSpPr/>
            <p:nvPr/>
          </p:nvSpPr>
          <p:spPr>
            <a:xfrm>
              <a:off x="7742472" y="4739242"/>
              <a:ext cx="141296" cy="186265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795;p14"/>
            <p:cNvSpPr/>
            <p:nvPr/>
          </p:nvSpPr>
          <p:spPr>
            <a:xfrm>
              <a:off x="7836668" y="4369844"/>
              <a:ext cx="113037" cy="28487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796;p14"/>
            <p:cNvSpPr/>
            <p:nvPr/>
          </p:nvSpPr>
          <p:spPr>
            <a:xfrm>
              <a:off x="7863358" y="4654718"/>
              <a:ext cx="160135" cy="195657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797;p14"/>
            <p:cNvSpPr/>
            <p:nvPr/>
          </p:nvSpPr>
          <p:spPr>
            <a:xfrm>
              <a:off x="7696942" y="4930203"/>
              <a:ext cx="182115" cy="12208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798;p14"/>
            <p:cNvSpPr/>
            <p:nvPr/>
          </p:nvSpPr>
          <p:spPr>
            <a:xfrm>
              <a:off x="7935575" y="49615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799;p14"/>
            <p:cNvSpPr/>
            <p:nvPr/>
          </p:nvSpPr>
          <p:spPr>
            <a:xfrm>
              <a:off x="7932436" y="4991248"/>
              <a:ext cx="21979" cy="14087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800;p14"/>
            <p:cNvSpPr/>
            <p:nvPr/>
          </p:nvSpPr>
          <p:spPr>
            <a:xfrm>
              <a:off x="7960695" y="4687589"/>
              <a:ext cx="21979" cy="1721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801;p14"/>
            <p:cNvSpPr/>
            <p:nvPr/>
          </p:nvSpPr>
          <p:spPr>
            <a:xfrm>
              <a:off x="7949706" y="4714198"/>
              <a:ext cx="20409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802;p14"/>
            <p:cNvSpPr/>
            <p:nvPr/>
          </p:nvSpPr>
          <p:spPr>
            <a:xfrm>
              <a:off x="7718921" y="470480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803;p14"/>
            <p:cNvSpPr/>
            <p:nvPr/>
          </p:nvSpPr>
          <p:spPr>
            <a:xfrm>
              <a:off x="7706362" y="4734548"/>
              <a:ext cx="20410" cy="14087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804;p14"/>
            <p:cNvSpPr/>
            <p:nvPr/>
          </p:nvSpPr>
          <p:spPr>
            <a:xfrm>
              <a:off x="7689094" y="4706372"/>
              <a:ext cx="20409" cy="1721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805;p14"/>
            <p:cNvSpPr/>
            <p:nvPr/>
          </p:nvSpPr>
          <p:spPr>
            <a:xfrm>
              <a:off x="7907316" y="4335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806;p14"/>
            <p:cNvSpPr/>
            <p:nvPr/>
          </p:nvSpPr>
          <p:spPr>
            <a:xfrm>
              <a:off x="7888476" y="4349496"/>
              <a:ext cx="18839" cy="1565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807;p14"/>
            <p:cNvSpPr/>
            <p:nvPr/>
          </p:nvSpPr>
          <p:spPr>
            <a:xfrm>
              <a:off x="7759741" y="4299408"/>
              <a:ext cx="21979" cy="1565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808;p14"/>
            <p:cNvSpPr/>
            <p:nvPr/>
          </p:nvSpPr>
          <p:spPr>
            <a:xfrm>
              <a:off x="7737761" y="432914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809;p14"/>
            <p:cNvSpPr/>
            <p:nvPr/>
          </p:nvSpPr>
          <p:spPr>
            <a:xfrm>
              <a:off x="7722061" y="4299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3810;p14"/>
          <p:cNvGrpSpPr>
            <a:grpSpLocks/>
          </p:cNvGrpSpPr>
          <p:nvPr/>
        </p:nvGrpSpPr>
        <p:grpSpPr bwMode="auto">
          <a:xfrm rot="-5400000">
            <a:off x="10679113" y="425450"/>
            <a:ext cx="215900" cy="193675"/>
            <a:chOff x="7737341" y="1046941"/>
            <a:chExt cx="161913" cy="145916"/>
          </a:xfrm>
        </p:grpSpPr>
        <p:sp>
          <p:nvSpPr>
            <p:cNvPr id="213" name="Google Shape;3811;p14"/>
            <p:cNvSpPr/>
            <p:nvPr/>
          </p:nvSpPr>
          <p:spPr>
            <a:xfrm>
              <a:off x="7740912" y="1141427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812;p14"/>
            <p:cNvSpPr/>
            <p:nvPr/>
          </p:nvSpPr>
          <p:spPr>
            <a:xfrm>
              <a:off x="7793296" y="1046941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813;p14"/>
            <p:cNvSpPr/>
            <p:nvPr/>
          </p:nvSpPr>
          <p:spPr>
            <a:xfrm>
              <a:off x="7834965" y="1141428"/>
              <a:ext cx="67861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3814;p14"/>
          <p:cNvGrpSpPr>
            <a:grpSpLocks/>
          </p:cNvGrpSpPr>
          <p:nvPr/>
        </p:nvGrpSpPr>
        <p:grpSpPr bwMode="auto">
          <a:xfrm>
            <a:off x="11615738" y="5902325"/>
            <a:ext cx="214312" cy="195263"/>
            <a:chOff x="7737341" y="1046941"/>
            <a:chExt cx="161913" cy="145916"/>
          </a:xfrm>
        </p:grpSpPr>
        <p:sp>
          <p:nvSpPr>
            <p:cNvPr id="217" name="Google Shape;3815;p14"/>
            <p:cNvSpPr/>
            <p:nvPr/>
          </p:nvSpPr>
          <p:spPr>
            <a:xfrm>
              <a:off x="773734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816;p14"/>
            <p:cNvSpPr/>
            <p:nvPr/>
          </p:nvSpPr>
          <p:spPr>
            <a:xfrm>
              <a:off x="7788913" y="1046941"/>
              <a:ext cx="68364" cy="52197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817;p14"/>
            <p:cNvSpPr/>
            <p:nvPr/>
          </p:nvSpPr>
          <p:spPr>
            <a:xfrm>
              <a:off x="783089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3818;p14"/>
          <p:cNvGrpSpPr>
            <a:grpSpLocks/>
          </p:cNvGrpSpPr>
          <p:nvPr/>
        </p:nvGrpSpPr>
        <p:grpSpPr bwMode="auto">
          <a:xfrm>
            <a:off x="10863263" y="5995988"/>
            <a:ext cx="215900" cy="193675"/>
            <a:chOff x="7737341" y="1046941"/>
            <a:chExt cx="161913" cy="145916"/>
          </a:xfrm>
        </p:grpSpPr>
        <p:sp>
          <p:nvSpPr>
            <p:cNvPr id="221" name="Google Shape;3819;p14"/>
            <p:cNvSpPr/>
            <p:nvPr/>
          </p:nvSpPr>
          <p:spPr>
            <a:xfrm>
              <a:off x="7737341" y="1141427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820;p14"/>
            <p:cNvSpPr/>
            <p:nvPr/>
          </p:nvSpPr>
          <p:spPr>
            <a:xfrm>
              <a:off x="7789725" y="1046941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821;p14"/>
            <p:cNvSpPr/>
            <p:nvPr/>
          </p:nvSpPr>
          <p:spPr>
            <a:xfrm>
              <a:off x="7831393" y="1141427"/>
              <a:ext cx="67861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8219021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94;p21"/>
          <p:cNvSpPr/>
          <p:nvPr/>
        </p:nvSpPr>
        <p:spPr>
          <a:xfrm rot="5400000">
            <a:off x="-1702594" y="4545806"/>
            <a:ext cx="4000500" cy="623888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5895;p21"/>
          <p:cNvSpPr/>
          <p:nvPr/>
        </p:nvSpPr>
        <p:spPr>
          <a:xfrm>
            <a:off x="7770813" y="-44450"/>
            <a:ext cx="4503737" cy="7032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5896;p21"/>
          <p:cNvGrpSpPr>
            <a:grpSpLocks/>
          </p:cNvGrpSpPr>
          <p:nvPr/>
        </p:nvGrpSpPr>
        <p:grpSpPr bwMode="auto">
          <a:xfrm rot="10800000">
            <a:off x="10658475" y="6048375"/>
            <a:ext cx="1431925" cy="915988"/>
            <a:chOff x="-206267" y="355694"/>
            <a:chExt cx="1406323" cy="899150"/>
          </a:xfrm>
        </p:grpSpPr>
        <p:sp>
          <p:nvSpPr>
            <p:cNvPr id="7" name="Google Shape;5897;p21"/>
            <p:cNvSpPr/>
            <p:nvPr/>
          </p:nvSpPr>
          <p:spPr>
            <a:xfrm>
              <a:off x="-196912" y="351020"/>
              <a:ext cx="1329926" cy="847725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898;p21"/>
            <p:cNvSpPr/>
            <p:nvPr/>
          </p:nvSpPr>
          <p:spPr>
            <a:xfrm>
              <a:off x="602914" y="880848"/>
              <a:ext cx="68601" cy="158948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899;p21"/>
            <p:cNvSpPr/>
            <p:nvPr/>
          </p:nvSpPr>
          <p:spPr>
            <a:xfrm>
              <a:off x="707375" y="910455"/>
              <a:ext cx="137202" cy="71683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00;p21"/>
            <p:cNvSpPr/>
            <p:nvPr/>
          </p:nvSpPr>
          <p:spPr>
            <a:xfrm>
              <a:off x="760385" y="1028887"/>
              <a:ext cx="63923" cy="126224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01;p21"/>
            <p:cNvSpPr/>
            <p:nvPr/>
          </p:nvSpPr>
          <p:spPr>
            <a:xfrm>
              <a:off x="863287" y="1010188"/>
              <a:ext cx="116933" cy="84149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02;p21"/>
            <p:cNvSpPr/>
            <p:nvPr/>
          </p:nvSpPr>
          <p:spPr>
            <a:xfrm>
              <a:off x="930328" y="1134853"/>
              <a:ext cx="63924" cy="11531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03;p21"/>
            <p:cNvSpPr/>
            <p:nvPr/>
          </p:nvSpPr>
          <p:spPr>
            <a:xfrm>
              <a:off x="1008284" y="1094337"/>
              <a:ext cx="88870" cy="73241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04;p21"/>
            <p:cNvSpPr/>
            <p:nvPr/>
          </p:nvSpPr>
          <p:spPr>
            <a:xfrm>
              <a:off x="1070649" y="1176928"/>
              <a:ext cx="138762" cy="76357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905;p21"/>
          <p:cNvGrpSpPr>
            <a:grpSpLocks/>
          </p:cNvGrpSpPr>
          <p:nvPr/>
        </p:nvGrpSpPr>
        <p:grpSpPr bwMode="auto">
          <a:xfrm rot="5400000">
            <a:off x="-46831" y="5488781"/>
            <a:ext cx="1306512" cy="1431926"/>
            <a:chOff x="2318158" y="4088320"/>
            <a:chExt cx="1256104" cy="1375835"/>
          </a:xfrm>
        </p:grpSpPr>
        <p:sp>
          <p:nvSpPr>
            <p:cNvPr id="16" name="Google Shape;5906;p21"/>
            <p:cNvSpPr/>
            <p:nvPr/>
          </p:nvSpPr>
          <p:spPr>
            <a:xfrm>
              <a:off x="2820294" y="4149333"/>
              <a:ext cx="387668" cy="1066196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07;p21"/>
            <p:cNvSpPr/>
            <p:nvPr/>
          </p:nvSpPr>
          <p:spPr>
            <a:xfrm>
              <a:off x="3064494" y="4379656"/>
              <a:ext cx="65629" cy="105246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08;p21"/>
            <p:cNvSpPr/>
            <p:nvPr/>
          </p:nvSpPr>
          <p:spPr>
            <a:xfrm>
              <a:off x="2939342" y="4384232"/>
              <a:ext cx="102259" cy="5643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09;p21"/>
            <p:cNvSpPr/>
            <p:nvPr/>
          </p:nvSpPr>
          <p:spPr>
            <a:xfrm>
              <a:off x="2985129" y="4248479"/>
              <a:ext cx="61050" cy="102196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10;p21"/>
            <p:cNvSpPr/>
            <p:nvPr/>
          </p:nvSpPr>
          <p:spPr>
            <a:xfrm>
              <a:off x="2864555" y="4266782"/>
              <a:ext cx="96153" cy="57962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11;p21"/>
            <p:cNvSpPr/>
            <p:nvPr/>
          </p:nvSpPr>
          <p:spPr>
            <a:xfrm>
              <a:off x="2887449" y="4134079"/>
              <a:ext cx="42735" cy="88468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12;p21"/>
            <p:cNvSpPr/>
            <p:nvPr/>
          </p:nvSpPr>
          <p:spPr>
            <a:xfrm>
              <a:off x="2800454" y="4188991"/>
              <a:ext cx="82418" cy="56437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13;p21"/>
            <p:cNvSpPr/>
            <p:nvPr/>
          </p:nvSpPr>
          <p:spPr>
            <a:xfrm>
              <a:off x="2774507" y="4088320"/>
              <a:ext cx="74787" cy="73215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14;p21"/>
            <p:cNvSpPr/>
            <p:nvPr/>
          </p:nvSpPr>
          <p:spPr>
            <a:xfrm>
              <a:off x="2922553" y="4298813"/>
              <a:ext cx="651709" cy="104636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15;p21"/>
            <p:cNvSpPr/>
            <p:nvPr/>
          </p:nvSpPr>
          <p:spPr>
            <a:xfrm>
              <a:off x="2914922" y="4378130"/>
              <a:ext cx="576923" cy="1060094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16;p21"/>
            <p:cNvSpPr/>
            <p:nvPr/>
          </p:nvSpPr>
          <p:spPr>
            <a:xfrm>
              <a:off x="3304116" y="4462023"/>
              <a:ext cx="202991" cy="167785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17;p21"/>
            <p:cNvSpPr/>
            <p:nvPr/>
          </p:nvSpPr>
          <p:spPr>
            <a:xfrm>
              <a:off x="3227803" y="4561167"/>
              <a:ext cx="280830" cy="218121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18;p21"/>
            <p:cNvSpPr/>
            <p:nvPr/>
          </p:nvSpPr>
          <p:spPr>
            <a:xfrm>
              <a:off x="3130123" y="4664889"/>
              <a:ext cx="387668" cy="266931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19;p21"/>
            <p:cNvSpPr/>
            <p:nvPr/>
          </p:nvSpPr>
          <p:spPr>
            <a:xfrm>
              <a:off x="3050759" y="4864706"/>
              <a:ext cx="447191" cy="24862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20;p21"/>
            <p:cNvSpPr/>
            <p:nvPr/>
          </p:nvSpPr>
          <p:spPr>
            <a:xfrm>
              <a:off x="3030917" y="5078250"/>
              <a:ext cx="279304" cy="176937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21;p21"/>
            <p:cNvSpPr/>
            <p:nvPr/>
          </p:nvSpPr>
          <p:spPr>
            <a:xfrm>
              <a:off x="3079757" y="4765560"/>
              <a:ext cx="32052" cy="25931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22;p21"/>
            <p:cNvSpPr/>
            <p:nvPr/>
          </p:nvSpPr>
          <p:spPr>
            <a:xfrm>
              <a:off x="3044653" y="479454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23;p21"/>
            <p:cNvSpPr/>
            <p:nvPr/>
          </p:nvSpPr>
          <p:spPr>
            <a:xfrm>
              <a:off x="3030916" y="4739629"/>
              <a:ext cx="32052" cy="2593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24;p21"/>
            <p:cNvSpPr/>
            <p:nvPr/>
          </p:nvSpPr>
          <p:spPr>
            <a:xfrm>
              <a:off x="3412479" y="4911990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25;p21"/>
            <p:cNvSpPr/>
            <p:nvPr/>
          </p:nvSpPr>
          <p:spPr>
            <a:xfrm>
              <a:off x="3372797" y="4940972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26;p21"/>
            <p:cNvSpPr/>
            <p:nvPr/>
          </p:nvSpPr>
          <p:spPr>
            <a:xfrm>
              <a:off x="3262907" y="519874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27;p21"/>
            <p:cNvSpPr/>
            <p:nvPr/>
          </p:nvSpPr>
          <p:spPr>
            <a:xfrm>
              <a:off x="3220172" y="523078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28;p21"/>
            <p:cNvSpPr/>
            <p:nvPr/>
          </p:nvSpPr>
          <p:spPr>
            <a:xfrm>
              <a:off x="3214067" y="471369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29;p21"/>
            <p:cNvSpPr/>
            <p:nvPr/>
          </p:nvSpPr>
          <p:spPr>
            <a:xfrm>
              <a:off x="3191174" y="4654213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30;p21"/>
            <p:cNvSpPr/>
            <p:nvPr/>
          </p:nvSpPr>
          <p:spPr>
            <a:xfrm>
              <a:off x="3473529" y="4608453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931;p21"/>
            <p:cNvSpPr/>
            <p:nvPr/>
          </p:nvSpPr>
          <p:spPr>
            <a:xfrm>
              <a:off x="3424689" y="4645060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932;p21"/>
            <p:cNvSpPr/>
            <p:nvPr/>
          </p:nvSpPr>
          <p:spPr>
            <a:xfrm>
              <a:off x="3366692" y="4433041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933;p21"/>
            <p:cNvSpPr/>
            <p:nvPr/>
          </p:nvSpPr>
          <p:spPr>
            <a:xfrm>
              <a:off x="3398744" y="4381181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934;p21"/>
            <p:cNvSpPr/>
            <p:nvPr/>
          </p:nvSpPr>
          <p:spPr>
            <a:xfrm>
              <a:off x="2318158" y="4329320"/>
              <a:ext cx="815018" cy="1023487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935;p21"/>
            <p:cNvSpPr/>
            <p:nvPr/>
          </p:nvSpPr>
          <p:spPr>
            <a:xfrm>
              <a:off x="2392943" y="4420838"/>
              <a:ext cx="573870" cy="104789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936;p21"/>
            <p:cNvSpPr/>
            <p:nvPr/>
          </p:nvSpPr>
          <p:spPr>
            <a:xfrm>
              <a:off x="2751614" y="5148415"/>
              <a:ext cx="166361" cy="158633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937;p21"/>
            <p:cNvSpPr/>
            <p:nvPr/>
          </p:nvSpPr>
          <p:spPr>
            <a:xfrm>
              <a:off x="2623408" y="4913516"/>
              <a:ext cx="228938" cy="227271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938;p21"/>
            <p:cNvSpPr/>
            <p:nvPr/>
          </p:nvSpPr>
          <p:spPr>
            <a:xfrm>
              <a:off x="2527253" y="4690819"/>
              <a:ext cx="257937" cy="326417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939;p21"/>
            <p:cNvSpPr/>
            <p:nvPr/>
          </p:nvSpPr>
          <p:spPr>
            <a:xfrm>
              <a:off x="2544043" y="4689294"/>
              <a:ext cx="132783" cy="172361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940;p21"/>
            <p:cNvSpPr/>
            <p:nvPr/>
          </p:nvSpPr>
          <p:spPr>
            <a:xfrm>
              <a:off x="2414311" y="4504731"/>
              <a:ext cx="169414" cy="202866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941;p21"/>
            <p:cNvSpPr/>
            <p:nvPr/>
          </p:nvSpPr>
          <p:spPr>
            <a:xfrm>
              <a:off x="2388365" y="4440668"/>
              <a:ext cx="120573" cy="141854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42;p21"/>
            <p:cNvSpPr/>
            <p:nvPr/>
          </p:nvSpPr>
          <p:spPr>
            <a:xfrm>
              <a:off x="2914922" y="4703022"/>
              <a:ext cx="35104" cy="25930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43;p21"/>
            <p:cNvSpPr/>
            <p:nvPr/>
          </p:nvSpPr>
          <p:spPr>
            <a:xfrm>
              <a:off x="2881345" y="4661839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44;p21"/>
            <p:cNvSpPr/>
            <p:nvPr/>
          </p:nvSpPr>
          <p:spPr>
            <a:xfrm>
              <a:off x="2866082" y="4719801"/>
              <a:ext cx="35104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45;p21"/>
            <p:cNvSpPr/>
            <p:nvPr/>
          </p:nvSpPr>
          <p:spPr>
            <a:xfrm>
              <a:off x="2391418" y="4968427"/>
              <a:ext cx="35103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46;p21"/>
            <p:cNvSpPr/>
            <p:nvPr/>
          </p:nvSpPr>
          <p:spPr>
            <a:xfrm>
              <a:off x="2402102" y="4911991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47;p21"/>
            <p:cNvSpPr/>
            <p:nvPr/>
          </p:nvSpPr>
          <p:spPr>
            <a:xfrm>
              <a:off x="2458573" y="4948598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48;p21"/>
            <p:cNvSpPr/>
            <p:nvPr/>
          </p:nvSpPr>
          <p:spPr>
            <a:xfrm>
              <a:off x="2542516" y="4394909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49;p21"/>
            <p:cNvSpPr/>
            <p:nvPr/>
          </p:nvSpPr>
          <p:spPr>
            <a:xfrm>
              <a:off x="2504361" y="4378130"/>
              <a:ext cx="32051" cy="2593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50;p21"/>
            <p:cNvSpPr/>
            <p:nvPr/>
          </p:nvSpPr>
          <p:spPr>
            <a:xfrm>
              <a:off x="2357841" y="4591674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51;p21"/>
            <p:cNvSpPr/>
            <p:nvPr/>
          </p:nvSpPr>
          <p:spPr>
            <a:xfrm>
              <a:off x="2357841" y="4626757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52;p21"/>
            <p:cNvSpPr/>
            <p:nvPr/>
          </p:nvSpPr>
          <p:spPr>
            <a:xfrm>
              <a:off x="2881345" y="5030965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53;p21"/>
            <p:cNvSpPr/>
            <p:nvPr/>
          </p:nvSpPr>
          <p:spPr>
            <a:xfrm>
              <a:off x="2678353" y="5188073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54;p21"/>
            <p:cNvSpPr/>
            <p:nvPr/>
          </p:nvSpPr>
          <p:spPr>
            <a:xfrm>
              <a:off x="2562358" y="4881484"/>
              <a:ext cx="35103" cy="2593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55;p21"/>
            <p:cNvSpPr/>
            <p:nvPr/>
          </p:nvSpPr>
          <p:spPr>
            <a:xfrm>
              <a:off x="2824873" y="4850977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5956;p21"/>
          <p:cNvGrpSpPr>
            <a:grpSpLocks/>
          </p:cNvGrpSpPr>
          <p:nvPr/>
        </p:nvGrpSpPr>
        <p:grpSpPr bwMode="auto">
          <a:xfrm rot="2699802" flipH="1">
            <a:off x="60325" y="-52388"/>
            <a:ext cx="1165225" cy="522288"/>
            <a:chOff x="8502760" y="3542528"/>
            <a:chExt cx="711519" cy="319269"/>
          </a:xfrm>
        </p:grpSpPr>
        <p:sp>
          <p:nvSpPr>
            <p:cNvPr id="67" name="Google Shape;5957;p21"/>
            <p:cNvSpPr/>
            <p:nvPr/>
          </p:nvSpPr>
          <p:spPr>
            <a:xfrm>
              <a:off x="8527218" y="3664680"/>
              <a:ext cx="687285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58;p21"/>
            <p:cNvSpPr/>
            <p:nvPr/>
          </p:nvSpPr>
          <p:spPr>
            <a:xfrm>
              <a:off x="8657360" y="3580367"/>
              <a:ext cx="187088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59;p21"/>
            <p:cNvSpPr/>
            <p:nvPr/>
          </p:nvSpPr>
          <p:spPr>
            <a:xfrm>
              <a:off x="8578656" y="3750602"/>
              <a:ext cx="258822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60;p21"/>
            <p:cNvSpPr/>
            <p:nvPr/>
          </p:nvSpPr>
          <p:spPr>
            <a:xfrm>
              <a:off x="8621275" y="3623688"/>
              <a:ext cx="206476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61;p21"/>
            <p:cNvSpPr/>
            <p:nvPr/>
          </p:nvSpPr>
          <p:spPr>
            <a:xfrm>
              <a:off x="8666210" y="3544339"/>
              <a:ext cx="61071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62;p21"/>
            <p:cNvSpPr/>
            <p:nvPr/>
          </p:nvSpPr>
          <p:spPr>
            <a:xfrm>
              <a:off x="8598011" y="3600351"/>
              <a:ext cx="61071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963;p21"/>
            <p:cNvSpPr/>
            <p:nvPr/>
          </p:nvSpPr>
          <p:spPr>
            <a:xfrm>
              <a:off x="8502771" y="3645444"/>
              <a:ext cx="67856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964;p21"/>
            <p:cNvSpPr/>
            <p:nvPr/>
          </p:nvSpPr>
          <p:spPr>
            <a:xfrm>
              <a:off x="8549730" y="3744797"/>
              <a:ext cx="67856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965;p21"/>
            <p:cNvSpPr/>
            <p:nvPr/>
          </p:nvSpPr>
          <p:spPr>
            <a:xfrm>
              <a:off x="8631101" y="3809094"/>
              <a:ext cx="66886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966;p21"/>
          <p:cNvGrpSpPr>
            <a:grpSpLocks/>
          </p:cNvGrpSpPr>
          <p:nvPr/>
        </p:nvGrpSpPr>
        <p:grpSpPr bwMode="auto">
          <a:xfrm>
            <a:off x="11207750" y="-150813"/>
            <a:ext cx="1079500" cy="1108076"/>
            <a:chOff x="7973149" y="-201092"/>
            <a:chExt cx="1116750" cy="1145263"/>
          </a:xfrm>
        </p:grpSpPr>
        <p:sp>
          <p:nvSpPr>
            <p:cNvPr id="77" name="Google Shape;5967;p21"/>
            <p:cNvSpPr/>
            <p:nvPr/>
          </p:nvSpPr>
          <p:spPr>
            <a:xfrm>
              <a:off x="8048694" y="-201092"/>
              <a:ext cx="1041205" cy="992670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968;p21"/>
            <p:cNvSpPr/>
            <p:nvPr/>
          </p:nvSpPr>
          <p:spPr>
            <a:xfrm>
              <a:off x="8764728" y="130346"/>
              <a:ext cx="67334" cy="129621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969;p21"/>
            <p:cNvSpPr/>
            <p:nvPr/>
          </p:nvSpPr>
          <p:spPr>
            <a:xfrm>
              <a:off x="8638273" y="67996"/>
              <a:ext cx="105106" cy="98447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970;p21"/>
            <p:cNvSpPr/>
            <p:nvPr/>
          </p:nvSpPr>
          <p:spPr>
            <a:xfrm>
              <a:off x="8575866" y="195977"/>
              <a:ext cx="70617" cy="101728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971;p21"/>
            <p:cNvSpPr/>
            <p:nvPr/>
          </p:nvSpPr>
          <p:spPr>
            <a:xfrm>
              <a:off x="8408354" y="135268"/>
              <a:ext cx="106748" cy="91883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972;p21"/>
            <p:cNvSpPr/>
            <p:nvPr/>
          </p:nvSpPr>
          <p:spPr>
            <a:xfrm>
              <a:off x="8393573" y="258326"/>
              <a:ext cx="62407" cy="108291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973;p21"/>
            <p:cNvSpPr/>
            <p:nvPr/>
          </p:nvSpPr>
          <p:spPr>
            <a:xfrm>
              <a:off x="8247410" y="217307"/>
              <a:ext cx="101821" cy="738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974;p21"/>
            <p:cNvSpPr/>
            <p:nvPr/>
          </p:nvSpPr>
          <p:spPr>
            <a:xfrm>
              <a:off x="8232629" y="330521"/>
              <a:ext cx="59122" cy="116495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975;p21"/>
            <p:cNvSpPr/>
            <p:nvPr/>
          </p:nvSpPr>
          <p:spPr>
            <a:xfrm>
              <a:off x="8066759" y="342006"/>
              <a:ext cx="129740" cy="7383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976;p21"/>
            <p:cNvSpPr/>
            <p:nvPr/>
          </p:nvSpPr>
          <p:spPr>
            <a:xfrm>
              <a:off x="8112743" y="483112"/>
              <a:ext cx="75545" cy="108291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977;p21"/>
            <p:cNvSpPr/>
            <p:nvPr/>
          </p:nvSpPr>
          <p:spPr>
            <a:xfrm>
              <a:off x="7994499" y="542180"/>
              <a:ext cx="103463" cy="72194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978;p21"/>
            <p:cNvSpPr/>
            <p:nvPr/>
          </p:nvSpPr>
          <p:spPr>
            <a:xfrm>
              <a:off x="8060190" y="655394"/>
              <a:ext cx="124813" cy="86961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79;p21"/>
            <p:cNvSpPr/>
            <p:nvPr/>
          </p:nvSpPr>
          <p:spPr>
            <a:xfrm>
              <a:off x="7973149" y="701336"/>
              <a:ext cx="93610" cy="72194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980;p21"/>
            <p:cNvSpPr/>
            <p:nvPr/>
          </p:nvSpPr>
          <p:spPr>
            <a:xfrm>
              <a:off x="8035556" y="770249"/>
              <a:ext cx="91968" cy="114854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981;p21"/>
            <p:cNvSpPr/>
            <p:nvPr/>
          </p:nvSpPr>
          <p:spPr>
            <a:xfrm>
              <a:off x="8357442" y="-20606"/>
              <a:ext cx="719318" cy="964777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982;p21"/>
            <p:cNvSpPr/>
            <p:nvPr/>
          </p:nvSpPr>
          <p:spPr>
            <a:xfrm>
              <a:off x="8956875" y="263248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983;p21"/>
            <p:cNvSpPr/>
            <p:nvPr/>
          </p:nvSpPr>
          <p:spPr>
            <a:xfrm>
              <a:off x="8920745" y="338724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984;p21"/>
            <p:cNvSpPr/>
            <p:nvPr/>
          </p:nvSpPr>
          <p:spPr>
            <a:xfrm>
              <a:off x="8871476" y="35513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985;p21"/>
            <p:cNvSpPr/>
            <p:nvPr/>
          </p:nvSpPr>
          <p:spPr>
            <a:xfrm>
              <a:off x="8828777" y="433889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986;p21"/>
            <p:cNvSpPr/>
            <p:nvPr/>
          </p:nvSpPr>
          <p:spPr>
            <a:xfrm>
              <a:off x="8787720" y="451938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987;p21"/>
            <p:cNvSpPr/>
            <p:nvPr/>
          </p:nvSpPr>
          <p:spPr>
            <a:xfrm>
              <a:off x="8776224" y="52577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988;p21"/>
            <p:cNvSpPr/>
            <p:nvPr/>
          </p:nvSpPr>
          <p:spPr>
            <a:xfrm>
              <a:off x="8730240" y="5405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989;p21"/>
            <p:cNvSpPr/>
            <p:nvPr/>
          </p:nvSpPr>
          <p:spPr>
            <a:xfrm>
              <a:off x="8722028" y="61437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90;p21"/>
            <p:cNvSpPr/>
            <p:nvPr/>
          </p:nvSpPr>
          <p:spPr>
            <a:xfrm>
              <a:off x="8677687" y="62257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91;p21"/>
            <p:cNvSpPr/>
            <p:nvPr/>
          </p:nvSpPr>
          <p:spPr>
            <a:xfrm>
              <a:off x="8679329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92;p21"/>
            <p:cNvSpPr/>
            <p:nvPr/>
          </p:nvSpPr>
          <p:spPr>
            <a:xfrm>
              <a:off x="8628419" y="68985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93;p21"/>
            <p:cNvSpPr/>
            <p:nvPr/>
          </p:nvSpPr>
          <p:spPr>
            <a:xfrm>
              <a:off x="8628419" y="74891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94;p21"/>
            <p:cNvSpPr/>
            <p:nvPr/>
          </p:nvSpPr>
          <p:spPr>
            <a:xfrm>
              <a:off x="8582435" y="753841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95;p21"/>
            <p:cNvSpPr/>
            <p:nvPr/>
          </p:nvSpPr>
          <p:spPr>
            <a:xfrm>
              <a:off x="8569297" y="807986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96;p21"/>
            <p:cNvSpPr/>
            <p:nvPr/>
          </p:nvSpPr>
          <p:spPr>
            <a:xfrm>
              <a:off x="8531524" y="824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97;p21"/>
            <p:cNvSpPr/>
            <p:nvPr/>
          </p:nvSpPr>
          <p:spPr>
            <a:xfrm>
              <a:off x="8889541" y="25176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98;p21"/>
            <p:cNvSpPr/>
            <p:nvPr/>
          </p:nvSpPr>
          <p:spPr>
            <a:xfrm>
              <a:off x="8828777" y="305908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99;p21"/>
            <p:cNvSpPr/>
            <p:nvPr/>
          </p:nvSpPr>
          <p:spPr>
            <a:xfrm>
              <a:off x="8771297" y="31083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00;p21"/>
            <p:cNvSpPr/>
            <p:nvPr/>
          </p:nvSpPr>
          <p:spPr>
            <a:xfrm>
              <a:off x="8749948" y="360055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01;p21"/>
            <p:cNvSpPr/>
            <p:nvPr/>
          </p:nvSpPr>
          <p:spPr>
            <a:xfrm>
              <a:off x="8682614" y="36825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02;p21"/>
            <p:cNvSpPr/>
            <p:nvPr/>
          </p:nvSpPr>
          <p:spPr>
            <a:xfrm>
              <a:off x="8674403" y="41748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03;p21"/>
            <p:cNvSpPr/>
            <p:nvPr/>
          </p:nvSpPr>
          <p:spPr>
            <a:xfrm>
              <a:off x="8620207" y="42404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04;p21"/>
            <p:cNvSpPr/>
            <p:nvPr/>
          </p:nvSpPr>
          <p:spPr>
            <a:xfrm>
              <a:off x="8616923" y="483112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05;p21"/>
            <p:cNvSpPr/>
            <p:nvPr/>
          </p:nvSpPr>
          <p:spPr>
            <a:xfrm>
              <a:off x="8559443" y="471627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06;p21"/>
            <p:cNvSpPr/>
            <p:nvPr/>
          </p:nvSpPr>
          <p:spPr>
            <a:xfrm>
              <a:off x="8554516" y="53069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07;p21"/>
            <p:cNvSpPr/>
            <p:nvPr/>
          </p:nvSpPr>
          <p:spPr>
            <a:xfrm>
              <a:off x="8493752" y="52741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08;p21"/>
            <p:cNvSpPr/>
            <p:nvPr/>
          </p:nvSpPr>
          <p:spPr>
            <a:xfrm>
              <a:off x="8501963" y="5848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6009;p21"/>
            <p:cNvSpPr/>
            <p:nvPr/>
          </p:nvSpPr>
          <p:spPr>
            <a:xfrm>
              <a:off x="8446125" y="570074"/>
              <a:ext cx="21350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010;p21"/>
            <p:cNvSpPr/>
            <p:nvPr/>
          </p:nvSpPr>
          <p:spPr>
            <a:xfrm>
              <a:off x="8423134" y="630782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011;p21"/>
            <p:cNvSpPr/>
            <p:nvPr/>
          </p:nvSpPr>
          <p:spPr>
            <a:xfrm>
              <a:off x="8947021" y="41255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012;p21"/>
            <p:cNvSpPr/>
            <p:nvPr/>
          </p:nvSpPr>
          <p:spPr>
            <a:xfrm>
              <a:off x="8951948" y="486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013;p21"/>
            <p:cNvSpPr/>
            <p:nvPr/>
          </p:nvSpPr>
          <p:spPr>
            <a:xfrm>
              <a:off x="8902679" y="50608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6014;p21"/>
            <p:cNvSpPr/>
            <p:nvPr/>
          </p:nvSpPr>
          <p:spPr>
            <a:xfrm>
              <a:off x="8912533" y="579919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6015;p21"/>
            <p:cNvSpPr/>
            <p:nvPr/>
          </p:nvSpPr>
          <p:spPr>
            <a:xfrm>
              <a:off x="8863264" y="601248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6016;p21"/>
            <p:cNvSpPr/>
            <p:nvPr/>
          </p:nvSpPr>
          <p:spPr>
            <a:xfrm>
              <a:off x="8876403" y="66195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6017;p21"/>
            <p:cNvSpPr/>
            <p:nvPr/>
          </p:nvSpPr>
          <p:spPr>
            <a:xfrm>
              <a:off x="8822208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6018;p21"/>
            <p:cNvSpPr/>
            <p:nvPr/>
          </p:nvSpPr>
          <p:spPr>
            <a:xfrm>
              <a:off x="8832062" y="74235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6019;p21"/>
            <p:cNvSpPr/>
            <p:nvPr/>
          </p:nvSpPr>
          <p:spPr>
            <a:xfrm>
              <a:off x="8781150" y="745637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6020;p21"/>
            <p:cNvSpPr/>
            <p:nvPr/>
          </p:nvSpPr>
          <p:spPr>
            <a:xfrm>
              <a:off x="8784435" y="821112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6021;p21"/>
            <p:cNvSpPr/>
            <p:nvPr/>
          </p:nvSpPr>
          <p:spPr>
            <a:xfrm>
              <a:off x="8731882" y="826035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6022;p21"/>
            <p:cNvSpPr/>
            <p:nvPr/>
          </p:nvSpPr>
          <p:spPr>
            <a:xfrm>
              <a:off x="8718744" y="899870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6023;p21"/>
            <p:cNvSpPr/>
            <p:nvPr/>
          </p:nvSpPr>
          <p:spPr>
            <a:xfrm>
              <a:off x="8966729" y="356773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6024;p21"/>
            <p:cNvSpPr/>
            <p:nvPr/>
          </p:nvSpPr>
          <p:spPr>
            <a:xfrm>
              <a:off x="8947021" y="19597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6025;p21"/>
            <p:cNvSpPr/>
            <p:nvPr/>
          </p:nvSpPr>
          <p:spPr>
            <a:xfrm>
              <a:off x="9017639" y="227151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026;p21"/>
            <p:cNvSpPr/>
            <p:nvPr/>
          </p:nvSpPr>
          <p:spPr>
            <a:xfrm>
              <a:off x="8996290" y="148394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027;p21"/>
            <p:cNvSpPr/>
            <p:nvPr/>
          </p:nvSpPr>
          <p:spPr>
            <a:xfrm>
              <a:off x="9022566" y="118860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6028;p21"/>
          <p:cNvGrpSpPr>
            <a:grpSpLocks/>
          </p:cNvGrpSpPr>
          <p:nvPr/>
        </p:nvGrpSpPr>
        <p:grpSpPr bwMode="auto">
          <a:xfrm rot="-5400000">
            <a:off x="10083801" y="92075"/>
            <a:ext cx="157162" cy="141287"/>
            <a:chOff x="7737341" y="1046941"/>
            <a:chExt cx="161913" cy="145916"/>
          </a:xfrm>
        </p:grpSpPr>
        <p:sp>
          <p:nvSpPr>
            <p:cNvPr id="139" name="Google Shape;6029;p21"/>
            <p:cNvSpPr/>
            <p:nvPr/>
          </p:nvSpPr>
          <p:spPr>
            <a:xfrm>
              <a:off x="7732433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030;p21"/>
            <p:cNvSpPr/>
            <p:nvPr/>
          </p:nvSpPr>
          <p:spPr>
            <a:xfrm>
              <a:off x="7789676" y="1046940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031;p21"/>
            <p:cNvSpPr/>
            <p:nvPr/>
          </p:nvSpPr>
          <p:spPr>
            <a:xfrm>
              <a:off x="7825656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6032;p21"/>
          <p:cNvGrpSpPr>
            <a:grpSpLocks/>
          </p:cNvGrpSpPr>
          <p:nvPr/>
        </p:nvGrpSpPr>
        <p:grpSpPr bwMode="auto">
          <a:xfrm flipH="1">
            <a:off x="10860088" y="-150813"/>
            <a:ext cx="915987" cy="919163"/>
            <a:chOff x="-566600" y="186057"/>
            <a:chExt cx="1240151" cy="1244074"/>
          </a:xfrm>
        </p:grpSpPr>
        <p:sp>
          <p:nvSpPr>
            <p:cNvPr id="143" name="Google Shape;6033;p21"/>
            <p:cNvSpPr/>
            <p:nvPr/>
          </p:nvSpPr>
          <p:spPr>
            <a:xfrm>
              <a:off x="-566600" y="203246"/>
              <a:ext cx="1240151" cy="1226885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34;p21"/>
            <p:cNvSpPr/>
            <p:nvPr/>
          </p:nvSpPr>
          <p:spPr>
            <a:xfrm>
              <a:off x="-401104" y="186057"/>
              <a:ext cx="958592" cy="1102263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35;p21"/>
            <p:cNvSpPr/>
            <p:nvPr/>
          </p:nvSpPr>
          <p:spPr>
            <a:xfrm>
              <a:off x="359752" y="1073454"/>
              <a:ext cx="150452" cy="163298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36;p21"/>
            <p:cNvSpPr/>
            <p:nvPr/>
          </p:nvSpPr>
          <p:spPr>
            <a:xfrm>
              <a:off x="237242" y="959575"/>
              <a:ext cx="202035" cy="189082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37;p21"/>
            <p:cNvSpPr/>
            <p:nvPr/>
          </p:nvSpPr>
          <p:spPr>
            <a:xfrm>
              <a:off x="101835" y="807020"/>
              <a:ext cx="242873" cy="253542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38;p21"/>
            <p:cNvSpPr/>
            <p:nvPr/>
          </p:nvSpPr>
          <p:spPr>
            <a:xfrm>
              <a:off x="-44318" y="622235"/>
              <a:ext cx="283709" cy="296515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39;p21"/>
            <p:cNvSpPr/>
            <p:nvPr/>
          </p:nvSpPr>
          <p:spPr>
            <a:xfrm>
              <a:off x="-194770" y="415964"/>
              <a:ext cx="288007" cy="36312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40;p21"/>
            <p:cNvSpPr/>
            <p:nvPr/>
          </p:nvSpPr>
          <p:spPr>
            <a:xfrm>
              <a:off x="174911" y="716776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41;p21"/>
            <p:cNvSpPr/>
            <p:nvPr/>
          </p:nvSpPr>
          <p:spPr>
            <a:xfrm>
              <a:off x="205001" y="669506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42;p21"/>
            <p:cNvSpPr/>
            <p:nvPr/>
          </p:nvSpPr>
          <p:spPr>
            <a:xfrm>
              <a:off x="232943" y="710331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43;p21"/>
            <p:cNvSpPr/>
            <p:nvPr/>
          </p:nvSpPr>
          <p:spPr>
            <a:xfrm>
              <a:off x="142672" y="1088495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44;p21"/>
            <p:cNvSpPr/>
            <p:nvPr/>
          </p:nvSpPr>
          <p:spPr>
            <a:xfrm>
              <a:off x="168464" y="1028333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45;p21"/>
            <p:cNvSpPr/>
            <p:nvPr/>
          </p:nvSpPr>
          <p:spPr>
            <a:xfrm>
              <a:off x="196404" y="1088495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46;p21"/>
            <p:cNvSpPr/>
            <p:nvPr/>
          </p:nvSpPr>
          <p:spPr>
            <a:xfrm>
              <a:off x="566086" y="1228157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47;p21"/>
            <p:cNvSpPr/>
            <p:nvPr/>
          </p:nvSpPr>
          <p:spPr>
            <a:xfrm>
              <a:off x="583280" y="1284022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48;p21"/>
            <p:cNvSpPr/>
            <p:nvPr/>
          </p:nvSpPr>
          <p:spPr>
            <a:xfrm>
              <a:off x="20161" y="551330"/>
              <a:ext cx="27942" cy="1933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49;p21"/>
            <p:cNvSpPr/>
            <p:nvPr/>
          </p:nvSpPr>
          <p:spPr>
            <a:xfrm>
              <a:off x="37355" y="504060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50;p21"/>
            <p:cNvSpPr/>
            <p:nvPr/>
          </p:nvSpPr>
          <p:spPr>
            <a:xfrm>
              <a:off x="73894" y="540586"/>
              <a:ext cx="2579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51;p21"/>
            <p:cNvSpPr/>
            <p:nvPr/>
          </p:nvSpPr>
          <p:spPr>
            <a:xfrm>
              <a:off x="-312981" y="536289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52;p21"/>
            <p:cNvSpPr/>
            <p:nvPr/>
          </p:nvSpPr>
          <p:spPr>
            <a:xfrm>
              <a:off x="-289340" y="46968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53;p21"/>
            <p:cNvSpPr/>
            <p:nvPr/>
          </p:nvSpPr>
          <p:spPr>
            <a:xfrm>
              <a:off x="-248502" y="523397"/>
              <a:ext cx="27940" cy="19339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54;p21"/>
            <p:cNvSpPr/>
            <p:nvPr/>
          </p:nvSpPr>
          <p:spPr>
            <a:xfrm>
              <a:off x="-55064" y="340760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55;p21"/>
            <p:cNvSpPr/>
            <p:nvPr/>
          </p:nvSpPr>
          <p:spPr>
            <a:xfrm>
              <a:off x="-9929" y="330018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56;p21"/>
            <p:cNvSpPr/>
            <p:nvPr/>
          </p:nvSpPr>
          <p:spPr>
            <a:xfrm>
              <a:off x="-70110" y="693142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57;p21"/>
            <p:cNvSpPr/>
            <p:nvPr/>
          </p:nvSpPr>
          <p:spPr>
            <a:xfrm>
              <a:off x="258735" y="865034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58;p21"/>
            <p:cNvSpPr/>
            <p:nvPr/>
          </p:nvSpPr>
          <p:spPr>
            <a:xfrm>
              <a:off x="37355" y="897264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59;p21"/>
            <p:cNvSpPr/>
            <p:nvPr/>
          </p:nvSpPr>
          <p:spPr>
            <a:xfrm>
              <a:off x="460770" y="101329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6060;p21"/>
          <p:cNvGrpSpPr>
            <a:grpSpLocks/>
          </p:cNvGrpSpPr>
          <p:nvPr/>
        </p:nvGrpSpPr>
        <p:grpSpPr bwMode="auto">
          <a:xfrm flipH="1">
            <a:off x="10518775" y="-185738"/>
            <a:ext cx="666750" cy="644526"/>
            <a:chOff x="-168381" y="-168706"/>
            <a:chExt cx="901061" cy="871312"/>
          </a:xfrm>
        </p:grpSpPr>
        <p:sp>
          <p:nvSpPr>
            <p:cNvPr id="171" name="Google Shape;6061;p21"/>
            <p:cNvSpPr/>
            <p:nvPr/>
          </p:nvSpPr>
          <p:spPr>
            <a:xfrm>
              <a:off x="-157655" y="-134369"/>
              <a:ext cx="890335" cy="836975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62;p21"/>
            <p:cNvSpPr/>
            <p:nvPr/>
          </p:nvSpPr>
          <p:spPr>
            <a:xfrm>
              <a:off x="-168381" y="-168706"/>
              <a:ext cx="804518" cy="753277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63;p21"/>
            <p:cNvSpPr/>
            <p:nvPr/>
          </p:nvSpPr>
          <p:spPr>
            <a:xfrm>
              <a:off x="380837" y="342064"/>
              <a:ext cx="199520" cy="225338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64;p21"/>
            <p:cNvSpPr/>
            <p:nvPr/>
          </p:nvSpPr>
          <p:spPr>
            <a:xfrm>
              <a:off x="243533" y="204714"/>
              <a:ext cx="220974" cy="242507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65;p21"/>
            <p:cNvSpPr/>
            <p:nvPr/>
          </p:nvSpPr>
          <p:spPr>
            <a:xfrm>
              <a:off x="74047" y="63071"/>
              <a:ext cx="302500" cy="334791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66;p21"/>
            <p:cNvSpPr/>
            <p:nvPr/>
          </p:nvSpPr>
          <p:spPr>
            <a:xfrm>
              <a:off x="-58967" y="-50671"/>
              <a:ext cx="283191" cy="332644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67;p21"/>
            <p:cNvSpPr/>
            <p:nvPr/>
          </p:nvSpPr>
          <p:spPr>
            <a:xfrm>
              <a:off x="460216" y="6521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68;p21"/>
            <p:cNvSpPr/>
            <p:nvPr/>
          </p:nvSpPr>
          <p:spPr>
            <a:xfrm>
              <a:off x="470943" y="121016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69;p21"/>
            <p:cNvSpPr/>
            <p:nvPr/>
          </p:nvSpPr>
          <p:spPr>
            <a:xfrm>
              <a:off x="511705" y="80240"/>
              <a:ext cx="30035" cy="2146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70;p21"/>
            <p:cNvSpPr/>
            <p:nvPr/>
          </p:nvSpPr>
          <p:spPr>
            <a:xfrm>
              <a:off x="89065" y="51160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71;p21"/>
            <p:cNvSpPr/>
            <p:nvPr/>
          </p:nvSpPr>
          <p:spPr>
            <a:xfrm>
              <a:off x="114810" y="451513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72;p21"/>
            <p:cNvSpPr/>
            <p:nvPr/>
          </p:nvSpPr>
          <p:spPr>
            <a:xfrm>
              <a:off x="146990" y="503019"/>
              <a:ext cx="27891" cy="23608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73;p21"/>
            <p:cNvSpPr/>
            <p:nvPr/>
          </p:nvSpPr>
          <p:spPr>
            <a:xfrm>
              <a:off x="7540" y="20471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74;p21"/>
            <p:cNvSpPr/>
            <p:nvPr/>
          </p:nvSpPr>
          <p:spPr>
            <a:xfrm>
              <a:off x="13976" y="146769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75;p21"/>
            <p:cNvSpPr/>
            <p:nvPr/>
          </p:nvSpPr>
          <p:spPr>
            <a:xfrm>
              <a:off x="430180" y="286265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76;p21"/>
            <p:cNvSpPr/>
            <p:nvPr/>
          </p:nvSpPr>
          <p:spPr>
            <a:xfrm>
              <a:off x="462362" y="26909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77;p21"/>
            <p:cNvSpPr/>
            <p:nvPr/>
          </p:nvSpPr>
          <p:spPr>
            <a:xfrm>
              <a:off x="219933" y="512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78;p21"/>
            <p:cNvSpPr/>
            <p:nvPr/>
          </p:nvSpPr>
          <p:spPr>
            <a:xfrm>
              <a:off x="578212" y="46653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79;p21"/>
            <p:cNvSpPr/>
            <p:nvPr/>
          </p:nvSpPr>
          <p:spPr>
            <a:xfrm>
              <a:off x="494542" y="524480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" name="Google Shape;6080;p21"/>
          <p:cNvGrpSpPr>
            <a:grpSpLocks/>
          </p:cNvGrpSpPr>
          <p:nvPr/>
        </p:nvGrpSpPr>
        <p:grpSpPr bwMode="auto">
          <a:xfrm>
            <a:off x="9418638" y="-161925"/>
            <a:ext cx="530225" cy="741363"/>
            <a:chOff x="1897495" y="-461400"/>
            <a:chExt cx="815443" cy="1139815"/>
          </a:xfrm>
        </p:grpSpPr>
        <p:sp>
          <p:nvSpPr>
            <p:cNvPr id="191" name="Google Shape;6081;p21"/>
            <p:cNvSpPr/>
            <p:nvPr/>
          </p:nvSpPr>
          <p:spPr>
            <a:xfrm>
              <a:off x="1897495" y="-344246"/>
              <a:ext cx="815443" cy="1022661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082;p21"/>
            <p:cNvSpPr/>
            <p:nvPr/>
          </p:nvSpPr>
          <p:spPr>
            <a:xfrm>
              <a:off x="2063513" y="-461400"/>
              <a:ext cx="573739" cy="104950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083;p21"/>
            <p:cNvSpPr/>
            <p:nvPr/>
          </p:nvSpPr>
          <p:spPr>
            <a:xfrm>
              <a:off x="2112342" y="-305194"/>
              <a:ext cx="166018" cy="158647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084;p21"/>
            <p:cNvSpPr/>
            <p:nvPr/>
          </p:nvSpPr>
          <p:spPr>
            <a:xfrm>
              <a:off x="2178261" y="-134344"/>
              <a:ext cx="229496" cy="229427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085;p21"/>
            <p:cNvSpPr/>
            <p:nvPr/>
          </p:nvSpPr>
          <p:spPr>
            <a:xfrm>
              <a:off x="2246621" y="-14748"/>
              <a:ext cx="256353" cy="324614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086;p21"/>
            <p:cNvSpPr/>
            <p:nvPr/>
          </p:nvSpPr>
          <p:spPr>
            <a:xfrm>
              <a:off x="2354045" y="146339"/>
              <a:ext cx="131838" cy="17085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087;p21"/>
            <p:cNvSpPr/>
            <p:nvPr/>
          </p:nvSpPr>
          <p:spPr>
            <a:xfrm>
              <a:off x="2446820" y="300103"/>
              <a:ext cx="170901" cy="20258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088;p21"/>
            <p:cNvSpPr/>
            <p:nvPr/>
          </p:nvSpPr>
          <p:spPr>
            <a:xfrm>
              <a:off x="2522505" y="424581"/>
              <a:ext cx="119630" cy="14156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089;p21"/>
            <p:cNvSpPr/>
            <p:nvPr/>
          </p:nvSpPr>
          <p:spPr>
            <a:xfrm>
              <a:off x="2080603" y="27813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090;p21"/>
            <p:cNvSpPr/>
            <p:nvPr/>
          </p:nvSpPr>
          <p:spPr>
            <a:xfrm>
              <a:off x="2117225" y="32207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091;p21"/>
            <p:cNvSpPr/>
            <p:nvPr/>
          </p:nvSpPr>
          <p:spPr>
            <a:xfrm>
              <a:off x="2129432" y="2610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092;p21"/>
            <p:cNvSpPr/>
            <p:nvPr/>
          </p:nvSpPr>
          <p:spPr>
            <a:xfrm>
              <a:off x="2605514" y="12099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093;p21"/>
            <p:cNvSpPr/>
            <p:nvPr/>
          </p:nvSpPr>
          <p:spPr>
            <a:xfrm>
              <a:off x="2595749" y="68236"/>
              <a:ext cx="31738" cy="26847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094;p21"/>
            <p:cNvSpPr/>
            <p:nvPr/>
          </p:nvSpPr>
          <p:spPr>
            <a:xfrm>
              <a:off x="2539595" y="26743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095;p21"/>
            <p:cNvSpPr/>
            <p:nvPr/>
          </p:nvSpPr>
          <p:spPr>
            <a:xfrm>
              <a:off x="2454145" y="58566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096;p21"/>
            <p:cNvSpPr/>
            <p:nvPr/>
          </p:nvSpPr>
          <p:spPr>
            <a:xfrm>
              <a:off x="2493208" y="6027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097;p21"/>
            <p:cNvSpPr/>
            <p:nvPr/>
          </p:nvSpPr>
          <p:spPr>
            <a:xfrm>
              <a:off x="2639695" y="390411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098;p21"/>
            <p:cNvSpPr/>
            <p:nvPr/>
          </p:nvSpPr>
          <p:spPr>
            <a:xfrm>
              <a:off x="2639695" y="35624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099;p21"/>
            <p:cNvSpPr/>
            <p:nvPr/>
          </p:nvSpPr>
          <p:spPr>
            <a:xfrm>
              <a:off x="2117225" y="-4891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100;p21"/>
            <p:cNvSpPr/>
            <p:nvPr/>
          </p:nvSpPr>
          <p:spPr>
            <a:xfrm>
              <a:off x="2319864" y="-207566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6101;p21"/>
            <p:cNvSpPr/>
            <p:nvPr/>
          </p:nvSpPr>
          <p:spPr>
            <a:xfrm>
              <a:off x="2434613" y="99965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6102;p21"/>
            <p:cNvSpPr/>
            <p:nvPr/>
          </p:nvSpPr>
          <p:spPr>
            <a:xfrm>
              <a:off x="2173378" y="124372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6103;p21"/>
          <p:cNvGrpSpPr>
            <a:grpSpLocks/>
          </p:cNvGrpSpPr>
          <p:nvPr/>
        </p:nvGrpSpPr>
        <p:grpSpPr bwMode="auto">
          <a:xfrm rot="10800000">
            <a:off x="11439525" y="5745163"/>
            <a:ext cx="692150" cy="1084262"/>
            <a:chOff x="1897495" y="-461400"/>
            <a:chExt cx="815443" cy="1139815"/>
          </a:xfrm>
        </p:grpSpPr>
        <p:sp>
          <p:nvSpPr>
            <p:cNvPr id="214" name="Google Shape;6104;p21"/>
            <p:cNvSpPr/>
            <p:nvPr/>
          </p:nvSpPr>
          <p:spPr>
            <a:xfrm>
              <a:off x="1903105" y="-344581"/>
              <a:ext cx="815443" cy="1022996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6105;p21"/>
            <p:cNvSpPr/>
            <p:nvPr/>
          </p:nvSpPr>
          <p:spPr>
            <a:xfrm>
              <a:off x="2075171" y="-461400"/>
              <a:ext cx="574177" cy="104969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6106;p21"/>
            <p:cNvSpPr/>
            <p:nvPr/>
          </p:nvSpPr>
          <p:spPr>
            <a:xfrm>
              <a:off x="2123799" y="-304529"/>
              <a:ext cx="166456" cy="158539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107;p21"/>
            <p:cNvSpPr/>
            <p:nvPr/>
          </p:nvSpPr>
          <p:spPr>
            <a:xfrm>
              <a:off x="2189259" y="-137646"/>
              <a:ext cx="230044" cy="226962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108;p21"/>
            <p:cNvSpPr/>
            <p:nvPr/>
          </p:nvSpPr>
          <p:spPr>
            <a:xfrm>
              <a:off x="2256589" y="-14152"/>
              <a:ext cx="256228" cy="325423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6109;p21"/>
            <p:cNvSpPr/>
            <p:nvPr/>
          </p:nvSpPr>
          <p:spPr>
            <a:xfrm>
              <a:off x="2365066" y="146057"/>
              <a:ext cx="132789" cy="17189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110;p21"/>
            <p:cNvSpPr/>
            <p:nvPr/>
          </p:nvSpPr>
          <p:spPr>
            <a:xfrm>
              <a:off x="2458580" y="294583"/>
              <a:ext cx="170195" cy="203598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111;p21"/>
            <p:cNvSpPr/>
            <p:nvPr/>
          </p:nvSpPr>
          <p:spPr>
            <a:xfrm>
              <a:off x="2527779" y="421414"/>
              <a:ext cx="119698" cy="14018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112;p21"/>
            <p:cNvSpPr/>
            <p:nvPr/>
          </p:nvSpPr>
          <p:spPr>
            <a:xfrm>
              <a:off x="2086393" y="279564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6113;p21"/>
            <p:cNvSpPr/>
            <p:nvPr/>
          </p:nvSpPr>
          <p:spPr>
            <a:xfrm>
              <a:off x="2121929" y="321284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114;p21"/>
            <p:cNvSpPr/>
            <p:nvPr/>
          </p:nvSpPr>
          <p:spPr>
            <a:xfrm>
              <a:off x="2140632" y="256200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115;p21"/>
            <p:cNvSpPr/>
            <p:nvPr/>
          </p:nvSpPr>
          <p:spPr>
            <a:xfrm>
              <a:off x="2610072" y="7543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116;p21"/>
            <p:cNvSpPr/>
            <p:nvPr/>
          </p:nvSpPr>
          <p:spPr>
            <a:xfrm>
              <a:off x="2600721" y="6929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117;p21"/>
            <p:cNvSpPr/>
            <p:nvPr/>
          </p:nvSpPr>
          <p:spPr>
            <a:xfrm>
              <a:off x="2544613" y="27569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118;p21"/>
            <p:cNvSpPr/>
            <p:nvPr/>
          </p:nvSpPr>
          <p:spPr>
            <a:xfrm>
              <a:off x="2460449" y="584960"/>
              <a:ext cx="33665" cy="28371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6119;p21"/>
            <p:cNvSpPr/>
            <p:nvPr/>
          </p:nvSpPr>
          <p:spPr>
            <a:xfrm>
              <a:off x="2503466" y="598311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6120;p21"/>
            <p:cNvSpPr/>
            <p:nvPr/>
          </p:nvSpPr>
          <p:spPr>
            <a:xfrm>
              <a:off x="2645608" y="391375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6121;p21"/>
            <p:cNvSpPr/>
            <p:nvPr/>
          </p:nvSpPr>
          <p:spPr>
            <a:xfrm>
              <a:off x="2645608" y="35633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6122;p21"/>
            <p:cNvSpPr/>
            <p:nvPr/>
          </p:nvSpPr>
          <p:spPr>
            <a:xfrm>
              <a:off x="2121929" y="-54204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6123;p21"/>
            <p:cNvSpPr/>
            <p:nvPr/>
          </p:nvSpPr>
          <p:spPr>
            <a:xfrm>
              <a:off x="2323919" y="-206068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6124;p21"/>
            <p:cNvSpPr/>
            <p:nvPr/>
          </p:nvSpPr>
          <p:spPr>
            <a:xfrm>
              <a:off x="2439877" y="95991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6125;p21"/>
            <p:cNvSpPr/>
            <p:nvPr/>
          </p:nvSpPr>
          <p:spPr>
            <a:xfrm>
              <a:off x="2178037" y="119355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6126;p21"/>
          <p:cNvGrpSpPr>
            <a:grpSpLocks/>
          </p:cNvGrpSpPr>
          <p:nvPr/>
        </p:nvGrpSpPr>
        <p:grpSpPr bwMode="auto">
          <a:xfrm rot="10800000">
            <a:off x="11160125" y="4714875"/>
            <a:ext cx="1174750" cy="889000"/>
            <a:chOff x="-320607" y="2105391"/>
            <a:chExt cx="1152762" cy="873760"/>
          </a:xfrm>
        </p:grpSpPr>
        <p:sp>
          <p:nvSpPr>
            <p:cNvPr id="237" name="Google Shape;6127;p21"/>
            <p:cNvSpPr/>
            <p:nvPr/>
          </p:nvSpPr>
          <p:spPr>
            <a:xfrm>
              <a:off x="545522" y="2189646"/>
              <a:ext cx="286633" cy="151347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128;p21"/>
            <p:cNvSpPr/>
            <p:nvPr/>
          </p:nvSpPr>
          <p:spPr>
            <a:xfrm>
              <a:off x="400648" y="2110071"/>
              <a:ext cx="174472" cy="226242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129;p21"/>
            <p:cNvSpPr/>
            <p:nvPr/>
          </p:nvSpPr>
          <p:spPr>
            <a:xfrm>
              <a:off x="409994" y="2504824"/>
              <a:ext cx="345829" cy="162270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130;p21"/>
            <p:cNvSpPr/>
            <p:nvPr/>
          </p:nvSpPr>
          <p:spPr>
            <a:xfrm>
              <a:off x="48588" y="2383122"/>
              <a:ext cx="154221" cy="294894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6131;p21"/>
            <p:cNvSpPr/>
            <p:nvPr/>
          </p:nvSpPr>
          <p:spPr>
            <a:xfrm>
              <a:off x="-320607" y="2252058"/>
              <a:ext cx="1065526" cy="727093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6132;p21"/>
            <p:cNvSpPr/>
            <p:nvPr/>
          </p:nvSpPr>
          <p:spPr>
            <a:xfrm>
              <a:off x="109342" y="2428370"/>
              <a:ext cx="79447" cy="354185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6133;p21"/>
            <p:cNvSpPr/>
            <p:nvPr/>
          </p:nvSpPr>
          <p:spPr>
            <a:xfrm>
              <a:off x="277583" y="2573477"/>
              <a:ext cx="405024" cy="73333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6134;p21"/>
            <p:cNvSpPr/>
            <p:nvPr/>
          </p:nvSpPr>
          <p:spPr>
            <a:xfrm>
              <a:off x="459844" y="2167802"/>
              <a:ext cx="63870" cy="22468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6135;p21"/>
            <p:cNvSpPr/>
            <p:nvPr/>
          </p:nvSpPr>
          <p:spPr>
            <a:xfrm>
              <a:off x="734014" y="2213050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6136;p21"/>
            <p:cNvSpPr/>
            <p:nvPr/>
          </p:nvSpPr>
          <p:spPr>
            <a:xfrm>
              <a:off x="757381" y="2255178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6137;p21"/>
            <p:cNvSpPr/>
            <p:nvPr/>
          </p:nvSpPr>
          <p:spPr>
            <a:xfrm>
              <a:off x="769844" y="2209930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6138;p21"/>
            <p:cNvSpPr/>
            <p:nvPr/>
          </p:nvSpPr>
          <p:spPr>
            <a:xfrm>
              <a:off x="610949" y="2545392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6139;p21"/>
            <p:cNvSpPr/>
            <p:nvPr/>
          </p:nvSpPr>
          <p:spPr>
            <a:xfrm>
              <a:off x="646778" y="2525107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6140;p21"/>
            <p:cNvSpPr/>
            <p:nvPr/>
          </p:nvSpPr>
          <p:spPr>
            <a:xfrm>
              <a:off x="691954" y="2598441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6141;p21"/>
            <p:cNvSpPr/>
            <p:nvPr/>
          </p:nvSpPr>
          <p:spPr>
            <a:xfrm>
              <a:off x="453612" y="2163121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6142;p21"/>
            <p:cNvSpPr/>
            <p:nvPr/>
          </p:nvSpPr>
          <p:spPr>
            <a:xfrm>
              <a:off x="511251" y="2205249"/>
              <a:ext cx="26482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6143;p21"/>
            <p:cNvSpPr/>
            <p:nvPr/>
          </p:nvSpPr>
          <p:spPr>
            <a:xfrm>
              <a:off x="154517" y="2498583"/>
              <a:ext cx="26483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6144;p21"/>
            <p:cNvSpPr/>
            <p:nvPr/>
          </p:nvSpPr>
          <p:spPr>
            <a:xfrm>
              <a:off x="154517" y="2464257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6145;p21"/>
            <p:cNvSpPr/>
            <p:nvPr/>
          </p:nvSpPr>
          <p:spPr>
            <a:xfrm>
              <a:off x="73512" y="2482980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6146;p21"/>
          <p:cNvGrpSpPr>
            <a:grpSpLocks/>
          </p:cNvGrpSpPr>
          <p:nvPr/>
        </p:nvGrpSpPr>
        <p:grpSpPr bwMode="auto">
          <a:xfrm rot="5400000" flipH="1">
            <a:off x="11744325" y="1204913"/>
            <a:ext cx="157163" cy="141287"/>
            <a:chOff x="7737341" y="1046941"/>
            <a:chExt cx="161913" cy="145916"/>
          </a:xfrm>
        </p:grpSpPr>
        <p:sp>
          <p:nvSpPr>
            <p:cNvPr id="257" name="Google Shape;6147;p21"/>
            <p:cNvSpPr/>
            <p:nvPr/>
          </p:nvSpPr>
          <p:spPr>
            <a:xfrm>
              <a:off x="7737340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6148;p21"/>
            <p:cNvSpPr/>
            <p:nvPr/>
          </p:nvSpPr>
          <p:spPr>
            <a:xfrm>
              <a:off x="7789676" y="1042022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6149;p21"/>
            <p:cNvSpPr/>
            <p:nvPr/>
          </p:nvSpPr>
          <p:spPr>
            <a:xfrm>
              <a:off x="7830563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6150;p21"/>
          <p:cNvGrpSpPr>
            <a:grpSpLocks/>
          </p:cNvGrpSpPr>
          <p:nvPr/>
        </p:nvGrpSpPr>
        <p:grpSpPr bwMode="auto">
          <a:xfrm rot="13342812" flipH="1">
            <a:off x="9972675" y="6416675"/>
            <a:ext cx="1163638" cy="522288"/>
            <a:chOff x="8502760" y="3542528"/>
            <a:chExt cx="711519" cy="319269"/>
          </a:xfrm>
        </p:grpSpPr>
        <p:sp>
          <p:nvSpPr>
            <p:cNvPr id="261" name="Google Shape;6151;p21"/>
            <p:cNvSpPr/>
            <p:nvPr/>
          </p:nvSpPr>
          <p:spPr>
            <a:xfrm>
              <a:off x="8527250" y="3663477"/>
              <a:ext cx="687251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6152;p21"/>
            <p:cNvSpPr/>
            <p:nvPr/>
          </p:nvSpPr>
          <p:spPr>
            <a:xfrm>
              <a:off x="8654813" y="3577503"/>
              <a:ext cx="187344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6153;p21"/>
            <p:cNvSpPr/>
            <p:nvPr/>
          </p:nvSpPr>
          <p:spPr>
            <a:xfrm>
              <a:off x="8575172" y="3750481"/>
              <a:ext cx="259176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6154;p21"/>
            <p:cNvSpPr/>
            <p:nvPr/>
          </p:nvSpPr>
          <p:spPr>
            <a:xfrm>
              <a:off x="8617846" y="3623422"/>
              <a:ext cx="206758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6155;p21"/>
            <p:cNvSpPr/>
            <p:nvPr/>
          </p:nvSpPr>
          <p:spPr>
            <a:xfrm>
              <a:off x="8664104" y="3539668"/>
              <a:ext cx="61153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6156;p21"/>
            <p:cNvSpPr/>
            <p:nvPr/>
          </p:nvSpPr>
          <p:spPr>
            <a:xfrm>
              <a:off x="8595631" y="3598865"/>
              <a:ext cx="61153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6157;p21"/>
            <p:cNvSpPr/>
            <p:nvPr/>
          </p:nvSpPr>
          <p:spPr>
            <a:xfrm>
              <a:off x="8504231" y="3643217"/>
              <a:ext cx="67949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6158;p21"/>
            <p:cNvSpPr/>
            <p:nvPr/>
          </p:nvSpPr>
          <p:spPr>
            <a:xfrm>
              <a:off x="8545763" y="3743890"/>
              <a:ext cx="66978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6159;p21"/>
            <p:cNvSpPr/>
            <p:nvPr/>
          </p:nvSpPr>
          <p:spPr>
            <a:xfrm>
              <a:off x="8629356" y="3806838"/>
              <a:ext cx="66978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262537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250;p9"/>
          <p:cNvGrpSpPr>
            <a:grpSpLocks/>
          </p:cNvGrpSpPr>
          <p:nvPr/>
        </p:nvGrpSpPr>
        <p:grpSpPr bwMode="auto">
          <a:xfrm rot="5400000">
            <a:off x="11560969" y="5511006"/>
            <a:ext cx="781050" cy="350838"/>
            <a:chOff x="8502760" y="3542528"/>
            <a:chExt cx="711519" cy="319269"/>
          </a:xfrm>
        </p:grpSpPr>
        <p:sp>
          <p:nvSpPr>
            <p:cNvPr id="5" name="Google Shape;2251;p9"/>
            <p:cNvSpPr/>
            <p:nvPr/>
          </p:nvSpPr>
          <p:spPr>
            <a:xfrm>
              <a:off x="8527345" y="3663878"/>
              <a:ext cx="686934" cy="166136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252;p9"/>
            <p:cNvSpPr/>
            <p:nvPr/>
          </p:nvSpPr>
          <p:spPr>
            <a:xfrm>
              <a:off x="8656055" y="3575756"/>
              <a:ext cx="188003" cy="260038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253;p9"/>
            <p:cNvSpPr/>
            <p:nvPr/>
          </p:nvSpPr>
          <p:spPr>
            <a:xfrm>
              <a:off x="8576515" y="3749114"/>
              <a:ext cx="258865" cy="30337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254;p9"/>
            <p:cNvSpPr/>
            <p:nvPr/>
          </p:nvSpPr>
          <p:spPr>
            <a:xfrm>
              <a:off x="8619901" y="3617650"/>
              <a:ext cx="205357" cy="13290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255;p9"/>
            <p:cNvSpPr/>
            <p:nvPr/>
          </p:nvSpPr>
          <p:spPr>
            <a:xfrm>
              <a:off x="8663286" y="3542528"/>
              <a:ext cx="60739" cy="56342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56;p9"/>
            <p:cNvSpPr/>
            <p:nvPr/>
          </p:nvSpPr>
          <p:spPr>
            <a:xfrm>
              <a:off x="8595315" y="3598870"/>
              <a:ext cx="60739" cy="53452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57;p9"/>
            <p:cNvSpPr/>
            <p:nvPr/>
          </p:nvSpPr>
          <p:spPr>
            <a:xfrm>
              <a:off x="8502760" y="3645099"/>
              <a:ext cx="67971" cy="53452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58;p9"/>
            <p:cNvSpPr/>
            <p:nvPr/>
          </p:nvSpPr>
          <p:spPr>
            <a:xfrm>
              <a:off x="8549038" y="3744780"/>
              <a:ext cx="66524" cy="5345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59;p9"/>
            <p:cNvSpPr/>
            <p:nvPr/>
          </p:nvSpPr>
          <p:spPr>
            <a:xfrm>
              <a:off x="8630024" y="3805455"/>
              <a:ext cx="67971" cy="52008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2260;p9"/>
          <p:cNvSpPr/>
          <p:nvPr/>
        </p:nvSpPr>
        <p:spPr>
          <a:xfrm>
            <a:off x="7521575" y="6337300"/>
            <a:ext cx="4691063" cy="63341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261;p9"/>
          <p:cNvSpPr/>
          <p:nvPr/>
        </p:nvSpPr>
        <p:spPr>
          <a:xfrm rot="16200000">
            <a:off x="-1528763" y="1309687"/>
            <a:ext cx="3609976" cy="815976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Google Shape;2262;p9"/>
          <p:cNvGrpSpPr>
            <a:grpSpLocks/>
          </p:cNvGrpSpPr>
          <p:nvPr/>
        </p:nvGrpSpPr>
        <p:grpSpPr bwMode="auto">
          <a:xfrm rot="-8956076">
            <a:off x="-384175" y="474663"/>
            <a:ext cx="585788" cy="1517650"/>
            <a:chOff x="1823086" y="-208516"/>
            <a:chExt cx="433159" cy="1122944"/>
          </a:xfrm>
        </p:grpSpPr>
        <p:sp>
          <p:nvSpPr>
            <p:cNvPr id="17" name="Google Shape;2263;p9"/>
            <p:cNvSpPr/>
            <p:nvPr/>
          </p:nvSpPr>
          <p:spPr>
            <a:xfrm>
              <a:off x="1824531" y="-208214"/>
              <a:ext cx="386204" cy="1066562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64;p9"/>
            <p:cNvSpPr/>
            <p:nvPr/>
          </p:nvSpPr>
          <p:spPr>
            <a:xfrm>
              <a:off x="1905708" y="526031"/>
              <a:ext cx="64563" cy="106891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65;p9"/>
            <p:cNvSpPr/>
            <p:nvPr/>
          </p:nvSpPr>
          <p:spPr>
            <a:xfrm>
              <a:off x="1993060" y="566723"/>
              <a:ext cx="102126" cy="56382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66;p9"/>
            <p:cNvSpPr/>
            <p:nvPr/>
          </p:nvSpPr>
          <p:spPr>
            <a:xfrm>
              <a:off x="1987075" y="661056"/>
              <a:ext cx="62216" cy="102193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67;p9"/>
            <p:cNvSpPr/>
            <p:nvPr/>
          </p:nvSpPr>
          <p:spPr>
            <a:xfrm>
              <a:off x="2073721" y="682180"/>
              <a:ext cx="95084" cy="57556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68;p9"/>
            <p:cNvSpPr/>
            <p:nvPr/>
          </p:nvSpPr>
          <p:spPr>
            <a:xfrm>
              <a:off x="2098094" y="780943"/>
              <a:ext cx="44607" cy="89272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69;p9"/>
            <p:cNvSpPr/>
            <p:nvPr/>
          </p:nvSpPr>
          <p:spPr>
            <a:xfrm>
              <a:off x="2150024" y="764538"/>
              <a:ext cx="83345" cy="56382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70;p9"/>
            <p:cNvSpPr/>
            <p:nvPr/>
          </p:nvSpPr>
          <p:spPr>
            <a:xfrm>
              <a:off x="2183566" y="841645"/>
              <a:ext cx="73954" cy="72827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271;p9"/>
          <p:cNvGrpSpPr>
            <a:grpSpLocks/>
          </p:cNvGrpSpPr>
          <p:nvPr/>
        </p:nvGrpSpPr>
        <p:grpSpPr bwMode="auto">
          <a:xfrm rot="-8956076">
            <a:off x="-47625" y="382588"/>
            <a:ext cx="593725" cy="1604962"/>
            <a:chOff x="904476" y="-243594"/>
            <a:chExt cx="438472" cy="1186732"/>
          </a:xfrm>
        </p:grpSpPr>
        <p:sp>
          <p:nvSpPr>
            <p:cNvPr id="26" name="Google Shape;2272;p9"/>
            <p:cNvSpPr/>
            <p:nvPr/>
          </p:nvSpPr>
          <p:spPr>
            <a:xfrm>
              <a:off x="909971" y="363632"/>
              <a:ext cx="134825" cy="198375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73;p9"/>
            <p:cNvSpPr/>
            <p:nvPr/>
          </p:nvSpPr>
          <p:spPr>
            <a:xfrm>
              <a:off x="1126868" y="145094"/>
              <a:ext cx="221581" cy="138511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74;p9"/>
            <p:cNvSpPr/>
            <p:nvPr/>
          </p:nvSpPr>
          <p:spPr>
            <a:xfrm>
              <a:off x="930316" y="44946"/>
              <a:ext cx="117239" cy="242981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75;p9"/>
            <p:cNvSpPr/>
            <p:nvPr/>
          </p:nvSpPr>
          <p:spPr>
            <a:xfrm>
              <a:off x="1114710" y="300184"/>
              <a:ext cx="171168" cy="210113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76;p9"/>
            <p:cNvSpPr/>
            <p:nvPr/>
          </p:nvSpPr>
          <p:spPr>
            <a:xfrm>
              <a:off x="962271" y="553853"/>
              <a:ext cx="143031" cy="313410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277;p9"/>
            <p:cNvSpPr/>
            <p:nvPr/>
          </p:nvSpPr>
          <p:spPr>
            <a:xfrm>
              <a:off x="1115078" y="686637"/>
              <a:ext cx="151238" cy="257066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78;p9"/>
            <p:cNvSpPr/>
            <p:nvPr/>
          </p:nvSpPr>
          <p:spPr>
            <a:xfrm>
              <a:off x="1075012" y="-247462"/>
              <a:ext cx="112549" cy="1077567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79;p9"/>
            <p:cNvSpPr/>
            <p:nvPr/>
          </p:nvSpPr>
          <p:spPr>
            <a:xfrm>
              <a:off x="954842" y="-33360"/>
              <a:ext cx="148893" cy="28054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80;p9"/>
            <p:cNvSpPr/>
            <p:nvPr/>
          </p:nvSpPr>
          <p:spPr>
            <a:xfrm>
              <a:off x="1077092" y="253511"/>
              <a:ext cx="139513" cy="18546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81;p9"/>
            <p:cNvSpPr/>
            <p:nvPr/>
          </p:nvSpPr>
          <p:spPr>
            <a:xfrm>
              <a:off x="1005621" y="527992"/>
              <a:ext cx="112549" cy="285238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82;p9"/>
            <p:cNvSpPr/>
            <p:nvPr/>
          </p:nvSpPr>
          <p:spPr>
            <a:xfrm>
              <a:off x="937740" y="327040"/>
              <a:ext cx="160616" cy="197202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83;p9"/>
            <p:cNvSpPr/>
            <p:nvPr/>
          </p:nvSpPr>
          <p:spPr>
            <a:xfrm>
              <a:off x="1079556" y="128900"/>
              <a:ext cx="182893" cy="123252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84;p9"/>
            <p:cNvSpPr/>
            <p:nvPr/>
          </p:nvSpPr>
          <p:spPr>
            <a:xfrm>
              <a:off x="999707" y="201183"/>
              <a:ext cx="19930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85;p9"/>
            <p:cNvSpPr/>
            <p:nvPr/>
          </p:nvSpPr>
          <p:spPr>
            <a:xfrm>
              <a:off x="1002241" y="176015"/>
              <a:ext cx="21103" cy="1526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86;p9"/>
            <p:cNvSpPr/>
            <p:nvPr/>
          </p:nvSpPr>
          <p:spPr>
            <a:xfrm>
              <a:off x="1262773" y="208371"/>
              <a:ext cx="19931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287;p9"/>
            <p:cNvSpPr/>
            <p:nvPr/>
          </p:nvSpPr>
          <p:spPr>
            <a:xfrm>
              <a:off x="1266065" y="243029"/>
              <a:ext cx="21104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288;p9"/>
            <p:cNvSpPr/>
            <p:nvPr/>
          </p:nvSpPr>
          <p:spPr>
            <a:xfrm>
              <a:off x="1289163" y="220070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89;p9"/>
            <p:cNvSpPr/>
            <p:nvPr/>
          </p:nvSpPr>
          <p:spPr>
            <a:xfrm>
              <a:off x="978093" y="476051"/>
              <a:ext cx="19931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90;p9"/>
            <p:cNvSpPr/>
            <p:nvPr/>
          </p:nvSpPr>
          <p:spPr>
            <a:xfrm>
              <a:off x="987137" y="45164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91;p9"/>
            <p:cNvSpPr/>
            <p:nvPr/>
          </p:nvSpPr>
          <p:spPr>
            <a:xfrm>
              <a:off x="1212317" y="458012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92;p9"/>
            <p:cNvSpPr/>
            <p:nvPr/>
          </p:nvSpPr>
          <p:spPr>
            <a:xfrm>
              <a:off x="1228606" y="428181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93;p9"/>
            <p:cNvSpPr/>
            <p:nvPr/>
          </p:nvSpPr>
          <p:spPr>
            <a:xfrm>
              <a:off x="1241486" y="454305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94;p9"/>
            <p:cNvSpPr/>
            <p:nvPr/>
          </p:nvSpPr>
          <p:spPr>
            <a:xfrm>
              <a:off x="1027940" y="828747"/>
              <a:ext cx="19930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95;p9"/>
            <p:cNvSpPr/>
            <p:nvPr/>
          </p:nvSpPr>
          <p:spPr>
            <a:xfrm>
              <a:off x="1053624" y="81628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96;p9"/>
            <p:cNvSpPr/>
            <p:nvPr/>
          </p:nvSpPr>
          <p:spPr>
            <a:xfrm>
              <a:off x="1179284" y="867123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97;p9"/>
            <p:cNvSpPr/>
            <p:nvPr/>
          </p:nvSpPr>
          <p:spPr>
            <a:xfrm>
              <a:off x="1191787" y="83748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98;p9"/>
            <p:cNvSpPr/>
            <p:nvPr/>
          </p:nvSpPr>
          <p:spPr>
            <a:xfrm>
              <a:off x="1210768" y="86715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2299;p9"/>
          <p:cNvGrpSpPr>
            <a:grpSpLocks/>
          </p:cNvGrpSpPr>
          <p:nvPr/>
        </p:nvGrpSpPr>
        <p:grpSpPr bwMode="auto">
          <a:xfrm>
            <a:off x="11023600" y="5842000"/>
            <a:ext cx="1168400" cy="747713"/>
            <a:chOff x="7750342" y="3926048"/>
            <a:chExt cx="1406709" cy="900099"/>
          </a:xfrm>
        </p:grpSpPr>
        <p:sp>
          <p:nvSpPr>
            <p:cNvPr id="54" name="Google Shape;2300;p9"/>
            <p:cNvSpPr/>
            <p:nvPr/>
          </p:nvSpPr>
          <p:spPr>
            <a:xfrm>
              <a:off x="7826794" y="3979557"/>
              <a:ext cx="1330257" cy="846590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301;p9"/>
            <p:cNvSpPr/>
            <p:nvPr/>
          </p:nvSpPr>
          <p:spPr>
            <a:xfrm>
              <a:off x="8283592" y="4136262"/>
              <a:ext cx="68806" cy="160527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302;p9"/>
            <p:cNvSpPr/>
            <p:nvPr/>
          </p:nvSpPr>
          <p:spPr>
            <a:xfrm>
              <a:off x="8109664" y="4195505"/>
              <a:ext cx="137613" cy="70708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303;p9"/>
            <p:cNvSpPr/>
            <p:nvPr/>
          </p:nvSpPr>
          <p:spPr>
            <a:xfrm>
              <a:off x="8134512" y="4027334"/>
              <a:ext cx="63072" cy="126128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304;p9"/>
            <p:cNvSpPr/>
            <p:nvPr/>
          </p:nvSpPr>
          <p:spPr>
            <a:xfrm>
              <a:off x="7979697" y="4080843"/>
              <a:ext cx="116589" cy="85996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305;p9"/>
            <p:cNvSpPr/>
            <p:nvPr/>
          </p:nvSpPr>
          <p:spPr>
            <a:xfrm>
              <a:off x="7966318" y="3926048"/>
              <a:ext cx="63072" cy="116574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306;p9"/>
            <p:cNvSpPr/>
            <p:nvPr/>
          </p:nvSpPr>
          <p:spPr>
            <a:xfrm>
              <a:off x="7863109" y="4013956"/>
              <a:ext cx="87919" cy="72619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307;p9"/>
            <p:cNvSpPr/>
            <p:nvPr/>
          </p:nvSpPr>
          <p:spPr>
            <a:xfrm>
              <a:off x="7750342" y="3929870"/>
              <a:ext cx="137613" cy="76441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2308;p9"/>
          <p:cNvGrpSpPr>
            <a:grpSpLocks/>
          </p:cNvGrpSpPr>
          <p:nvPr/>
        </p:nvGrpSpPr>
        <p:grpSpPr bwMode="auto">
          <a:xfrm>
            <a:off x="11549063" y="5641975"/>
            <a:ext cx="1030287" cy="1035050"/>
            <a:chOff x="8276926" y="3750868"/>
            <a:chExt cx="1239162" cy="1244814"/>
          </a:xfrm>
        </p:grpSpPr>
        <p:sp>
          <p:nvSpPr>
            <p:cNvPr id="63" name="Google Shape;2309;p9"/>
            <p:cNvSpPr/>
            <p:nvPr/>
          </p:nvSpPr>
          <p:spPr>
            <a:xfrm>
              <a:off x="8276926" y="3750868"/>
              <a:ext cx="1239162" cy="1227632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310;p9"/>
            <p:cNvSpPr/>
            <p:nvPr/>
          </p:nvSpPr>
          <p:spPr>
            <a:xfrm>
              <a:off x="8391486" y="3892151"/>
              <a:ext cx="958489" cy="1103531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311;p9"/>
            <p:cNvSpPr/>
            <p:nvPr/>
          </p:nvSpPr>
          <p:spPr>
            <a:xfrm>
              <a:off x="8441129" y="3945609"/>
              <a:ext cx="148929" cy="162285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312;p9"/>
            <p:cNvSpPr/>
            <p:nvPr/>
          </p:nvSpPr>
          <p:spPr>
            <a:xfrm>
              <a:off x="8509866" y="4033433"/>
              <a:ext cx="204299" cy="189014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313;p9"/>
            <p:cNvSpPr/>
            <p:nvPr/>
          </p:nvSpPr>
          <p:spPr>
            <a:xfrm>
              <a:off x="8605333" y="4119349"/>
              <a:ext cx="242486" cy="255836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314;p9"/>
            <p:cNvSpPr/>
            <p:nvPr/>
          </p:nvSpPr>
          <p:spPr>
            <a:xfrm>
              <a:off x="8710346" y="4262540"/>
              <a:ext cx="284492" cy="29783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315;p9"/>
            <p:cNvSpPr/>
            <p:nvPr/>
          </p:nvSpPr>
          <p:spPr>
            <a:xfrm>
              <a:off x="8857366" y="4401914"/>
              <a:ext cx="286401" cy="364661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316;p9"/>
            <p:cNvSpPr/>
            <p:nvPr/>
          </p:nvSpPr>
          <p:spPr>
            <a:xfrm>
              <a:off x="8748533" y="444200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317;p9"/>
            <p:cNvSpPr/>
            <p:nvPr/>
          </p:nvSpPr>
          <p:spPr>
            <a:xfrm>
              <a:off x="8716075" y="449164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318;p9"/>
            <p:cNvSpPr/>
            <p:nvPr/>
          </p:nvSpPr>
          <p:spPr>
            <a:xfrm>
              <a:off x="8689344" y="444964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319;p9"/>
            <p:cNvSpPr/>
            <p:nvPr/>
          </p:nvSpPr>
          <p:spPr>
            <a:xfrm>
              <a:off x="8779082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320;p9"/>
            <p:cNvSpPr/>
            <p:nvPr/>
          </p:nvSpPr>
          <p:spPr>
            <a:xfrm>
              <a:off x="8756170" y="413080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321;p9"/>
            <p:cNvSpPr/>
            <p:nvPr/>
          </p:nvSpPr>
          <p:spPr>
            <a:xfrm>
              <a:off x="8727531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322;p9"/>
            <p:cNvSpPr/>
            <p:nvPr/>
          </p:nvSpPr>
          <p:spPr>
            <a:xfrm>
              <a:off x="8357118" y="3932245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323;p9"/>
            <p:cNvSpPr/>
            <p:nvPr/>
          </p:nvSpPr>
          <p:spPr>
            <a:xfrm>
              <a:off x="8339934" y="387687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324;p9"/>
            <p:cNvSpPr/>
            <p:nvPr/>
          </p:nvSpPr>
          <p:spPr>
            <a:xfrm>
              <a:off x="8903190" y="4610019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325;p9"/>
            <p:cNvSpPr/>
            <p:nvPr/>
          </p:nvSpPr>
          <p:spPr>
            <a:xfrm>
              <a:off x="8884097" y="4655840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326;p9"/>
            <p:cNvSpPr/>
            <p:nvPr/>
          </p:nvSpPr>
          <p:spPr>
            <a:xfrm>
              <a:off x="8849728" y="462147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327;p9"/>
            <p:cNvSpPr/>
            <p:nvPr/>
          </p:nvSpPr>
          <p:spPr>
            <a:xfrm>
              <a:off x="9237324" y="462338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328;p9"/>
            <p:cNvSpPr/>
            <p:nvPr/>
          </p:nvSpPr>
          <p:spPr>
            <a:xfrm>
              <a:off x="9212503" y="4690206"/>
              <a:ext cx="28640" cy="21002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29;p9"/>
            <p:cNvSpPr/>
            <p:nvPr/>
          </p:nvSpPr>
          <p:spPr>
            <a:xfrm>
              <a:off x="9170498" y="4638658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330;p9"/>
            <p:cNvSpPr/>
            <p:nvPr/>
          </p:nvSpPr>
          <p:spPr>
            <a:xfrm>
              <a:off x="8979564" y="4820033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331;p9"/>
            <p:cNvSpPr/>
            <p:nvPr/>
          </p:nvSpPr>
          <p:spPr>
            <a:xfrm>
              <a:off x="8933739" y="482958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2;p9"/>
            <p:cNvSpPr/>
            <p:nvPr/>
          </p:nvSpPr>
          <p:spPr>
            <a:xfrm>
              <a:off x="8992928" y="446682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333;p9"/>
            <p:cNvSpPr/>
            <p:nvPr/>
          </p:nvSpPr>
          <p:spPr>
            <a:xfrm>
              <a:off x="8664522" y="4296906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334;p9"/>
            <p:cNvSpPr/>
            <p:nvPr/>
          </p:nvSpPr>
          <p:spPr>
            <a:xfrm>
              <a:off x="8884097" y="426445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335;p9"/>
            <p:cNvSpPr/>
            <p:nvPr/>
          </p:nvSpPr>
          <p:spPr>
            <a:xfrm>
              <a:off x="8462132" y="414607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" name="Google Shape;2336;p9"/>
          <p:cNvGrpSpPr>
            <a:grpSpLocks/>
          </p:cNvGrpSpPr>
          <p:nvPr/>
        </p:nvGrpSpPr>
        <p:grpSpPr bwMode="auto">
          <a:xfrm rot="-5400000">
            <a:off x="11093450" y="6143625"/>
            <a:ext cx="363538" cy="985838"/>
            <a:chOff x="7607455" y="4238363"/>
            <a:chExt cx="438017" cy="1186459"/>
          </a:xfrm>
        </p:grpSpPr>
        <p:sp>
          <p:nvSpPr>
            <p:cNvPr id="91" name="Google Shape;2337;p9"/>
            <p:cNvSpPr/>
            <p:nvPr/>
          </p:nvSpPr>
          <p:spPr>
            <a:xfrm>
              <a:off x="7905842" y="4620475"/>
              <a:ext cx="133891" cy="196788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338;p9"/>
            <p:cNvSpPr/>
            <p:nvPr/>
          </p:nvSpPr>
          <p:spPr>
            <a:xfrm>
              <a:off x="7607455" y="4893686"/>
              <a:ext cx="219965" cy="13947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339;p9"/>
            <p:cNvSpPr/>
            <p:nvPr/>
          </p:nvSpPr>
          <p:spPr>
            <a:xfrm>
              <a:off x="7900104" y="4893685"/>
              <a:ext cx="118590" cy="242641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340;p9"/>
            <p:cNvSpPr/>
            <p:nvPr/>
          </p:nvSpPr>
          <p:spPr>
            <a:xfrm>
              <a:off x="7664838" y="4670150"/>
              <a:ext cx="170234" cy="21016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341;p9"/>
            <p:cNvSpPr/>
            <p:nvPr/>
          </p:nvSpPr>
          <p:spPr>
            <a:xfrm>
              <a:off x="7838896" y="4314785"/>
              <a:ext cx="141542" cy="313332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342;p9"/>
            <p:cNvSpPr/>
            <p:nvPr/>
          </p:nvSpPr>
          <p:spPr>
            <a:xfrm>
              <a:off x="7689704" y="4238364"/>
              <a:ext cx="151105" cy="257926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343;p9"/>
            <p:cNvSpPr/>
            <p:nvPr/>
          </p:nvSpPr>
          <p:spPr>
            <a:xfrm>
              <a:off x="7764299" y="4349176"/>
              <a:ext cx="112852" cy="1075646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344;p9"/>
            <p:cNvSpPr/>
            <p:nvPr/>
          </p:nvSpPr>
          <p:spPr>
            <a:xfrm>
              <a:off x="7846548" y="4935718"/>
              <a:ext cx="149193" cy="278942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345;p9"/>
            <p:cNvSpPr/>
            <p:nvPr/>
          </p:nvSpPr>
          <p:spPr>
            <a:xfrm>
              <a:off x="7731783" y="4740841"/>
              <a:ext cx="141542" cy="185324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346;p9"/>
            <p:cNvSpPr/>
            <p:nvPr/>
          </p:nvSpPr>
          <p:spPr>
            <a:xfrm>
              <a:off x="7827420" y="4370192"/>
              <a:ext cx="110939" cy="284673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347;p9"/>
            <p:cNvSpPr/>
            <p:nvPr/>
          </p:nvSpPr>
          <p:spPr>
            <a:xfrm>
              <a:off x="7852286" y="4654866"/>
              <a:ext cx="160670" cy="196788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348;p9"/>
            <p:cNvSpPr/>
            <p:nvPr/>
          </p:nvSpPr>
          <p:spPr>
            <a:xfrm>
              <a:off x="7691615" y="4929985"/>
              <a:ext cx="181710" cy="12227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349;p9"/>
            <p:cNvSpPr/>
            <p:nvPr/>
          </p:nvSpPr>
          <p:spPr>
            <a:xfrm>
              <a:off x="7934533" y="4960555"/>
              <a:ext cx="21039" cy="1719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350;p9"/>
            <p:cNvSpPr/>
            <p:nvPr/>
          </p:nvSpPr>
          <p:spPr>
            <a:xfrm>
              <a:off x="7928794" y="4991123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351;p9"/>
            <p:cNvSpPr/>
            <p:nvPr/>
          </p:nvSpPr>
          <p:spPr>
            <a:xfrm>
              <a:off x="7955573" y="4687345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352;p9"/>
            <p:cNvSpPr/>
            <p:nvPr/>
          </p:nvSpPr>
          <p:spPr>
            <a:xfrm>
              <a:off x="7949835" y="4714093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353;p9"/>
            <p:cNvSpPr/>
            <p:nvPr/>
          </p:nvSpPr>
          <p:spPr>
            <a:xfrm>
              <a:off x="7714568" y="4704539"/>
              <a:ext cx="19127" cy="1528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354;p9"/>
            <p:cNvSpPr/>
            <p:nvPr/>
          </p:nvSpPr>
          <p:spPr>
            <a:xfrm>
              <a:off x="7706917" y="4733198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355;p9"/>
            <p:cNvSpPr/>
            <p:nvPr/>
          </p:nvSpPr>
          <p:spPr>
            <a:xfrm>
              <a:off x="7683964" y="4706451"/>
              <a:ext cx="19127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356;p9"/>
            <p:cNvSpPr/>
            <p:nvPr/>
          </p:nvSpPr>
          <p:spPr>
            <a:xfrm>
              <a:off x="7907755" y="4335802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357;p9"/>
            <p:cNvSpPr/>
            <p:nvPr/>
          </p:nvSpPr>
          <p:spPr>
            <a:xfrm>
              <a:off x="7882888" y="4349175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358;p9"/>
            <p:cNvSpPr/>
            <p:nvPr/>
          </p:nvSpPr>
          <p:spPr>
            <a:xfrm>
              <a:off x="7754736" y="4299501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359;p9"/>
            <p:cNvSpPr/>
            <p:nvPr/>
          </p:nvSpPr>
          <p:spPr>
            <a:xfrm>
              <a:off x="7737521" y="4328160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360;p9"/>
            <p:cNvSpPr/>
            <p:nvPr/>
          </p:nvSpPr>
          <p:spPr>
            <a:xfrm>
              <a:off x="7722219" y="4299500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2361;p9"/>
          <p:cNvGrpSpPr>
            <a:grpSpLocks/>
          </p:cNvGrpSpPr>
          <p:nvPr/>
        </p:nvGrpSpPr>
        <p:grpSpPr bwMode="auto">
          <a:xfrm>
            <a:off x="9729788" y="263525"/>
            <a:ext cx="844550" cy="506413"/>
            <a:chOff x="8365864" y="2993835"/>
            <a:chExt cx="933472" cy="547264"/>
          </a:xfrm>
        </p:grpSpPr>
        <p:sp>
          <p:nvSpPr>
            <p:cNvPr id="116" name="Google Shape;2362;p9"/>
            <p:cNvSpPr/>
            <p:nvPr/>
          </p:nvSpPr>
          <p:spPr>
            <a:xfrm>
              <a:off x="8365864" y="2993835"/>
              <a:ext cx="721159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363;p9"/>
            <p:cNvSpPr/>
            <p:nvPr/>
          </p:nvSpPr>
          <p:spPr>
            <a:xfrm>
              <a:off x="8414994" y="3053880"/>
              <a:ext cx="884342" cy="396294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364;p9"/>
            <p:cNvSpPr/>
            <p:nvPr/>
          </p:nvSpPr>
          <p:spPr>
            <a:xfrm>
              <a:off x="8853656" y="3057311"/>
              <a:ext cx="149144" cy="223023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365;p9"/>
            <p:cNvSpPr/>
            <p:nvPr/>
          </p:nvSpPr>
          <p:spPr>
            <a:xfrm>
              <a:off x="8713284" y="3113924"/>
              <a:ext cx="159672" cy="217877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366;p9"/>
            <p:cNvSpPr/>
            <p:nvPr/>
          </p:nvSpPr>
          <p:spPr>
            <a:xfrm>
              <a:off x="8609759" y="3209995"/>
              <a:ext cx="124580" cy="171556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367;p9"/>
            <p:cNvSpPr/>
            <p:nvPr/>
          </p:nvSpPr>
          <p:spPr>
            <a:xfrm>
              <a:off x="8502726" y="3299205"/>
              <a:ext cx="98260" cy="128667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368;p9"/>
            <p:cNvSpPr/>
            <p:nvPr/>
          </p:nvSpPr>
          <p:spPr>
            <a:xfrm>
              <a:off x="8446578" y="3357534"/>
              <a:ext cx="71940" cy="99502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2369;p9"/>
          <p:cNvGrpSpPr>
            <a:grpSpLocks/>
          </p:cNvGrpSpPr>
          <p:nvPr/>
        </p:nvGrpSpPr>
        <p:grpSpPr bwMode="auto">
          <a:xfrm rot="-1533248">
            <a:off x="10545763" y="52388"/>
            <a:ext cx="1066800" cy="790575"/>
            <a:chOff x="8118223" y="2202382"/>
            <a:chExt cx="1151949" cy="873156"/>
          </a:xfrm>
        </p:grpSpPr>
        <p:sp>
          <p:nvSpPr>
            <p:cNvPr id="124" name="Google Shape;2370;p9"/>
            <p:cNvSpPr/>
            <p:nvPr/>
          </p:nvSpPr>
          <p:spPr>
            <a:xfrm>
              <a:off x="8161949" y="2364827"/>
              <a:ext cx="66855" cy="52600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371;p9"/>
            <p:cNvSpPr/>
            <p:nvPr/>
          </p:nvSpPr>
          <p:spPr>
            <a:xfrm>
              <a:off x="8116503" y="2840794"/>
              <a:ext cx="286273" cy="15078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372;p9"/>
            <p:cNvSpPr/>
            <p:nvPr/>
          </p:nvSpPr>
          <p:spPr>
            <a:xfrm>
              <a:off x="8375443" y="2850889"/>
              <a:ext cx="174849" cy="224426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373;p9"/>
            <p:cNvSpPr/>
            <p:nvPr/>
          </p:nvSpPr>
          <p:spPr>
            <a:xfrm>
              <a:off x="8195614" y="2509600"/>
              <a:ext cx="344556" cy="163059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374;p9"/>
            <p:cNvSpPr/>
            <p:nvPr/>
          </p:nvSpPr>
          <p:spPr>
            <a:xfrm>
              <a:off x="8752727" y="2505232"/>
              <a:ext cx="152564" cy="296311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375;p9"/>
            <p:cNvSpPr/>
            <p:nvPr/>
          </p:nvSpPr>
          <p:spPr>
            <a:xfrm>
              <a:off x="8205429" y="2196329"/>
              <a:ext cx="1064525" cy="72762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376;p9"/>
            <p:cNvSpPr/>
            <p:nvPr/>
          </p:nvSpPr>
          <p:spPr>
            <a:xfrm>
              <a:off x="8764831" y="2397148"/>
              <a:ext cx="78854" cy="354172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377;p9"/>
            <p:cNvSpPr/>
            <p:nvPr/>
          </p:nvSpPr>
          <p:spPr>
            <a:xfrm>
              <a:off x="8267528" y="2533632"/>
              <a:ext cx="406268" cy="73640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378;p9"/>
            <p:cNvSpPr/>
            <p:nvPr/>
          </p:nvSpPr>
          <p:spPr>
            <a:xfrm>
              <a:off x="8431064" y="2783338"/>
              <a:ext cx="65140" cy="22618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379;p9"/>
            <p:cNvSpPr/>
            <p:nvPr/>
          </p:nvSpPr>
          <p:spPr>
            <a:xfrm>
              <a:off x="8192981" y="2947795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380;p9"/>
            <p:cNvSpPr/>
            <p:nvPr/>
          </p:nvSpPr>
          <p:spPr>
            <a:xfrm>
              <a:off x="8171596" y="2908184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381;p9"/>
            <p:cNvSpPr/>
            <p:nvPr/>
          </p:nvSpPr>
          <p:spPr>
            <a:xfrm>
              <a:off x="8150840" y="2944257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382;p9"/>
            <p:cNvSpPr/>
            <p:nvPr/>
          </p:nvSpPr>
          <p:spPr>
            <a:xfrm>
              <a:off x="8311351" y="2609222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383;p9"/>
            <p:cNvSpPr/>
            <p:nvPr/>
          </p:nvSpPr>
          <p:spPr>
            <a:xfrm>
              <a:off x="8274172" y="2631851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384;p9"/>
            <p:cNvSpPr/>
            <p:nvPr/>
          </p:nvSpPr>
          <p:spPr>
            <a:xfrm>
              <a:off x="8236327" y="2566282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385;p9"/>
            <p:cNvSpPr/>
            <p:nvPr/>
          </p:nvSpPr>
          <p:spPr>
            <a:xfrm>
              <a:off x="8474507" y="2999963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386;p9"/>
            <p:cNvSpPr/>
            <p:nvPr/>
          </p:nvSpPr>
          <p:spPr>
            <a:xfrm>
              <a:off x="8447481" y="3033388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387;p9"/>
            <p:cNvSpPr/>
            <p:nvPr/>
          </p:nvSpPr>
          <p:spPr>
            <a:xfrm>
              <a:off x="8412375" y="2954030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388;p9"/>
            <p:cNvSpPr/>
            <p:nvPr/>
          </p:nvSpPr>
          <p:spPr>
            <a:xfrm>
              <a:off x="8773089" y="2657761"/>
              <a:ext cx="25713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389;p9"/>
            <p:cNvSpPr/>
            <p:nvPr/>
          </p:nvSpPr>
          <p:spPr>
            <a:xfrm>
              <a:off x="8772957" y="2694623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390;p9"/>
            <p:cNvSpPr/>
            <p:nvPr/>
          </p:nvSpPr>
          <p:spPr>
            <a:xfrm>
              <a:off x="8853893" y="2680207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2391;p9"/>
          <p:cNvGrpSpPr>
            <a:grpSpLocks/>
          </p:cNvGrpSpPr>
          <p:nvPr/>
        </p:nvGrpSpPr>
        <p:grpSpPr bwMode="auto">
          <a:xfrm>
            <a:off x="-284163" y="5295900"/>
            <a:ext cx="1528763" cy="1419225"/>
            <a:chOff x="-181020" y="4253777"/>
            <a:chExt cx="1117161" cy="1087511"/>
          </a:xfrm>
        </p:grpSpPr>
        <p:sp>
          <p:nvSpPr>
            <p:cNvPr id="146" name="Google Shape;2392;p9"/>
            <p:cNvSpPr/>
            <p:nvPr/>
          </p:nvSpPr>
          <p:spPr>
            <a:xfrm>
              <a:off x="-181020" y="4348661"/>
              <a:ext cx="1040595" cy="992627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393;p9"/>
            <p:cNvSpPr/>
            <p:nvPr/>
          </p:nvSpPr>
          <p:spPr>
            <a:xfrm>
              <a:off x="75359" y="4879035"/>
              <a:ext cx="68445" cy="130161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394;p9"/>
            <p:cNvSpPr/>
            <p:nvPr/>
          </p:nvSpPr>
          <p:spPr>
            <a:xfrm>
              <a:off x="165845" y="4973919"/>
              <a:ext cx="104408" cy="98533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395;p9"/>
            <p:cNvSpPr/>
            <p:nvPr/>
          </p:nvSpPr>
          <p:spPr>
            <a:xfrm>
              <a:off x="262133" y="4842541"/>
              <a:ext cx="70765" cy="100966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396;p9"/>
            <p:cNvSpPr/>
            <p:nvPr/>
          </p:nvSpPr>
          <p:spPr>
            <a:xfrm>
              <a:off x="393222" y="4911880"/>
              <a:ext cx="106728" cy="92451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397;p9"/>
            <p:cNvSpPr/>
            <p:nvPr/>
          </p:nvSpPr>
          <p:spPr>
            <a:xfrm>
              <a:off x="452386" y="4773204"/>
              <a:ext cx="62645" cy="109481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398;p9"/>
            <p:cNvSpPr/>
            <p:nvPr/>
          </p:nvSpPr>
          <p:spPr>
            <a:xfrm>
              <a:off x="559114" y="4847407"/>
              <a:ext cx="102087" cy="74204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399;p9"/>
            <p:cNvSpPr/>
            <p:nvPr/>
          </p:nvSpPr>
          <p:spPr>
            <a:xfrm>
              <a:off x="615958" y="4691701"/>
              <a:ext cx="59165" cy="11799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400;p9"/>
            <p:cNvSpPr/>
            <p:nvPr/>
          </p:nvSpPr>
          <p:spPr>
            <a:xfrm>
              <a:off x="711085" y="4724546"/>
              <a:ext cx="129929" cy="74203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401;p9"/>
            <p:cNvSpPr/>
            <p:nvPr/>
          </p:nvSpPr>
          <p:spPr>
            <a:xfrm>
              <a:off x="719206" y="4548159"/>
              <a:ext cx="76566" cy="108265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402;p9"/>
            <p:cNvSpPr/>
            <p:nvPr/>
          </p:nvSpPr>
          <p:spPr>
            <a:xfrm>
              <a:off x="810852" y="4525047"/>
              <a:ext cx="103248" cy="71770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403;p9"/>
            <p:cNvSpPr/>
            <p:nvPr/>
          </p:nvSpPr>
          <p:spPr>
            <a:xfrm>
              <a:off x="723846" y="4397319"/>
              <a:ext cx="124129" cy="86369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404;p9"/>
            <p:cNvSpPr/>
            <p:nvPr/>
          </p:nvSpPr>
          <p:spPr>
            <a:xfrm>
              <a:off x="842175" y="4366908"/>
              <a:ext cx="93966" cy="7298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405;p9"/>
            <p:cNvSpPr/>
            <p:nvPr/>
          </p:nvSpPr>
          <p:spPr>
            <a:xfrm>
              <a:off x="780690" y="4253777"/>
              <a:ext cx="91647" cy="115564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2406;p9"/>
          <p:cNvGrpSpPr>
            <a:grpSpLocks/>
          </p:cNvGrpSpPr>
          <p:nvPr/>
        </p:nvGrpSpPr>
        <p:grpSpPr bwMode="auto">
          <a:xfrm>
            <a:off x="-265113" y="4932363"/>
            <a:ext cx="1208088" cy="1547812"/>
            <a:chOff x="-168050" y="4195214"/>
            <a:chExt cx="719519" cy="965231"/>
          </a:xfrm>
        </p:grpSpPr>
        <p:sp>
          <p:nvSpPr>
            <p:cNvPr id="161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408;p9"/>
            <p:cNvSpPr/>
            <p:nvPr/>
          </p:nvSpPr>
          <p:spPr>
            <a:xfrm>
              <a:off x="-68773" y="4860481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409;p9"/>
            <p:cNvSpPr/>
            <p:nvPr/>
          </p:nvSpPr>
          <p:spPr>
            <a:xfrm>
              <a:off x="-31899" y="4784252"/>
              <a:ext cx="19856" cy="1683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410;p9"/>
            <p:cNvSpPr/>
            <p:nvPr/>
          </p:nvSpPr>
          <p:spPr>
            <a:xfrm>
              <a:off x="17267" y="476841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411;p9"/>
            <p:cNvSpPr/>
            <p:nvPr/>
          </p:nvSpPr>
          <p:spPr>
            <a:xfrm>
              <a:off x="58868" y="4691194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412;p9"/>
            <p:cNvSpPr/>
            <p:nvPr/>
          </p:nvSpPr>
          <p:spPr>
            <a:xfrm>
              <a:off x="100470" y="4671394"/>
              <a:ext cx="21746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413;p9"/>
            <p:cNvSpPr/>
            <p:nvPr/>
          </p:nvSpPr>
          <p:spPr>
            <a:xfrm>
              <a:off x="111816" y="4599126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414;p9"/>
            <p:cNvSpPr/>
            <p:nvPr/>
          </p:nvSpPr>
          <p:spPr>
            <a:xfrm>
              <a:off x="159091" y="4582296"/>
              <a:ext cx="19855" cy="1683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415;p9"/>
            <p:cNvSpPr/>
            <p:nvPr/>
          </p:nvSpPr>
          <p:spPr>
            <a:xfrm>
              <a:off x="166654" y="451002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416;p9"/>
            <p:cNvSpPr/>
            <p:nvPr/>
          </p:nvSpPr>
          <p:spPr>
            <a:xfrm>
              <a:off x="211092" y="4502108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417;p9"/>
            <p:cNvSpPr/>
            <p:nvPr/>
          </p:nvSpPr>
          <p:spPr>
            <a:xfrm>
              <a:off x="208256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418;p9"/>
            <p:cNvSpPr/>
            <p:nvPr/>
          </p:nvSpPr>
          <p:spPr>
            <a:xfrm>
              <a:off x="260258" y="44337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419;p9"/>
            <p:cNvSpPr/>
            <p:nvPr/>
          </p:nvSpPr>
          <p:spPr>
            <a:xfrm>
              <a:off x="260258" y="4376380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420;p9"/>
            <p:cNvSpPr/>
            <p:nvPr/>
          </p:nvSpPr>
          <p:spPr>
            <a:xfrm>
              <a:off x="305641" y="437143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421;p9"/>
            <p:cNvSpPr/>
            <p:nvPr/>
          </p:nvSpPr>
          <p:spPr>
            <a:xfrm>
              <a:off x="318878" y="430114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422;p9"/>
            <p:cNvSpPr/>
            <p:nvPr/>
          </p:nvSpPr>
          <p:spPr>
            <a:xfrm>
              <a:off x="357644" y="4284312"/>
              <a:ext cx="19855" cy="1682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423;p9"/>
            <p:cNvSpPr/>
            <p:nvPr/>
          </p:nvSpPr>
          <p:spPr>
            <a:xfrm>
              <a:off x="-698" y="487038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424;p9"/>
            <p:cNvSpPr/>
            <p:nvPr/>
          </p:nvSpPr>
          <p:spPr>
            <a:xfrm>
              <a:off x="58868" y="4818902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425;p9"/>
            <p:cNvSpPr/>
            <p:nvPr/>
          </p:nvSpPr>
          <p:spPr>
            <a:xfrm>
              <a:off x="116543" y="481395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426;p9"/>
            <p:cNvSpPr/>
            <p:nvPr/>
          </p:nvSpPr>
          <p:spPr>
            <a:xfrm>
              <a:off x="137344" y="476346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427;p9"/>
            <p:cNvSpPr/>
            <p:nvPr/>
          </p:nvSpPr>
          <p:spPr>
            <a:xfrm>
              <a:off x="205419" y="4755543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428;p9"/>
            <p:cNvSpPr/>
            <p:nvPr/>
          </p:nvSpPr>
          <p:spPr>
            <a:xfrm>
              <a:off x="213929" y="470604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429;p9"/>
            <p:cNvSpPr/>
            <p:nvPr/>
          </p:nvSpPr>
          <p:spPr>
            <a:xfrm>
              <a:off x="268767" y="470109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430;p9"/>
            <p:cNvSpPr/>
            <p:nvPr/>
          </p:nvSpPr>
          <p:spPr>
            <a:xfrm>
              <a:off x="271604" y="464070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431;p9"/>
            <p:cNvSpPr/>
            <p:nvPr/>
          </p:nvSpPr>
          <p:spPr>
            <a:xfrm>
              <a:off x="328333" y="4650605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432;p9"/>
            <p:cNvSpPr/>
            <p:nvPr/>
          </p:nvSpPr>
          <p:spPr>
            <a:xfrm>
              <a:off x="334952" y="4594176"/>
              <a:ext cx="19855" cy="1485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433;p9"/>
            <p:cNvSpPr/>
            <p:nvPr/>
          </p:nvSpPr>
          <p:spPr>
            <a:xfrm>
              <a:off x="394517" y="459615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434;p9"/>
            <p:cNvSpPr/>
            <p:nvPr/>
          </p:nvSpPr>
          <p:spPr>
            <a:xfrm>
              <a:off x="386954" y="4538737"/>
              <a:ext cx="19856" cy="1485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435;p9"/>
            <p:cNvSpPr/>
            <p:nvPr/>
          </p:nvSpPr>
          <p:spPr>
            <a:xfrm>
              <a:off x="441792" y="4553587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436;p9"/>
            <p:cNvSpPr/>
            <p:nvPr/>
          </p:nvSpPr>
          <p:spPr>
            <a:xfrm>
              <a:off x="465430" y="449418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437;p9"/>
            <p:cNvSpPr/>
            <p:nvPr/>
          </p:nvSpPr>
          <p:spPr>
            <a:xfrm>
              <a:off x="-59318" y="4711984"/>
              <a:ext cx="20801" cy="1484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2438;p9"/>
            <p:cNvSpPr/>
            <p:nvPr/>
          </p:nvSpPr>
          <p:spPr>
            <a:xfrm>
              <a:off x="-64046" y="463773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439;p9"/>
            <p:cNvSpPr/>
            <p:nvPr/>
          </p:nvSpPr>
          <p:spPr>
            <a:xfrm>
              <a:off x="-13935" y="461694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2440;p9"/>
            <p:cNvSpPr/>
            <p:nvPr/>
          </p:nvSpPr>
          <p:spPr>
            <a:xfrm>
              <a:off x="-25281" y="454368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2441;p9"/>
            <p:cNvSpPr/>
            <p:nvPr/>
          </p:nvSpPr>
          <p:spPr>
            <a:xfrm>
              <a:off x="24831" y="452289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442;p9"/>
            <p:cNvSpPr/>
            <p:nvPr/>
          </p:nvSpPr>
          <p:spPr>
            <a:xfrm>
              <a:off x="11594" y="4462509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443;p9"/>
            <p:cNvSpPr/>
            <p:nvPr/>
          </p:nvSpPr>
          <p:spPr>
            <a:xfrm>
              <a:off x="66432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2444;p9"/>
            <p:cNvSpPr/>
            <p:nvPr/>
          </p:nvSpPr>
          <p:spPr>
            <a:xfrm>
              <a:off x="56977" y="438133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2445;p9"/>
            <p:cNvSpPr/>
            <p:nvPr/>
          </p:nvSpPr>
          <p:spPr>
            <a:xfrm>
              <a:off x="107088" y="4379350"/>
              <a:ext cx="19856" cy="1484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446;p9"/>
            <p:cNvSpPr/>
            <p:nvPr/>
          </p:nvSpPr>
          <p:spPr>
            <a:xfrm>
              <a:off x="104252" y="4288272"/>
              <a:ext cx="19855" cy="1484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447;p9"/>
            <p:cNvSpPr/>
            <p:nvPr/>
          </p:nvSpPr>
          <p:spPr>
            <a:xfrm>
              <a:off x="156254" y="4281342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448;p9"/>
            <p:cNvSpPr/>
            <p:nvPr/>
          </p:nvSpPr>
          <p:spPr>
            <a:xfrm>
              <a:off x="168545" y="4209074"/>
              <a:ext cx="21746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449;p9"/>
            <p:cNvSpPr/>
            <p:nvPr/>
          </p:nvSpPr>
          <p:spPr>
            <a:xfrm>
              <a:off x="-80119" y="4766433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450;p9"/>
            <p:cNvSpPr/>
            <p:nvPr/>
          </p:nvSpPr>
          <p:spPr>
            <a:xfrm>
              <a:off x="-59318" y="492878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451;p9"/>
            <p:cNvSpPr/>
            <p:nvPr/>
          </p:nvSpPr>
          <p:spPr>
            <a:xfrm>
              <a:off x="-129285" y="489711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452;p9"/>
            <p:cNvSpPr/>
            <p:nvPr/>
          </p:nvSpPr>
          <p:spPr>
            <a:xfrm>
              <a:off x="-108484" y="497531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453;p9"/>
            <p:cNvSpPr/>
            <p:nvPr/>
          </p:nvSpPr>
          <p:spPr>
            <a:xfrm>
              <a:off x="-134958" y="5004028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454;p9"/>
          <p:cNvGrpSpPr>
            <a:grpSpLocks/>
          </p:cNvGrpSpPr>
          <p:nvPr/>
        </p:nvGrpSpPr>
        <p:grpSpPr bwMode="auto">
          <a:xfrm rot="5400000">
            <a:off x="11330781" y="-793"/>
            <a:ext cx="1033463" cy="1035050"/>
            <a:chOff x="7973149" y="-201092"/>
            <a:chExt cx="1116750" cy="1145263"/>
          </a:xfrm>
        </p:grpSpPr>
        <p:sp>
          <p:nvSpPr>
            <p:cNvPr id="209" name="Google Shape;2455;p9"/>
            <p:cNvSpPr/>
            <p:nvPr/>
          </p:nvSpPr>
          <p:spPr>
            <a:xfrm>
              <a:off x="8048628" y="-195822"/>
              <a:ext cx="1041271" cy="992444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456;p9"/>
            <p:cNvSpPr/>
            <p:nvPr/>
          </p:nvSpPr>
          <p:spPr>
            <a:xfrm>
              <a:off x="8763965" y="134407"/>
              <a:ext cx="68617" cy="131740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457;p9"/>
            <p:cNvSpPr/>
            <p:nvPr/>
          </p:nvSpPr>
          <p:spPr>
            <a:xfrm>
              <a:off x="8637024" y="67659"/>
              <a:ext cx="106357" cy="98366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458;p9"/>
            <p:cNvSpPr/>
            <p:nvPr/>
          </p:nvSpPr>
          <p:spPr>
            <a:xfrm>
              <a:off x="8575267" y="195885"/>
              <a:ext cx="72048" cy="10187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459;p9"/>
            <p:cNvSpPr/>
            <p:nvPr/>
          </p:nvSpPr>
          <p:spPr>
            <a:xfrm>
              <a:off x="8407155" y="136163"/>
              <a:ext cx="108072" cy="91340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460;p9"/>
            <p:cNvSpPr/>
            <p:nvPr/>
          </p:nvSpPr>
          <p:spPr>
            <a:xfrm>
              <a:off x="8393431" y="257364"/>
              <a:ext cx="61756" cy="10890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461;p9"/>
            <p:cNvSpPr/>
            <p:nvPr/>
          </p:nvSpPr>
          <p:spPr>
            <a:xfrm>
              <a:off x="8247618" y="216964"/>
              <a:ext cx="101211" cy="7377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462;p9"/>
            <p:cNvSpPr/>
            <p:nvPr/>
          </p:nvSpPr>
          <p:spPr>
            <a:xfrm>
              <a:off x="8232179" y="331139"/>
              <a:ext cx="60040" cy="11593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463;p9"/>
            <p:cNvSpPr/>
            <p:nvPr/>
          </p:nvSpPr>
          <p:spPr>
            <a:xfrm>
              <a:off x="8067497" y="341678"/>
              <a:ext cx="130373" cy="7377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464;p9"/>
            <p:cNvSpPr/>
            <p:nvPr/>
          </p:nvSpPr>
          <p:spPr>
            <a:xfrm>
              <a:off x="8112099" y="482201"/>
              <a:ext cx="77194" cy="108905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465;p9"/>
            <p:cNvSpPr/>
            <p:nvPr/>
          </p:nvSpPr>
          <p:spPr>
            <a:xfrm>
              <a:off x="7993734" y="547193"/>
              <a:ext cx="104642" cy="7201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466;p9"/>
            <p:cNvSpPr/>
            <p:nvPr/>
          </p:nvSpPr>
          <p:spPr>
            <a:xfrm>
              <a:off x="8060636" y="654342"/>
              <a:ext cx="123511" cy="8782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467;p9"/>
            <p:cNvSpPr/>
            <p:nvPr/>
          </p:nvSpPr>
          <p:spPr>
            <a:xfrm>
              <a:off x="7973148" y="700012"/>
              <a:ext cx="92634" cy="73775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468;p9"/>
            <p:cNvSpPr/>
            <p:nvPr/>
          </p:nvSpPr>
          <p:spPr>
            <a:xfrm>
              <a:off x="8034904" y="770274"/>
              <a:ext cx="92634" cy="115932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469;p9"/>
            <p:cNvSpPr/>
            <p:nvPr/>
          </p:nvSpPr>
          <p:spPr>
            <a:xfrm>
              <a:off x="8357406" y="-21926"/>
              <a:ext cx="718769" cy="966096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470;p9"/>
            <p:cNvSpPr/>
            <p:nvPr/>
          </p:nvSpPr>
          <p:spPr>
            <a:xfrm>
              <a:off x="8957810" y="269660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471;p9"/>
            <p:cNvSpPr/>
            <p:nvPr/>
          </p:nvSpPr>
          <p:spPr>
            <a:xfrm>
              <a:off x="8920069" y="34519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472;p9"/>
            <p:cNvSpPr/>
            <p:nvPr/>
          </p:nvSpPr>
          <p:spPr>
            <a:xfrm>
              <a:off x="8872038" y="355731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473;p9"/>
            <p:cNvSpPr/>
            <p:nvPr/>
          </p:nvSpPr>
          <p:spPr>
            <a:xfrm>
              <a:off x="8829152" y="43828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474;p9"/>
            <p:cNvSpPr/>
            <p:nvPr/>
          </p:nvSpPr>
          <p:spPr>
            <a:xfrm>
              <a:off x="8787981" y="450583"/>
              <a:ext cx="18869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475;p9"/>
            <p:cNvSpPr/>
            <p:nvPr/>
          </p:nvSpPr>
          <p:spPr>
            <a:xfrm>
              <a:off x="8775972" y="53138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476;p9"/>
            <p:cNvSpPr/>
            <p:nvPr/>
          </p:nvSpPr>
          <p:spPr>
            <a:xfrm>
              <a:off x="8729657" y="541924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477;p9"/>
            <p:cNvSpPr/>
            <p:nvPr/>
          </p:nvSpPr>
          <p:spPr>
            <a:xfrm>
              <a:off x="8721078" y="61921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478;p9"/>
            <p:cNvSpPr/>
            <p:nvPr/>
          </p:nvSpPr>
          <p:spPr>
            <a:xfrm>
              <a:off x="8678194" y="627994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479;p9"/>
            <p:cNvSpPr/>
            <p:nvPr/>
          </p:nvSpPr>
          <p:spPr>
            <a:xfrm>
              <a:off x="8679909" y="680690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480;p9"/>
            <p:cNvSpPr/>
            <p:nvPr/>
          </p:nvSpPr>
          <p:spPr>
            <a:xfrm>
              <a:off x="8628445" y="689473"/>
              <a:ext cx="18870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481;p9"/>
            <p:cNvSpPr/>
            <p:nvPr/>
          </p:nvSpPr>
          <p:spPr>
            <a:xfrm>
              <a:off x="8628445" y="752708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482;p9"/>
            <p:cNvSpPr/>
            <p:nvPr/>
          </p:nvSpPr>
          <p:spPr>
            <a:xfrm>
              <a:off x="8582129" y="75797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483;p9"/>
            <p:cNvSpPr/>
            <p:nvPr/>
          </p:nvSpPr>
          <p:spPr>
            <a:xfrm>
              <a:off x="8570121" y="814187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484;p9"/>
            <p:cNvSpPr/>
            <p:nvPr/>
          </p:nvSpPr>
          <p:spPr>
            <a:xfrm>
              <a:off x="8530666" y="824726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485;p9"/>
            <p:cNvSpPr/>
            <p:nvPr/>
          </p:nvSpPr>
          <p:spPr>
            <a:xfrm>
              <a:off x="8889191" y="25736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86;p9"/>
            <p:cNvSpPr/>
            <p:nvPr/>
          </p:nvSpPr>
          <p:spPr>
            <a:xfrm>
              <a:off x="8829152" y="310060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87;p9"/>
            <p:cNvSpPr/>
            <p:nvPr/>
          </p:nvSpPr>
          <p:spPr>
            <a:xfrm>
              <a:off x="8770827" y="31533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88;p9"/>
            <p:cNvSpPr/>
            <p:nvPr/>
          </p:nvSpPr>
          <p:spPr>
            <a:xfrm>
              <a:off x="8750241" y="36626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89;p9"/>
            <p:cNvSpPr/>
            <p:nvPr/>
          </p:nvSpPr>
          <p:spPr>
            <a:xfrm>
              <a:off x="8683339" y="373296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90;p9"/>
            <p:cNvSpPr/>
            <p:nvPr/>
          </p:nvSpPr>
          <p:spPr>
            <a:xfrm>
              <a:off x="8674762" y="42247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91;p9"/>
            <p:cNvSpPr/>
            <p:nvPr/>
          </p:nvSpPr>
          <p:spPr>
            <a:xfrm>
              <a:off x="8619869" y="42423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92;p9"/>
            <p:cNvSpPr/>
            <p:nvPr/>
          </p:nvSpPr>
          <p:spPr>
            <a:xfrm>
              <a:off x="8616437" y="489227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93;p9"/>
            <p:cNvSpPr/>
            <p:nvPr/>
          </p:nvSpPr>
          <p:spPr>
            <a:xfrm>
              <a:off x="8559827" y="471662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94;p9"/>
            <p:cNvSpPr/>
            <p:nvPr/>
          </p:nvSpPr>
          <p:spPr>
            <a:xfrm>
              <a:off x="8552966" y="529627"/>
              <a:ext cx="22301" cy="17565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5;p9"/>
            <p:cNvSpPr/>
            <p:nvPr/>
          </p:nvSpPr>
          <p:spPr>
            <a:xfrm>
              <a:off x="8492926" y="53314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496;p9"/>
            <p:cNvSpPr/>
            <p:nvPr/>
          </p:nvSpPr>
          <p:spPr>
            <a:xfrm>
              <a:off x="8501503" y="59110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497;p9"/>
            <p:cNvSpPr/>
            <p:nvPr/>
          </p:nvSpPr>
          <p:spPr>
            <a:xfrm>
              <a:off x="8446609" y="57529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498;p9"/>
            <p:cNvSpPr/>
            <p:nvPr/>
          </p:nvSpPr>
          <p:spPr>
            <a:xfrm>
              <a:off x="8422593" y="63502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499;p9"/>
            <p:cNvSpPr/>
            <p:nvPr/>
          </p:nvSpPr>
          <p:spPr>
            <a:xfrm>
              <a:off x="8947517" y="417209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00;p9"/>
            <p:cNvSpPr/>
            <p:nvPr/>
          </p:nvSpPr>
          <p:spPr>
            <a:xfrm>
              <a:off x="8952664" y="490984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01;p9"/>
            <p:cNvSpPr/>
            <p:nvPr/>
          </p:nvSpPr>
          <p:spPr>
            <a:xfrm>
              <a:off x="8902916" y="512063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02;p9"/>
            <p:cNvSpPr/>
            <p:nvPr/>
          </p:nvSpPr>
          <p:spPr>
            <a:xfrm>
              <a:off x="8913208" y="58583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03;p9"/>
            <p:cNvSpPr/>
            <p:nvPr/>
          </p:nvSpPr>
          <p:spPr>
            <a:xfrm>
              <a:off x="8863461" y="606915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04;p9"/>
            <p:cNvSpPr/>
            <p:nvPr/>
          </p:nvSpPr>
          <p:spPr>
            <a:xfrm>
              <a:off x="8877184" y="666637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05;p9"/>
            <p:cNvSpPr/>
            <p:nvPr/>
          </p:nvSpPr>
          <p:spPr>
            <a:xfrm>
              <a:off x="8822290" y="680690"/>
              <a:ext cx="18869" cy="14052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506;p9"/>
            <p:cNvSpPr/>
            <p:nvPr/>
          </p:nvSpPr>
          <p:spPr>
            <a:xfrm>
              <a:off x="8830867" y="747438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507;p9"/>
            <p:cNvSpPr/>
            <p:nvPr/>
          </p:nvSpPr>
          <p:spPr>
            <a:xfrm>
              <a:off x="8781120" y="750951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508;p9"/>
            <p:cNvSpPr/>
            <p:nvPr/>
          </p:nvSpPr>
          <p:spPr>
            <a:xfrm>
              <a:off x="8784550" y="826482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509;p9"/>
            <p:cNvSpPr/>
            <p:nvPr/>
          </p:nvSpPr>
          <p:spPr>
            <a:xfrm>
              <a:off x="8733088" y="831752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510;p9"/>
            <p:cNvSpPr/>
            <p:nvPr/>
          </p:nvSpPr>
          <p:spPr>
            <a:xfrm>
              <a:off x="8719364" y="900258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511;p9"/>
            <p:cNvSpPr/>
            <p:nvPr/>
          </p:nvSpPr>
          <p:spPr>
            <a:xfrm>
              <a:off x="8968101" y="36275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512;p9"/>
            <p:cNvSpPr/>
            <p:nvPr/>
          </p:nvSpPr>
          <p:spPr>
            <a:xfrm>
              <a:off x="8947517" y="19588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513;p9"/>
            <p:cNvSpPr/>
            <p:nvPr/>
          </p:nvSpPr>
          <p:spPr>
            <a:xfrm>
              <a:off x="9017850" y="225746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514;p9"/>
            <p:cNvSpPr/>
            <p:nvPr/>
          </p:nvSpPr>
          <p:spPr>
            <a:xfrm>
              <a:off x="8995549" y="153728"/>
              <a:ext cx="22301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515;p9"/>
            <p:cNvSpPr/>
            <p:nvPr/>
          </p:nvSpPr>
          <p:spPr>
            <a:xfrm>
              <a:off x="9022996" y="12035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516;p9"/>
          <p:cNvGrpSpPr>
            <a:grpSpLocks/>
          </p:cNvGrpSpPr>
          <p:nvPr/>
        </p:nvGrpSpPr>
        <p:grpSpPr bwMode="auto">
          <a:xfrm rot="5400000">
            <a:off x="393700" y="5618162"/>
            <a:ext cx="571500" cy="1622426"/>
            <a:chOff x="7607455" y="4238363"/>
            <a:chExt cx="438017" cy="1186459"/>
          </a:xfrm>
        </p:grpSpPr>
        <p:sp>
          <p:nvSpPr>
            <p:cNvPr id="271" name="Google Shape;2517;p9"/>
            <p:cNvSpPr/>
            <p:nvPr/>
          </p:nvSpPr>
          <p:spPr>
            <a:xfrm>
              <a:off x="7911633" y="4620305"/>
              <a:ext cx="133839" cy="197356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518;p9"/>
            <p:cNvSpPr/>
            <p:nvPr/>
          </p:nvSpPr>
          <p:spPr>
            <a:xfrm>
              <a:off x="7607455" y="4894282"/>
              <a:ext cx="221442" cy="13931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519;p9"/>
            <p:cNvSpPr/>
            <p:nvPr/>
          </p:nvSpPr>
          <p:spPr>
            <a:xfrm>
              <a:off x="7905550" y="4896604"/>
              <a:ext cx="118021" cy="242632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520;p9"/>
            <p:cNvSpPr/>
            <p:nvPr/>
          </p:nvSpPr>
          <p:spPr>
            <a:xfrm>
              <a:off x="7664641" y="4674868"/>
              <a:ext cx="170340" cy="210127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521;p9"/>
            <p:cNvSpPr/>
            <p:nvPr/>
          </p:nvSpPr>
          <p:spPr>
            <a:xfrm>
              <a:off x="7844715" y="4317305"/>
              <a:ext cx="142355" cy="314609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522;p9"/>
            <p:cNvSpPr/>
            <p:nvPr/>
          </p:nvSpPr>
          <p:spPr>
            <a:xfrm>
              <a:off x="7688975" y="4241846"/>
              <a:ext cx="152089" cy="256563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523;p9"/>
            <p:cNvSpPr/>
            <p:nvPr/>
          </p:nvSpPr>
          <p:spPr>
            <a:xfrm>
              <a:off x="7764411" y="4352133"/>
              <a:ext cx="113154" cy="1076171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524;p9"/>
            <p:cNvSpPr/>
            <p:nvPr/>
          </p:nvSpPr>
          <p:spPr>
            <a:xfrm>
              <a:off x="7852014" y="4938397"/>
              <a:ext cx="149655" cy="27978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525;p9"/>
            <p:cNvSpPr/>
            <p:nvPr/>
          </p:nvSpPr>
          <p:spPr>
            <a:xfrm>
              <a:off x="7738860" y="4739880"/>
              <a:ext cx="139922" cy="185747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526;p9"/>
            <p:cNvSpPr/>
            <p:nvPr/>
          </p:nvSpPr>
          <p:spPr>
            <a:xfrm>
              <a:off x="7832547" y="4369547"/>
              <a:ext cx="111938" cy="285586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527;p9"/>
            <p:cNvSpPr/>
            <p:nvPr/>
          </p:nvSpPr>
          <p:spPr>
            <a:xfrm>
              <a:off x="7858098" y="4653971"/>
              <a:ext cx="160606" cy="197356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528;p9"/>
            <p:cNvSpPr/>
            <p:nvPr/>
          </p:nvSpPr>
          <p:spPr>
            <a:xfrm>
              <a:off x="7692625" y="4932592"/>
              <a:ext cx="181291" cy="12421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529;p9"/>
            <p:cNvSpPr/>
            <p:nvPr/>
          </p:nvSpPr>
          <p:spPr>
            <a:xfrm>
              <a:off x="7934751" y="4960454"/>
              <a:ext cx="21901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530;p9"/>
            <p:cNvSpPr/>
            <p:nvPr/>
          </p:nvSpPr>
          <p:spPr>
            <a:xfrm>
              <a:off x="7928667" y="4994121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531;p9"/>
            <p:cNvSpPr/>
            <p:nvPr/>
          </p:nvSpPr>
          <p:spPr>
            <a:xfrm>
              <a:off x="7956652" y="46876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532;p9"/>
            <p:cNvSpPr/>
            <p:nvPr/>
          </p:nvSpPr>
          <p:spPr>
            <a:xfrm>
              <a:off x="7949352" y="47143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533;p9"/>
            <p:cNvSpPr/>
            <p:nvPr/>
          </p:nvSpPr>
          <p:spPr>
            <a:xfrm>
              <a:off x="7719392" y="4703891"/>
              <a:ext cx="19467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534;p9"/>
            <p:cNvSpPr/>
            <p:nvPr/>
          </p:nvSpPr>
          <p:spPr>
            <a:xfrm>
              <a:off x="7706010" y="4737558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535;p9"/>
            <p:cNvSpPr/>
            <p:nvPr/>
          </p:nvSpPr>
          <p:spPr>
            <a:xfrm>
              <a:off x="7688975" y="4707374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536;p9"/>
            <p:cNvSpPr/>
            <p:nvPr/>
          </p:nvSpPr>
          <p:spPr>
            <a:xfrm>
              <a:off x="7906767" y="4339363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537;p9"/>
            <p:cNvSpPr/>
            <p:nvPr/>
          </p:nvSpPr>
          <p:spPr>
            <a:xfrm>
              <a:off x="7883649" y="4353294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538;p9"/>
            <p:cNvSpPr/>
            <p:nvPr/>
          </p:nvSpPr>
          <p:spPr>
            <a:xfrm>
              <a:off x="7755894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539;p9"/>
            <p:cNvSpPr/>
            <p:nvPr/>
          </p:nvSpPr>
          <p:spPr>
            <a:xfrm>
              <a:off x="7738860" y="4332397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540;p9"/>
            <p:cNvSpPr/>
            <p:nvPr/>
          </p:nvSpPr>
          <p:spPr>
            <a:xfrm>
              <a:off x="7721826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" name="Google Shape;2541;p9"/>
          <p:cNvGrpSpPr>
            <a:grpSpLocks/>
          </p:cNvGrpSpPr>
          <p:nvPr/>
        </p:nvGrpSpPr>
        <p:grpSpPr bwMode="auto">
          <a:xfrm>
            <a:off x="11488738" y="6246813"/>
            <a:ext cx="747712" cy="723900"/>
            <a:chOff x="8202967" y="4478366"/>
            <a:chExt cx="900965" cy="871845"/>
          </a:xfrm>
        </p:grpSpPr>
        <p:sp>
          <p:nvSpPr>
            <p:cNvPr id="296" name="Google Shape;2542;p9"/>
            <p:cNvSpPr/>
            <p:nvPr/>
          </p:nvSpPr>
          <p:spPr>
            <a:xfrm>
              <a:off x="8202967" y="4478366"/>
              <a:ext cx="889488" cy="837430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543;p9"/>
            <p:cNvSpPr/>
            <p:nvPr/>
          </p:nvSpPr>
          <p:spPr>
            <a:xfrm>
              <a:off x="8298611" y="4596906"/>
              <a:ext cx="805321" cy="753305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544;p9"/>
            <p:cNvSpPr/>
            <p:nvPr/>
          </p:nvSpPr>
          <p:spPr>
            <a:xfrm>
              <a:off x="8354084" y="4614113"/>
              <a:ext cx="200853" cy="225609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545;p9"/>
            <p:cNvSpPr/>
            <p:nvPr/>
          </p:nvSpPr>
          <p:spPr>
            <a:xfrm>
              <a:off x="8470770" y="4732654"/>
              <a:ext cx="219980" cy="244728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2546;p9"/>
            <p:cNvSpPr/>
            <p:nvPr/>
          </p:nvSpPr>
          <p:spPr>
            <a:xfrm>
              <a:off x="8556849" y="4782364"/>
              <a:ext cx="306061" cy="334590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2547;p9"/>
            <p:cNvSpPr/>
            <p:nvPr/>
          </p:nvSpPr>
          <p:spPr>
            <a:xfrm>
              <a:off x="8711793" y="4898993"/>
              <a:ext cx="283106" cy="33267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2548;p9"/>
            <p:cNvSpPr/>
            <p:nvPr/>
          </p:nvSpPr>
          <p:spPr>
            <a:xfrm>
              <a:off x="8445902" y="5094011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2549;p9"/>
            <p:cNvSpPr/>
            <p:nvPr/>
          </p:nvSpPr>
          <p:spPr>
            <a:xfrm>
              <a:off x="8436338" y="5038564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2550;p9"/>
            <p:cNvSpPr/>
            <p:nvPr/>
          </p:nvSpPr>
          <p:spPr>
            <a:xfrm>
              <a:off x="8394255" y="5080627"/>
              <a:ext cx="28693" cy="21032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2551;p9"/>
            <p:cNvSpPr/>
            <p:nvPr/>
          </p:nvSpPr>
          <p:spPr>
            <a:xfrm>
              <a:off x="8818914" y="4646617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2552;p9"/>
            <p:cNvSpPr/>
            <p:nvPr/>
          </p:nvSpPr>
          <p:spPr>
            <a:xfrm>
              <a:off x="8792133" y="4707799"/>
              <a:ext cx="28693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2553;p9"/>
            <p:cNvSpPr/>
            <p:nvPr/>
          </p:nvSpPr>
          <p:spPr>
            <a:xfrm>
              <a:off x="8759614" y="4656176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2554;p9"/>
            <p:cNvSpPr/>
            <p:nvPr/>
          </p:nvSpPr>
          <p:spPr>
            <a:xfrm>
              <a:off x="8912644" y="4954439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2555;p9"/>
            <p:cNvSpPr/>
            <p:nvPr/>
          </p:nvSpPr>
          <p:spPr>
            <a:xfrm>
              <a:off x="8908818" y="5013709"/>
              <a:ext cx="26780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2556;p9"/>
            <p:cNvSpPr/>
            <p:nvPr/>
          </p:nvSpPr>
          <p:spPr>
            <a:xfrm>
              <a:off x="8476508" y="4874137"/>
              <a:ext cx="26780" cy="21032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2557;p9"/>
            <p:cNvSpPr/>
            <p:nvPr/>
          </p:nvSpPr>
          <p:spPr>
            <a:xfrm>
              <a:off x="8443990" y="4891345"/>
              <a:ext cx="28693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2558;p9"/>
            <p:cNvSpPr/>
            <p:nvPr/>
          </p:nvSpPr>
          <p:spPr>
            <a:xfrm>
              <a:off x="8686925" y="5155193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2559;p9"/>
            <p:cNvSpPr/>
            <p:nvPr/>
          </p:nvSpPr>
          <p:spPr>
            <a:xfrm>
              <a:off x="8327303" y="4694415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2560;p9"/>
            <p:cNvSpPr/>
            <p:nvPr/>
          </p:nvSpPr>
          <p:spPr>
            <a:xfrm>
              <a:off x="8411470" y="4637056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8500" y="2538233"/>
            <a:ext cx="5393600" cy="80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8500" y="3329040"/>
            <a:ext cx="4884000" cy="1213200"/>
          </a:xfrm>
          <a:prstGeom prst="rect">
            <a:avLst/>
          </a:prstGeom>
        </p:spPr>
        <p:txBody>
          <a:bodyPr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638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E1535D-CA05-4D2A-A9CB-AF61A429FB64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CFB9D4-ECD0-469F-BAFC-7B65527AC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72892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00;p14"/>
          <p:cNvSpPr/>
          <p:nvPr/>
        </p:nvSpPr>
        <p:spPr>
          <a:xfrm flipH="1">
            <a:off x="973138" y="6248400"/>
            <a:ext cx="315912" cy="319088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3602;p14"/>
          <p:cNvGrpSpPr>
            <a:grpSpLocks/>
          </p:cNvGrpSpPr>
          <p:nvPr/>
        </p:nvGrpSpPr>
        <p:grpSpPr bwMode="auto">
          <a:xfrm>
            <a:off x="163513" y="782638"/>
            <a:ext cx="215900" cy="195262"/>
            <a:chOff x="7737341" y="1046941"/>
            <a:chExt cx="161913" cy="145916"/>
          </a:xfrm>
        </p:grpSpPr>
        <p:sp>
          <p:nvSpPr>
            <p:cNvPr id="5" name="Google Shape;3603;p14"/>
            <p:cNvSpPr/>
            <p:nvPr/>
          </p:nvSpPr>
          <p:spPr>
            <a:xfrm>
              <a:off x="7737341" y="1140659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604;p14"/>
            <p:cNvSpPr/>
            <p:nvPr/>
          </p:nvSpPr>
          <p:spPr>
            <a:xfrm>
              <a:off x="7789725" y="1046941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605;p14"/>
            <p:cNvSpPr/>
            <p:nvPr/>
          </p:nvSpPr>
          <p:spPr>
            <a:xfrm>
              <a:off x="7831393" y="1140659"/>
              <a:ext cx="67861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3606;p14"/>
          <p:cNvSpPr/>
          <p:nvPr/>
        </p:nvSpPr>
        <p:spPr>
          <a:xfrm flipH="1">
            <a:off x="-338138" y="6246813"/>
            <a:ext cx="5634038" cy="63341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607;p14"/>
          <p:cNvSpPr/>
          <p:nvPr/>
        </p:nvSpPr>
        <p:spPr>
          <a:xfrm>
            <a:off x="9159875" y="-41275"/>
            <a:ext cx="3379788" cy="5270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3608;p14"/>
          <p:cNvGrpSpPr>
            <a:grpSpLocks/>
          </p:cNvGrpSpPr>
          <p:nvPr/>
        </p:nvGrpSpPr>
        <p:grpSpPr bwMode="auto">
          <a:xfrm rot="-3170136">
            <a:off x="242887" y="-709613"/>
            <a:ext cx="576263" cy="1497013"/>
            <a:chOff x="1823086" y="-208516"/>
            <a:chExt cx="433159" cy="1122944"/>
          </a:xfrm>
        </p:grpSpPr>
        <p:sp>
          <p:nvSpPr>
            <p:cNvPr id="11" name="Google Shape;3609;p14"/>
            <p:cNvSpPr/>
            <p:nvPr/>
          </p:nvSpPr>
          <p:spPr>
            <a:xfrm>
              <a:off x="1821501" y="-210294"/>
              <a:ext cx="386621" cy="1066975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610;p14"/>
            <p:cNvSpPr/>
            <p:nvPr/>
          </p:nvSpPr>
          <p:spPr>
            <a:xfrm>
              <a:off x="1901434" y="522124"/>
              <a:ext cx="64437" cy="105983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611;p14"/>
            <p:cNvSpPr/>
            <p:nvPr/>
          </p:nvSpPr>
          <p:spPr>
            <a:xfrm>
              <a:off x="1987204" y="564932"/>
              <a:ext cx="102622" cy="55968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612;p14"/>
            <p:cNvSpPr/>
            <p:nvPr/>
          </p:nvSpPr>
          <p:spPr>
            <a:xfrm>
              <a:off x="1983726" y="654125"/>
              <a:ext cx="63243" cy="102411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13;p14"/>
            <p:cNvSpPr/>
            <p:nvPr/>
          </p:nvSpPr>
          <p:spPr>
            <a:xfrm>
              <a:off x="2067847" y="675641"/>
              <a:ext cx="95462" cy="5715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14;p14"/>
            <p:cNvSpPr/>
            <p:nvPr/>
          </p:nvSpPr>
          <p:spPr>
            <a:xfrm>
              <a:off x="2098777" y="780649"/>
              <a:ext cx="42958" cy="88121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15;p14"/>
            <p:cNvSpPr/>
            <p:nvPr/>
          </p:nvSpPr>
          <p:spPr>
            <a:xfrm>
              <a:off x="2148582" y="758500"/>
              <a:ext cx="82336" cy="57159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16;p14"/>
            <p:cNvSpPr/>
            <p:nvPr/>
          </p:nvSpPr>
          <p:spPr>
            <a:xfrm>
              <a:off x="2179952" y="840171"/>
              <a:ext cx="73983" cy="73831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617;p14"/>
          <p:cNvGrpSpPr>
            <a:grpSpLocks/>
          </p:cNvGrpSpPr>
          <p:nvPr/>
        </p:nvGrpSpPr>
        <p:grpSpPr bwMode="auto">
          <a:xfrm rot="-3170136">
            <a:off x="249238" y="-412751"/>
            <a:ext cx="584200" cy="1581151"/>
            <a:chOff x="904476" y="-243594"/>
            <a:chExt cx="438472" cy="1186732"/>
          </a:xfrm>
        </p:grpSpPr>
        <p:sp>
          <p:nvSpPr>
            <p:cNvPr id="20" name="Google Shape;3618;p14"/>
            <p:cNvSpPr/>
            <p:nvPr/>
          </p:nvSpPr>
          <p:spPr>
            <a:xfrm>
              <a:off x="906223" y="358886"/>
              <a:ext cx="134639" cy="198980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19;p14"/>
            <p:cNvSpPr/>
            <p:nvPr/>
          </p:nvSpPr>
          <p:spPr>
            <a:xfrm>
              <a:off x="1120871" y="144993"/>
              <a:ext cx="221619" cy="138214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20;p14"/>
            <p:cNvSpPr/>
            <p:nvPr/>
          </p:nvSpPr>
          <p:spPr>
            <a:xfrm>
              <a:off x="925328" y="42964"/>
              <a:ext cx="116767" cy="244257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21;p14"/>
            <p:cNvSpPr/>
            <p:nvPr/>
          </p:nvSpPr>
          <p:spPr>
            <a:xfrm>
              <a:off x="1114106" y="299458"/>
              <a:ext cx="171576" cy="210895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22;p14"/>
            <p:cNvSpPr/>
            <p:nvPr/>
          </p:nvSpPr>
          <p:spPr>
            <a:xfrm>
              <a:off x="965408" y="550159"/>
              <a:ext cx="141789" cy="313364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23;p14"/>
            <p:cNvSpPr/>
            <p:nvPr/>
          </p:nvSpPr>
          <p:spPr>
            <a:xfrm>
              <a:off x="1112617" y="681993"/>
              <a:ext cx="151320" cy="257363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24;p14"/>
            <p:cNvSpPr/>
            <p:nvPr/>
          </p:nvSpPr>
          <p:spPr>
            <a:xfrm>
              <a:off x="1073622" y="-244102"/>
              <a:ext cx="112001" cy="1077114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25;p14"/>
            <p:cNvSpPr/>
            <p:nvPr/>
          </p:nvSpPr>
          <p:spPr>
            <a:xfrm>
              <a:off x="952653" y="-37567"/>
              <a:ext cx="148937" cy="28119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26;p14"/>
            <p:cNvSpPr/>
            <p:nvPr/>
          </p:nvSpPr>
          <p:spPr>
            <a:xfrm>
              <a:off x="1076383" y="251835"/>
              <a:ext cx="139406" cy="18587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27;p14"/>
            <p:cNvSpPr/>
            <p:nvPr/>
          </p:nvSpPr>
          <p:spPr>
            <a:xfrm>
              <a:off x="1005601" y="525841"/>
              <a:ext cx="112001" cy="284767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28;p14"/>
            <p:cNvSpPr/>
            <p:nvPr/>
          </p:nvSpPr>
          <p:spPr>
            <a:xfrm>
              <a:off x="931677" y="328308"/>
              <a:ext cx="159661" cy="196597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29;p14"/>
            <p:cNvSpPr/>
            <p:nvPr/>
          </p:nvSpPr>
          <p:spPr>
            <a:xfrm>
              <a:off x="1080098" y="124690"/>
              <a:ext cx="182299" cy="123916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30;p14"/>
            <p:cNvSpPr/>
            <p:nvPr/>
          </p:nvSpPr>
          <p:spPr>
            <a:xfrm>
              <a:off x="997284" y="200835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31;p14"/>
            <p:cNvSpPr/>
            <p:nvPr/>
          </p:nvSpPr>
          <p:spPr>
            <a:xfrm>
              <a:off x="1004758" y="171247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32;p14"/>
            <p:cNvSpPr/>
            <p:nvPr/>
          </p:nvSpPr>
          <p:spPr>
            <a:xfrm>
              <a:off x="1258253" y="206646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33;p14"/>
            <p:cNvSpPr/>
            <p:nvPr/>
          </p:nvSpPr>
          <p:spPr>
            <a:xfrm>
              <a:off x="1265114" y="24331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34;p14"/>
            <p:cNvSpPr/>
            <p:nvPr/>
          </p:nvSpPr>
          <p:spPr>
            <a:xfrm>
              <a:off x="1287161" y="220316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35;p14"/>
            <p:cNvSpPr/>
            <p:nvPr/>
          </p:nvSpPr>
          <p:spPr>
            <a:xfrm>
              <a:off x="972236" y="47430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36;p14"/>
            <p:cNvSpPr/>
            <p:nvPr/>
          </p:nvSpPr>
          <p:spPr>
            <a:xfrm>
              <a:off x="979250" y="448051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37;p14"/>
            <p:cNvSpPr/>
            <p:nvPr/>
          </p:nvSpPr>
          <p:spPr>
            <a:xfrm>
              <a:off x="1213198" y="458641"/>
              <a:ext cx="20256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38;p14"/>
            <p:cNvSpPr/>
            <p:nvPr/>
          </p:nvSpPr>
          <p:spPr>
            <a:xfrm>
              <a:off x="1224960" y="428793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39;p14"/>
            <p:cNvSpPr/>
            <p:nvPr/>
          </p:nvSpPr>
          <p:spPr>
            <a:xfrm>
              <a:off x="1243444" y="455149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40;p14"/>
            <p:cNvSpPr/>
            <p:nvPr/>
          </p:nvSpPr>
          <p:spPr>
            <a:xfrm>
              <a:off x="1023969" y="826362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41;p14"/>
            <p:cNvSpPr/>
            <p:nvPr/>
          </p:nvSpPr>
          <p:spPr>
            <a:xfrm>
              <a:off x="1050946" y="813235"/>
              <a:ext cx="20256" cy="1429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42;p14"/>
            <p:cNvSpPr/>
            <p:nvPr/>
          </p:nvSpPr>
          <p:spPr>
            <a:xfrm>
              <a:off x="1176917" y="864418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43;p14"/>
            <p:cNvSpPr/>
            <p:nvPr/>
          </p:nvSpPr>
          <p:spPr>
            <a:xfrm>
              <a:off x="1190227" y="834441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44;p14"/>
            <p:cNvSpPr/>
            <p:nvPr/>
          </p:nvSpPr>
          <p:spPr>
            <a:xfrm>
              <a:off x="1207073" y="866525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3645;p14"/>
          <p:cNvGrpSpPr>
            <a:grpSpLocks/>
          </p:cNvGrpSpPr>
          <p:nvPr/>
        </p:nvGrpSpPr>
        <p:grpSpPr bwMode="auto">
          <a:xfrm rot="19170901" flipH="1">
            <a:off x="-579438" y="5446713"/>
            <a:ext cx="1543051" cy="987425"/>
            <a:chOff x="7750342" y="3926048"/>
            <a:chExt cx="1406709" cy="900099"/>
          </a:xfrm>
        </p:grpSpPr>
        <p:sp>
          <p:nvSpPr>
            <p:cNvPr id="48" name="Google Shape;3646;p14"/>
            <p:cNvSpPr/>
            <p:nvPr/>
          </p:nvSpPr>
          <p:spPr>
            <a:xfrm>
              <a:off x="7825929" y="3975262"/>
              <a:ext cx="1330005" cy="846557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47;p14"/>
            <p:cNvSpPr/>
            <p:nvPr/>
          </p:nvSpPr>
          <p:spPr>
            <a:xfrm>
              <a:off x="8282718" y="4136915"/>
              <a:ext cx="69467" cy="159181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48;p14"/>
            <p:cNvSpPr/>
            <p:nvPr/>
          </p:nvSpPr>
          <p:spPr>
            <a:xfrm>
              <a:off x="8109040" y="4192149"/>
              <a:ext cx="138934" cy="7090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49;p14"/>
            <p:cNvSpPr/>
            <p:nvPr/>
          </p:nvSpPr>
          <p:spPr>
            <a:xfrm>
              <a:off x="8133475" y="4022419"/>
              <a:ext cx="62230" cy="125899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50;p14"/>
            <p:cNvSpPr/>
            <p:nvPr/>
          </p:nvSpPr>
          <p:spPr>
            <a:xfrm>
              <a:off x="7977032" y="4076634"/>
              <a:ext cx="117225" cy="8538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51;p14"/>
            <p:cNvSpPr/>
            <p:nvPr/>
          </p:nvSpPr>
          <p:spPr>
            <a:xfrm>
              <a:off x="7965552" y="3921903"/>
              <a:ext cx="63678" cy="115768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652;p14"/>
            <p:cNvSpPr/>
            <p:nvPr/>
          </p:nvSpPr>
          <p:spPr>
            <a:xfrm>
              <a:off x="7861341" y="4012156"/>
              <a:ext cx="89728" cy="73802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53;p14"/>
            <p:cNvSpPr/>
            <p:nvPr/>
          </p:nvSpPr>
          <p:spPr>
            <a:xfrm>
              <a:off x="7749783" y="3928912"/>
              <a:ext cx="138934" cy="76697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3654;p14"/>
          <p:cNvGrpSpPr>
            <a:grpSpLocks/>
          </p:cNvGrpSpPr>
          <p:nvPr/>
        </p:nvGrpSpPr>
        <p:grpSpPr bwMode="auto">
          <a:xfrm rot="5400000">
            <a:off x="573882" y="5944394"/>
            <a:ext cx="481012" cy="1301750"/>
            <a:chOff x="7607455" y="4238363"/>
            <a:chExt cx="438017" cy="1186459"/>
          </a:xfrm>
        </p:grpSpPr>
        <p:sp>
          <p:nvSpPr>
            <p:cNvPr id="57" name="Google Shape;3655;p14"/>
            <p:cNvSpPr/>
            <p:nvPr/>
          </p:nvSpPr>
          <p:spPr>
            <a:xfrm>
              <a:off x="7911031" y="4624686"/>
              <a:ext cx="134441" cy="198225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56;p14"/>
            <p:cNvSpPr/>
            <p:nvPr/>
          </p:nvSpPr>
          <p:spPr>
            <a:xfrm>
              <a:off x="7607455" y="4899598"/>
              <a:ext cx="221177" cy="137455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57;p14"/>
            <p:cNvSpPr/>
            <p:nvPr/>
          </p:nvSpPr>
          <p:spPr>
            <a:xfrm>
              <a:off x="7905250" y="4892363"/>
              <a:ext cx="118539" cy="243079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58;p14"/>
            <p:cNvSpPr/>
            <p:nvPr/>
          </p:nvSpPr>
          <p:spPr>
            <a:xfrm>
              <a:off x="7663833" y="4675328"/>
              <a:ext cx="172027" cy="209801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59;p14"/>
            <p:cNvSpPr/>
            <p:nvPr/>
          </p:nvSpPr>
          <p:spPr>
            <a:xfrm>
              <a:off x="7844533" y="4317943"/>
              <a:ext cx="143114" cy="313977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60;p14"/>
            <p:cNvSpPr/>
            <p:nvPr/>
          </p:nvSpPr>
          <p:spPr>
            <a:xfrm>
              <a:off x="7689853" y="4238363"/>
              <a:ext cx="151789" cy="257548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661;p14"/>
            <p:cNvSpPr/>
            <p:nvPr/>
          </p:nvSpPr>
          <p:spPr>
            <a:xfrm>
              <a:off x="7765026" y="4348328"/>
              <a:ext cx="112757" cy="1076495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662;p14"/>
            <p:cNvSpPr/>
            <p:nvPr/>
          </p:nvSpPr>
          <p:spPr>
            <a:xfrm>
              <a:off x="7851761" y="4940111"/>
              <a:ext cx="148897" cy="27925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63;p14"/>
            <p:cNvSpPr/>
            <p:nvPr/>
          </p:nvSpPr>
          <p:spPr>
            <a:xfrm>
              <a:off x="7739004" y="4740438"/>
              <a:ext cx="138778" cy="185203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64;p14"/>
            <p:cNvSpPr/>
            <p:nvPr/>
          </p:nvSpPr>
          <p:spPr>
            <a:xfrm>
              <a:off x="7831523" y="4374372"/>
              <a:ext cx="112757" cy="285040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65;p14"/>
            <p:cNvSpPr/>
            <p:nvPr/>
          </p:nvSpPr>
          <p:spPr>
            <a:xfrm>
              <a:off x="7858990" y="4653625"/>
              <a:ext cx="159016" cy="196779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66;p14"/>
            <p:cNvSpPr/>
            <p:nvPr/>
          </p:nvSpPr>
          <p:spPr>
            <a:xfrm>
              <a:off x="7692745" y="4934322"/>
              <a:ext cx="180701" cy="12298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67;p14"/>
            <p:cNvSpPr/>
            <p:nvPr/>
          </p:nvSpPr>
          <p:spPr>
            <a:xfrm>
              <a:off x="7935606" y="4964707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68;p14"/>
            <p:cNvSpPr/>
            <p:nvPr/>
          </p:nvSpPr>
          <p:spPr>
            <a:xfrm>
              <a:off x="7928379" y="4990752"/>
              <a:ext cx="20238" cy="1446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69;p14"/>
            <p:cNvSpPr/>
            <p:nvPr/>
          </p:nvSpPr>
          <p:spPr>
            <a:xfrm>
              <a:off x="7955845" y="4692690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70;p14"/>
            <p:cNvSpPr/>
            <p:nvPr/>
          </p:nvSpPr>
          <p:spPr>
            <a:xfrm>
              <a:off x="7948617" y="4718734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71;p14"/>
            <p:cNvSpPr/>
            <p:nvPr/>
          </p:nvSpPr>
          <p:spPr>
            <a:xfrm>
              <a:off x="7718766" y="4708607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672;p14"/>
            <p:cNvSpPr/>
            <p:nvPr/>
          </p:nvSpPr>
          <p:spPr>
            <a:xfrm>
              <a:off x="7705755" y="4734650"/>
              <a:ext cx="21684" cy="1446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673;p14"/>
            <p:cNvSpPr/>
            <p:nvPr/>
          </p:nvSpPr>
          <p:spPr>
            <a:xfrm>
              <a:off x="7689854" y="4711501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74;p14"/>
            <p:cNvSpPr/>
            <p:nvPr/>
          </p:nvSpPr>
          <p:spPr>
            <a:xfrm>
              <a:off x="7906694" y="4339646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75;p14"/>
            <p:cNvSpPr/>
            <p:nvPr/>
          </p:nvSpPr>
          <p:spPr>
            <a:xfrm>
              <a:off x="7883565" y="4354115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76;p14"/>
            <p:cNvSpPr/>
            <p:nvPr/>
          </p:nvSpPr>
          <p:spPr>
            <a:xfrm>
              <a:off x="7754906" y="4303474"/>
              <a:ext cx="21684" cy="15915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77;p14"/>
            <p:cNvSpPr/>
            <p:nvPr/>
          </p:nvSpPr>
          <p:spPr>
            <a:xfrm>
              <a:off x="7739004" y="4332412"/>
              <a:ext cx="18793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78;p14"/>
            <p:cNvSpPr/>
            <p:nvPr/>
          </p:nvSpPr>
          <p:spPr>
            <a:xfrm>
              <a:off x="7721658" y="4303474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3679;p14"/>
          <p:cNvGrpSpPr>
            <a:grpSpLocks/>
          </p:cNvGrpSpPr>
          <p:nvPr/>
        </p:nvGrpSpPr>
        <p:grpSpPr bwMode="auto">
          <a:xfrm rot="16200000" flipH="1">
            <a:off x="-274637" y="6057899"/>
            <a:ext cx="1244600" cy="730251"/>
            <a:chOff x="8365864" y="2993835"/>
            <a:chExt cx="933472" cy="547264"/>
          </a:xfrm>
        </p:grpSpPr>
        <p:sp>
          <p:nvSpPr>
            <p:cNvPr id="82" name="Google Shape;3680;p14"/>
            <p:cNvSpPr/>
            <p:nvPr/>
          </p:nvSpPr>
          <p:spPr>
            <a:xfrm>
              <a:off x="8365864" y="2993835"/>
              <a:ext cx="72153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81;p14"/>
            <p:cNvSpPr/>
            <p:nvPr/>
          </p:nvSpPr>
          <p:spPr>
            <a:xfrm>
              <a:off x="8411110" y="3054509"/>
              <a:ext cx="884656" cy="394981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82;p14"/>
            <p:cNvSpPr/>
            <p:nvPr/>
          </p:nvSpPr>
          <p:spPr>
            <a:xfrm>
              <a:off x="8850461" y="3056889"/>
              <a:ext cx="148831" cy="22366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83;p14"/>
            <p:cNvSpPr/>
            <p:nvPr/>
          </p:nvSpPr>
          <p:spPr>
            <a:xfrm>
              <a:off x="8708772" y="3113995"/>
              <a:ext cx="160739" cy="217716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84;p14"/>
            <p:cNvSpPr/>
            <p:nvPr/>
          </p:nvSpPr>
          <p:spPr>
            <a:xfrm>
              <a:off x="8611139" y="3210361"/>
              <a:ext cx="123828" cy="17131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85;p14"/>
            <p:cNvSpPr/>
            <p:nvPr/>
          </p:nvSpPr>
          <p:spPr>
            <a:xfrm>
              <a:off x="8499218" y="3299588"/>
              <a:ext cx="98825" cy="128488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86;p14"/>
            <p:cNvSpPr/>
            <p:nvPr/>
          </p:nvSpPr>
          <p:spPr>
            <a:xfrm>
              <a:off x="8446829" y="3356694"/>
              <a:ext cx="71439" cy="99935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3687;p14"/>
          <p:cNvGrpSpPr>
            <a:grpSpLocks/>
          </p:cNvGrpSpPr>
          <p:nvPr/>
        </p:nvGrpSpPr>
        <p:grpSpPr bwMode="auto">
          <a:xfrm>
            <a:off x="11139488" y="601663"/>
            <a:ext cx="1166812" cy="884237"/>
            <a:chOff x="8118223" y="2202382"/>
            <a:chExt cx="1151949" cy="873156"/>
          </a:xfrm>
        </p:grpSpPr>
        <p:sp>
          <p:nvSpPr>
            <p:cNvPr id="90" name="Google Shape;3688;p14"/>
            <p:cNvSpPr/>
            <p:nvPr/>
          </p:nvSpPr>
          <p:spPr>
            <a:xfrm>
              <a:off x="8118223" y="2846668"/>
              <a:ext cx="285245" cy="150490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689;p14"/>
            <p:cNvSpPr/>
            <p:nvPr/>
          </p:nvSpPr>
          <p:spPr>
            <a:xfrm>
              <a:off x="8375257" y="2849803"/>
              <a:ext cx="173967" cy="225735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690;p14"/>
            <p:cNvSpPr/>
            <p:nvPr/>
          </p:nvSpPr>
          <p:spPr>
            <a:xfrm>
              <a:off x="8195019" y="2514335"/>
              <a:ext cx="346369" cy="163031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691;p14"/>
            <p:cNvSpPr/>
            <p:nvPr/>
          </p:nvSpPr>
          <p:spPr>
            <a:xfrm>
              <a:off x="8752970" y="2506498"/>
              <a:ext cx="153593" cy="296277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692;p14"/>
            <p:cNvSpPr/>
            <p:nvPr/>
          </p:nvSpPr>
          <p:spPr>
            <a:xfrm>
              <a:off x="8204423" y="2202382"/>
              <a:ext cx="1065749" cy="72736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693;p14"/>
            <p:cNvSpPr/>
            <p:nvPr/>
          </p:nvSpPr>
          <p:spPr>
            <a:xfrm>
              <a:off x="8765508" y="2403036"/>
              <a:ext cx="78364" cy="354279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694;p14"/>
            <p:cNvSpPr/>
            <p:nvPr/>
          </p:nvSpPr>
          <p:spPr>
            <a:xfrm>
              <a:off x="8267114" y="2537850"/>
              <a:ext cx="405926" cy="75245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695;p14"/>
            <p:cNvSpPr/>
            <p:nvPr/>
          </p:nvSpPr>
          <p:spPr>
            <a:xfrm>
              <a:off x="8430111" y="2788667"/>
              <a:ext cx="64259" cy="225735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696;p14"/>
            <p:cNvSpPr/>
            <p:nvPr/>
          </p:nvSpPr>
          <p:spPr>
            <a:xfrm>
              <a:off x="8193452" y="2951698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697;p14"/>
            <p:cNvSpPr/>
            <p:nvPr/>
          </p:nvSpPr>
          <p:spPr>
            <a:xfrm>
              <a:off x="8171510" y="2910940"/>
              <a:ext cx="26643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698;p14"/>
            <p:cNvSpPr/>
            <p:nvPr/>
          </p:nvSpPr>
          <p:spPr>
            <a:xfrm>
              <a:off x="8152703" y="2950130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699;p14"/>
            <p:cNvSpPr/>
            <p:nvPr/>
          </p:nvSpPr>
          <p:spPr>
            <a:xfrm>
              <a:off x="8312565" y="2614662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700;p14"/>
            <p:cNvSpPr/>
            <p:nvPr/>
          </p:nvSpPr>
          <p:spPr>
            <a:xfrm>
              <a:off x="8274951" y="263504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701;p14"/>
            <p:cNvSpPr/>
            <p:nvPr/>
          </p:nvSpPr>
          <p:spPr>
            <a:xfrm>
              <a:off x="8235768" y="2567634"/>
              <a:ext cx="26644" cy="2037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702;p14"/>
            <p:cNvSpPr/>
            <p:nvPr/>
          </p:nvSpPr>
          <p:spPr>
            <a:xfrm>
              <a:off x="8475562" y="300186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703;p14"/>
            <p:cNvSpPr/>
            <p:nvPr/>
          </p:nvSpPr>
          <p:spPr>
            <a:xfrm>
              <a:off x="8447351" y="3037915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704;p14"/>
            <p:cNvSpPr/>
            <p:nvPr/>
          </p:nvSpPr>
          <p:spPr>
            <a:xfrm>
              <a:off x="8417573" y="2954833"/>
              <a:ext cx="26644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705;p14"/>
            <p:cNvSpPr/>
            <p:nvPr/>
          </p:nvSpPr>
          <p:spPr>
            <a:xfrm>
              <a:off x="8771778" y="2661690"/>
              <a:ext cx="28211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706;p14"/>
            <p:cNvSpPr/>
            <p:nvPr/>
          </p:nvSpPr>
          <p:spPr>
            <a:xfrm>
              <a:off x="8771778" y="2700881"/>
              <a:ext cx="28211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707;p14"/>
            <p:cNvSpPr/>
            <p:nvPr/>
          </p:nvSpPr>
          <p:spPr>
            <a:xfrm>
              <a:off x="8854844" y="2682069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3708;p14"/>
          <p:cNvGrpSpPr>
            <a:grpSpLocks/>
          </p:cNvGrpSpPr>
          <p:nvPr/>
        </p:nvGrpSpPr>
        <p:grpSpPr bwMode="auto">
          <a:xfrm flipH="1">
            <a:off x="11079163" y="5713413"/>
            <a:ext cx="1133475" cy="1103312"/>
            <a:chOff x="-181020" y="4253777"/>
            <a:chExt cx="1117161" cy="1087511"/>
          </a:xfrm>
        </p:grpSpPr>
        <p:sp>
          <p:nvSpPr>
            <p:cNvPr id="111" name="Google Shape;3709;p14"/>
            <p:cNvSpPr/>
            <p:nvPr/>
          </p:nvSpPr>
          <p:spPr>
            <a:xfrm>
              <a:off x="-181020" y="4349227"/>
              <a:ext cx="1040494" cy="992061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710;p14"/>
            <p:cNvSpPr/>
            <p:nvPr/>
          </p:nvSpPr>
          <p:spPr>
            <a:xfrm>
              <a:off x="75583" y="4879683"/>
              <a:ext cx="68845" cy="129875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711;p14"/>
            <p:cNvSpPr/>
            <p:nvPr/>
          </p:nvSpPr>
          <p:spPr>
            <a:xfrm>
              <a:off x="164768" y="4973569"/>
              <a:ext cx="106396" cy="985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712;p14"/>
            <p:cNvSpPr/>
            <p:nvPr/>
          </p:nvSpPr>
          <p:spPr>
            <a:xfrm>
              <a:off x="263341" y="4842129"/>
              <a:ext cx="68845" cy="101709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713;p14"/>
            <p:cNvSpPr/>
            <p:nvPr/>
          </p:nvSpPr>
          <p:spPr>
            <a:xfrm>
              <a:off x="393208" y="4912542"/>
              <a:ext cx="107960" cy="92322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714;p14"/>
            <p:cNvSpPr/>
            <p:nvPr/>
          </p:nvSpPr>
          <p:spPr>
            <a:xfrm>
              <a:off x="452664" y="4773279"/>
              <a:ext cx="61021" cy="109534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715;p14"/>
            <p:cNvSpPr/>
            <p:nvPr/>
          </p:nvSpPr>
          <p:spPr>
            <a:xfrm>
              <a:off x="559061" y="4848388"/>
              <a:ext cx="101702" cy="73543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716;p14"/>
            <p:cNvSpPr/>
            <p:nvPr/>
          </p:nvSpPr>
          <p:spPr>
            <a:xfrm>
              <a:off x="616952" y="4691911"/>
              <a:ext cx="57893" cy="11735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717;p14"/>
            <p:cNvSpPr/>
            <p:nvPr/>
          </p:nvSpPr>
          <p:spPr>
            <a:xfrm>
              <a:off x="710831" y="4724771"/>
              <a:ext cx="131431" cy="73544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718;p14"/>
            <p:cNvSpPr/>
            <p:nvPr/>
          </p:nvSpPr>
          <p:spPr>
            <a:xfrm>
              <a:off x="718655" y="4547953"/>
              <a:ext cx="78233" cy="109534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719;p14"/>
            <p:cNvSpPr/>
            <p:nvPr/>
          </p:nvSpPr>
          <p:spPr>
            <a:xfrm>
              <a:off x="810969" y="4526046"/>
              <a:ext cx="103267" cy="71979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720;p14"/>
            <p:cNvSpPr/>
            <p:nvPr/>
          </p:nvSpPr>
          <p:spPr>
            <a:xfrm>
              <a:off x="723348" y="4397735"/>
              <a:ext cx="125172" cy="86062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721;p14"/>
            <p:cNvSpPr/>
            <p:nvPr/>
          </p:nvSpPr>
          <p:spPr>
            <a:xfrm>
              <a:off x="842262" y="4366440"/>
              <a:ext cx="93879" cy="73543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722;p14"/>
            <p:cNvSpPr/>
            <p:nvPr/>
          </p:nvSpPr>
          <p:spPr>
            <a:xfrm>
              <a:off x="781241" y="4253777"/>
              <a:ext cx="90750" cy="115793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723;p14"/>
          <p:cNvGrpSpPr>
            <a:grpSpLocks/>
          </p:cNvGrpSpPr>
          <p:nvPr/>
        </p:nvGrpSpPr>
        <p:grpSpPr bwMode="auto">
          <a:xfrm>
            <a:off x="10883900" y="-41275"/>
            <a:ext cx="1131888" cy="1160463"/>
            <a:chOff x="7973149" y="-201092"/>
            <a:chExt cx="1116750" cy="1145263"/>
          </a:xfrm>
        </p:grpSpPr>
        <p:sp>
          <p:nvSpPr>
            <p:cNvPr id="126" name="Google Shape;3724;p14"/>
            <p:cNvSpPr/>
            <p:nvPr/>
          </p:nvSpPr>
          <p:spPr>
            <a:xfrm>
              <a:off x="8048330" y="-201092"/>
              <a:ext cx="1041569" cy="991726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725;p14"/>
            <p:cNvSpPr/>
            <p:nvPr/>
          </p:nvSpPr>
          <p:spPr>
            <a:xfrm>
              <a:off x="8764115" y="129484"/>
              <a:ext cx="68916" cy="131603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726;p14"/>
            <p:cNvSpPr/>
            <p:nvPr/>
          </p:nvSpPr>
          <p:spPr>
            <a:xfrm>
              <a:off x="8637247" y="68382"/>
              <a:ext cx="104940" cy="9870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727;p14"/>
            <p:cNvSpPr/>
            <p:nvPr/>
          </p:nvSpPr>
          <p:spPr>
            <a:xfrm>
              <a:off x="8576163" y="196851"/>
              <a:ext cx="70482" cy="10026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728;p14"/>
            <p:cNvSpPr/>
            <p:nvPr/>
          </p:nvSpPr>
          <p:spPr>
            <a:xfrm>
              <a:off x="8408572" y="135750"/>
              <a:ext cx="106506" cy="90869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729;p14"/>
            <p:cNvSpPr/>
            <p:nvPr/>
          </p:nvSpPr>
          <p:spPr>
            <a:xfrm>
              <a:off x="8394476" y="257954"/>
              <a:ext cx="61084" cy="10966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730;p14"/>
            <p:cNvSpPr/>
            <p:nvPr/>
          </p:nvSpPr>
          <p:spPr>
            <a:xfrm>
              <a:off x="8247246" y="217219"/>
              <a:ext cx="101807" cy="736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731;p14"/>
            <p:cNvSpPr/>
            <p:nvPr/>
          </p:nvSpPr>
          <p:spPr>
            <a:xfrm>
              <a:off x="8233150" y="330022"/>
              <a:ext cx="59518" cy="11750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732;p14"/>
            <p:cNvSpPr/>
            <p:nvPr/>
          </p:nvSpPr>
          <p:spPr>
            <a:xfrm>
              <a:off x="8067125" y="340988"/>
              <a:ext cx="130001" cy="7363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733;p14"/>
            <p:cNvSpPr/>
            <p:nvPr/>
          </p:nvSpPr>
          <p:spPr>
            <a:xfrm>
              <a:off x="8112547" y="481992"/>
              <a:ext cx="76747" cy="109669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734;p14"/>
            <p:cNvSpPr/>
            <p:nvPr/>
          </p:nvSpPr>
          <p:spPr>
            <a:xfrm>
              <a:off x="7993511" y="541527"/>
              <a:ext cx="104940" cy="7206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735;p14"/>
            <p:cNvSpPr/>
            <p:nvPr/>
          </p:nvSpPr>
          <p:spPr>
            <a:xfrm>
              <a:off x="8060860" y="655897"/>
              <a:ext cx="123736" cy="86168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736;p14"/>
            <p:cNvSpPr/>
            <p:nvPr/>
          </p:nvSpPr>
          <p:spPr>
            <a:xfrm>
              <a:off x="7973149" y="701331"/>
              <a:ext cx="92410" cy="72069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737;p14"/>
            <p:cNvSpPr/>
            <p:nvPr/>
          </p:nvSpPr>
          <p:spPr>
            <a:xfrm>
              <a:off x="8035800" y="770266"/>
              <a:ext cx="90844" cy="114370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738;p14"/>
            <p:cNvSpPr/>
            <p:nvPr/>
          </p:nvSpPr>
          <p:spPr>
            <a:xfrm>
              <a:off x="8358451" y="-20920"/>
              <a:ext cx="717351" cy="965091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739;p14"/>
            <p:cNvSpPr/>
            <p:nvPr/>
          </p:nvSpPr>
          <p:spPr>
            <a:xfrm>
              <a:off x="8956766" y="264220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740;p14"/>
            <p:cNvSpPr/>
            <p:nvPr/>
          </p:nvSpPr>
          <p:spPr>
            <a:xfrm>
              <a:off x="8920742" y="339422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741;p14"/>
            <p:cNvSpPr/>
            <p:nvPr/>
          </p:nvSpPr>
          <p:spPr>
            <a:xfrm>
              <a:off x="8872187" y="355089"/>
              <a:ext cx="18795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742;p14"/>
            <p:cNvSpPr/>
            <p:nvPr/>
          </p:nvSpPr>
          <p:spPr>
            <a:xfrm>
              <a:off x="8829898" y="43342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743;p14"/>
            <p:cNvSpPr/>
            <p:nvPr/>
          </p:nvSpPr>
          <p:spPr>
            <a:xfrm>
              <a:off x="8787609" y="450658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744;p14"/>
            <p:cNvSpPr/>
            <p:nvPr/>
          </p:nvSpPr>
          <p:spPr>
            <a:xfrm>
              <a:off x="8776645" y="5258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745;p14"/>
            <p:cNvSpPr/>
            <p:nvPr/>
          </p:nvSpPr>
          <p:spPr>
            <a:xfrm>
              <a:off x="8729657" y="541527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746;p14"/>
            <p:cNvSpPr/>
            <p:nvPr/>
          </p:nvSpPr>
          <p:spPr>
            <a:xfrm>
              <a:off x="8721825" y="613595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747;p14"/>
            <p:cNvSpPr/>
            <p:nvPr/>
          </p:nvSpPr>
          <p:spPr>
            <a:xfrm>
              <a:off x="8677970" y="622996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748;p14"/>
            <p:cNvSpPr/>
            <p:nvPr/>
          </p:nvSpPr>
          <p:spPr>
            <a:xfrm>
              <a:off x="8679537" y="68096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749;p14"/>
            <p:cNvSpPr/>
            <p:nvPr/>
          </p:nvSpPr>
          <p:spPr>
            <a:xfrm>
              <a:off x="8627849" y="6903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750;p14"/>
            <p:cNvSpPr/>
            <p:nvPr/>
          </p:nvSpPr>
          <p:spPr>
            <a:xfrm>
              <a:off x="8627849" y="748332"/>
              <a:ext cx="20362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751;p14"/>
            <p:cNvSpPr/>
            <p:nvPr/>
          </p:nvSpPr>
          <p:spPr>
            <a:xfrm>
              <a:off x="8582428" y="75303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752;p14"/>
            <p:cNvSpPr/>
            <p:nvPr/>
          </p:nvSpPr>
          <p:spPr>
            <a:xfrm>
              <a:off x="8569898" y="807867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753;p14"/>
            <p:cNvSpPr/>
            <p:nvPr/>
          </p:nvSpPr>
          <p:spPr>
            <a:xfrm>
              <a:off x="8530741" y="823534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754;p14"/>
            <p:cNvSpPr/>
            <p:nvPr/>
          </p:nvSpPr>
          <p:spPr>
            <a:xfrm>
              <a:off x="8889417" y="25325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755;p14"/>
            <p:cNvSpPr/>
            <p:nvPr/>
          </p:nvSpPr>
          <p:spPr>
            <a:xfrm>
              <a:off x="8829898" y="30495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756;p14"/>
            <p:cNvSpPr/>
            <p:nvPr/>
          </p:nvSpPr>
          <p:spPr>
            <a:xfrm>
              <a:off x="8771946" y="31122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757;p14"/>
            <p:cNvSpPr/>
            <p:nvPr/>
          </p:nvSpPr>
          <p:spPr>
            <a:xfrm>
              <a:off x="8750018" y="359789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758;p14"/>
            <p:cNvSpPr/>
            <p:nvPr/>
          </p:nvSpPr>
          <p:spPr>
            <a:xfrm>
              <a:off x="8682669" y="369189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759;p14"/>
            <p:cNvSpPr/>
            <p:nvPr/>
          </p:nvSpPr>
          <p:spPr>
            <a:xfrm>
              <a:off x="8674837" y="41775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760;p14"/>
            <p:cNvSpPr/>
            <p:nvPr/>
          </p:nvSpPr>
          <p:spPr>
            <a:xfrm>
              <a:off x="8620018" y="42402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761;p14"/>
            <p:cNvSpPr/>
            <p:nvPr/>
          </p:nvSpPr>
          <p:spPr>
            <a:xfrm>
              <a:off x="8616886" y="4835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762;p14"/>
            <p:cNvSpPr/>
            <p:nvPr/>
          </p:nvSpPr>
          <p:spPr>
            <a:xfrm>
              <a:off x="8558933" y="47259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763;p14"/>
            <p:cNvSpPr/>
            <p:nvPr/>
          </p:nvSpPr>
          <p:spPr>
            <a:xfrm>
              <a:off x="8554235" y="5305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764;p14"/>
            <p:cNvSpPr/>
            <p:nvPr/>
          </p:nvSpPr>
          <p:spPr>
            <a:xfrm>
              <a:off x="8493150" y="52742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765;p14"/>
            <p:cNvSpPr/>
            <p:nvPr/>
          </p:nvSpPr>
          <p:spPr>
            <a:xfrm>
              <a:off x="8500982" y="58539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766;p14"/>
            <p:cNvSpPr/>
            <p:nvPr/>
          </p:nvSpPr>
          <p:spPr>
            <a:xfrm>
              <a:off x="8446162" y="56972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767;p14"/>
            <p:cNvSpPr/>
            <p:nvPr/>
          </p:nvSpPr>
          <p:spPr>
            <a:xfrm>
              <a:off x="8422669" y="630830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768;p14"/>
            <p:cNvSpPr/>
            <p:nvPr/>
          </p:nvSpPr>
          <p:spPr>
            <a:xfrm>
              <a:off x="8947368" y="41305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769;p14"/>
            <p:cNvSpPr/>
            <p:nvPr/>
          </p:nvSpPr>
          <p:spPr>
            <a:xfrm>
              <a:off x="8952067" y="486693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770;p14"/>
            <p:cNvSpPr/>
            <p:nvPr/>
          </p:nvSpPr>
          <p:spPr>
            <a:xfrm>
              <a:off x="8901947" y="5070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771;p14"/>
            <p:cNvSpPr/>
            <p:nvPr/>
          </p:nvSpPr>
          <p:spPr>
            <a:xfrm>
              <a:off x="8912910" y="58069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772;p14"/>
            <p:cNvSpPr/>
            <p:nvPr/>
          </p:nvSpPr>
          <p:spPr>
            <a:xfrm>
              <a:off x="8862790" y="60106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773;p14"/>
            <p:cNvSpPr/>
            <p:nvPr/>
          </p:nvSpPr>
          <p:spPr>
            <a:xfrm>
              <a:off x="8876886" y="660597"/>
              <a:ext cx="18795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774;p14"/>
            <p:cNvSpPr/>
            <p:nvPr/>
          </p:nvSpPr>
          <p:spPr>
            <a:xfrm>
              <a:off x="8822067" y="680964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775;p14"/>
            <p:cNvSpPr/>
            <p:nvPr/>
          </p:nvSpPr>
          <p:spPr>
            <a:xfrm>
              <a:off x="8831464" y="7420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776;p14"/>
            <p:cNvSpPr/>
            <p:nvPr/>
          </p:nvSpPr>
          <p:spPr>
            <a:xfrm>
              <a:off x="8781344" y="745199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777;p14"/>
            <p:cNvSpPr/>
            <p:nvPr/>
          </p:nvSpPr>
          <p:spPr>
            <a:xfrm>
              <a:off x="8784476" y="820401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778;p14"/>
            <p:cNvSpPr/>
            <p:nvPr/>
          </p:nvSpPr>
          <p:spPr>
            <a:xfrm>
              <a:off x="8732790" y="826668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779;p14"/>
            <p:cNvSpPr/>
            <p:nvPr/>
          </p:nvSpPr>
          <p:spPr>
            <a:xfrm>
              <a:off x="8718693" y="900303"/>
              <a:ext cx="20362" cy="14100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780;p14"/>
            <p:cNvSpPr/>
            <p:nvPr/>
          </p:nvSpPr>
          <p:spPr>
            <a:xfrm>
              <a:off x="8967730" y="35822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781;p14"/>
            <p:cNvSpPr/>
            <p:nvPr/>
          </p:nvSpPr>
          <p:spPr>
            <a:xfrm>
              <a:off x="8947368" y="19528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782;p14"/>
            <p:cNvSpPr/>
            <p:nvPr/>
          </p:nvSpPr>
          <p:spPr>
            <a:xfrm>
              <a:off x="9017851" y="22661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783;p14"/>
            <p:cNvSpPr/>
            <p:nvPr/>
          </p:nvSpPr>
          <p:spPr>
            <a:xfrm>
              <a:off x="8995923" y="148284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784;p14"/>
            <p:cNvSpPr/>
            <p:nvPr/>
          </p:nvSpPr>
          <p:spPr>
            <a:xfrm>
              <a:off x="9024116" y="120083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3785;p14"/>
          <p:cNvGrpSpPr>
            <a:grpSpLocks/>
          </p:cNvGrpSpPr>
          <p:nvPr/>
        </p:nvGrpSpPr>
        <p:grpSpPr bwMode="auto">
          <a:xfrm rot="16200000" flipH="1">
            <a:off x="11276807" y="5993606"/>
            <a:ext cx="442912" cy="1203325"/>
            <a:chOff x="7607455" y="4238363"/>
            <a:chExt cx="438017" cy="1186459"/>
          </a:xfrm>
        </p:grpSpPr>
        <p:sp>
          <p:nvSpPr>
            <p:cNvPr id="188" name="Google Shape;3786;p14"/>
            <p:cNvSpPr/>
            <p:nvPr/>
          </p:nvSpPr>
          <p:spPr>
            <a:xfrm>
              <a:off x="7915167" y="4620283"/>
              <a:ext cx="135016" cy="197221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787;p14"/>
            <p:cNvSpPr/>
            <p:nvPr/>
          </p:nvSpPr>
          <p:spPr>
            <a:xfrm>
              <a:off x="7607455" y="4894202"/>
              <a:ext cx="221363" cy="139307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788;p14"/>
            <p:cNvSpPr/>
            <p:nvPr/>
          </p:nvSpPr>
          <p:spPr>
            <a:xfrm>
              <a:off x="7905746" y="4892637"/>
              <a:ext cx="117746" cy="242614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789;p14"/>
            <p:cNvSpPr/>
            <p:nvPr/>
          </p:nvSpPr>
          <p:spPr>
            <a:xfrm>
              <a:off x="7663974" y="4670371"/>
              <a:ext cx="171125" cy="211309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790;p14"/>
            <p:cNvSpPr/>
            <p:nvPr/>
          </p:nvSpPr>
          <p:spPr>
            <a:xfrm>
              <a:off x="7844519" y="4313494"/>
              <a:ext cx="142866" cy="314616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791;p14"/>
            <p:cNvSpPr/>
            <p:nvPr/>
          </p:nvSpPr>
          <p:spPr>
            <a:xfrm>
              <a:off x="7689094" y="4238362"/>
              <a:ext cx="152285" cy="256701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792;p14"/>
            <p:cNvSpPr/>
            <p:nvPr/>
          </p:nvSpPr>
          <p:spPr>
            <a:xfrm>
              <a:off x="7769160" y="4347930"/>
              <a:ext cx="113037" cy="1076892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793;p14"/>
            <p:cNvSpPr/>
            <p:nvPr/>
          </p:nvSpPr>
          <p:spPr>
            <a:xfrm>
              <a:off x="7852369" y="4934899"/>
              <a:ext cx="149145" cy="280179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794;p14"/>
            <p:cNvSpPr/>
            <p:nvPr/>
          </p:nvSpPr>
          <p:spPr>
            <a:xfrm>
              <a:off x="7742472" y="4739242"/>
              <a:ext cx="141296" cy="186265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795;p14"/>
            <p:cNvSpPr/>
            <p:nvPr/>
          </p:nvSpPr>
          <p:spPr>
            <a:xfrm>
              <a:off x="7836668" y="4369844"/>
              <a:ext cx="113037" cy="28487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796;p14"/>
            <p:cNvSpPr/>
            <p:nvPr/>
          </p:nvSpPr>
          <p:spPr>
            <a:xfrm>
              <a:off x="7863358" y="4654718"/>
              <a:ext cx="160135" cy="195657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797;p14"/>
            <p:cNvSpPr/>
            <p:nvPr/>
          </p:nvSpPr>
          <p:spPr>
            <a:xfrm>
              <a:off x="7696942" y="4930203"/>
              <a:ext cx="182115" cy="12208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798;p14"/>
            <p:cNvSpPr/>
            <p:nvPr/>
          </p:nvSpPr>
          <p:spPr>
            <a:xfrm>
              <a:off x="7935575" y="49615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799;p14"/>
            <p:cNvSpPr/>
            <p:nvPr/>
          </p:nvSpPr>
          <p:spPr>
            <a:xfrm>
              <a:off x="7932436" y="4991248"/>
              <a:ext cx="21979" cy="14087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800;p14"/>
            <p:cNvSpPr/>
            <p:nvPr/>
          </p:nvSpPr>
          <p:spPr>
            <a:xfrm>
              <a:off x="7960695" y="4687589"/>
              <a:ext cx="21979" cy="1721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801;p14"/>
            <p:cNvSpPr/>
            <p:nvPr/>
          </p:nvSpPr>
          <p:spPr>
            <a:xfrm>
              <a:off x="7949706" y="4714198"/>
              <a:ext cx="20409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802;p14"/>
            <p:cNvSpPr/>
            <p:nvPr/>
          </p:nvSpPr>
          <p:spPr>
            <a:xfrm>
              <a:off x="7718921" y="470480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803;p14"/>
            <p:cNvSpPr/>
            <p:nvPr/>
          </p:nvSpPr>
          <p:spPr>
            <a:xfrm>
              <a:off x="7706362" y="4734548"/>
              <a:ext cx="20410" cy="14087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804;p14"/>
            <p:cNvSpPr/>
            <p:nvPr/>
          </p:nvSpPr>
          <p:spPr>
            <a:xfrm>
              <a:off x="7689094" y="4706372"/>
              <a:ext cx="20409" cy="1721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805;p14"/>
            <p:cNvSpPr/>
            <p:nvPr/>
          </p:nvSpPr>
          <p:spPr>
            <a:xfrm>
              <a:off x="7907316" y="4335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806;p14"/>
            <p:cNvSpPr/>
            <p:nvPr/>
          </p:nvSpPr>
          <p:spPr>
            <a:xfrm>
              <a:off x="7888476" y="4349496"/>
              <a:ext cx="18839" cy="1565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807;p14"/>
            <p:cNvSpPr/>
            <p:nvPr/>
          </p:nvSpPr>
          <p:spPr>
            <a:xfrm>
              <a:off x="7759741" y="4299408"/>
              <a:ext cx="21979" cy="1565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808;p14"/>
            <p:cNvSpPr/>
            <p:nvPr/>
          </p:nvSpPr>
          <p:spPr>
            <a:xfrm>
              <a:off x="7737761" y="432914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809;p14"/>
            <p:cNvSpPr/>
            <p:nvPr/>
          </p:nvSpPr>
          <p:spPr>
            <a:xfrm>
              <a:off x="7722061" y="4299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3810;p14"/>
          <p:cNvGrpSpPr>
            <a:grpSpLocks/>
          </p:cNvGrpSpPr>
          <p:nvPr/>
        </p:nvGrpSpPr>
        <p:grpSpPr bwMode="auto">
          <a:xfrm rot="-5400000">
            <a:off x="10679113" y="425450"/>
            <a:ext cx="215900" cy="193675"/>
            <a:chOff x="7737341" y="1046941"/>
            <a:chExt cx="161913" cy="145916"/>
          </a:xfrm>
        </p:grpSpPr>
        <p:sp>
          <p:nvSpPr>
            <p:cNvPr id="213" name="Google Shape;3811;p14"/>
            <p:cNvSpPr/>
            <p:nvPr/>
          </p:nvSpPr>
          <p:spPr>
            <a:xfrm>
              <a:off x="7740912" y="1141427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812;p14"/>
            <p:cNvSpPr/>
            <p:nvPr/>
          </p:nvSpPr>
          <p:spPr>
            <a:xfrm>
              <a:off x="7793296" y="1046941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813;p14"/>
            <p:cNvSpPr/>
            <p:nvPr/>
          </p:nvSpPr>
          <p:spPr>
            <a:xfrm>
              <a:off x="7834965" y="1141428"/>
              <a:ext cx="67861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3814;p14"/>
          <p:cNvGrpSpPr>
            <a:grpSpLocks/>
          </p:cNvGrpSpPr>
          <p:nvPr/>
        </p:nvGrpSpPr>
        <p:grpSpPr bwMode="auto">
          <a:xfrm>
            <a:off x="11615738" y="5902325"/>
            <a:ext cx="214312" cy="195263"/>
            <a:chOff x="7737341" y="1046941"/>
            <a:chExt cx="161913" cy="145916"/>
          </a:xfrm>
        </p:grpSpPr>
        <p:sp>
          <p:nvSpPr>
            <p:cNvPr id="217" name="Google Shape;3815;p14"/>
            <p:cNvSpPr/>
            <p:nvPr/>
          </p:nvSpPr>
          <p:spPr>
            <a:xfrm>
              <a:off x="773734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816;p14"/>
            <p:cNvSpPr/>
            <p:nvPr/>
          </p:nvSpPr>
          <p:spPr>
            <a:xfrm>
              <a:off x="7788913" y="1046941"/>
              <a:ext cx="68364" cy="52197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817;p14"/>
            <p:cNvSpPr/>
            <p:nvPr/>
          </p:nvSpPr>
          <p:spPr>
            <a:xfrm>
              <a:off x="783089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3818;p14"/>
          <p:cNvGrpSpPr>
            <a:grpSpLocks/>
          </p:cNvGrpSpPr>
          <p:nvPr/>
        </p:nvGrpSpPr>
        <p:grpSpPr bwMode="auto">
          <a:xfrm>
            <a:off x="10863263" y="5995988"/>
            <a:ext cx="215900" cy="193675"/>
            <a:chOff x="7737341" y="1046941"/>
            <a:chExt cx="161913" cy="145916"/>
          </a:xfrm>
        </p:grpSpPr>
        <p:sp>
          <p:nvSpPr>
            <p:cNvPr id="221" name="Google Shape;3819;p14"/>
            <p:cNvSpPr/>
            <p:nvPr/>
          </p:nvSpPr>
          <p:spPr>
            <a:xfrm>
              <a:off x="7737341" y="1141427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820;p14"/>
            <p:cNvSpPr/>
            <p:nvPr/>
          </p:nvSpPr>
          <p:spPr>
            <a:xfrm>
              <a:off x="7789725" y="1046941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821;p14"/>
            <p:cNvSpPr/>
            <p:nvPr/>
          </p:nvSpPr>
          <p:spPr>
            <a:xfrm>
              <a:off x="7831393" y="1141427"/>
              <a:ext cx="67861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9042777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94;p21"/>
          <p:cNvSpPr/>
          <p:nvPr/>
        </p:nvSpPr>
        <p:spPr>
          <a:xfrm rot="5400000">
            <a:off x="-1702594" y="4545806"/>
            <a:ext cx="4000500" cy="623888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5895;p21"/>
          <p:cNvSpPr/>
          <p:nvPr/>
        </p:nvSpPr>
        <p:spPr>
          <a:xfrm>
            <a:off x="7770813" y="-44450"/>
            <a:ext cx="4503737" cy="7032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5896;p21"/>
          <p:cNvGrpSpPr>
            <a:grpSpLocks/>
          </p:cNvGrpSpPr>
          <p:nvPr/>
        </p:nvGrpSpPr>
        <p:grpSpPr bwMode="auto">
          <a:xfrm rot="10800000">
            <a:off x="10658475" y="6048375"/>
            <a:ext cx="1431925" cy="915988"/>
            <a:chOff x="-206267" y="355694"/>
            <a:chExt cx="1406323" cy="899150"/>
          </a:xfrm>
        </p:grpSpPr>
        <p:sp>
          <p:nvSpPr>
            <p:cNvPr id="7" name="Google Shape;5897;p21"/>
            <p:cNvSpPr/>
            <p:nvPr/>
          </p:nvSpPr>
          <p:spPr>
            <a:xfrm>
              <a:off x="-196912" y="351020"/>
              <a:ext cx="1329926" cy="847725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898;p21"/>
            <p:cNvSpPr/>
            <p:nvPr/>
          </p:nvSpPr>
          <p:spPr>
            <a:xfrm>
              <a:off x="602914" y="880848"/>
              <a:ext cx="68601" cy="158948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899;p21"/>
            <p:cNvSpPr/>
            <p:nvPr/>
          </p:nvSpPr>
          <p:spPr>
            <a:xfrm>
              <a:off x="707375" y="910455"/>
              <a:ext cx="137202" cy="71683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00;p21"/>
            <p:cNvSpPr/>
            <p:nvPr/>
          </p:nvSpPr>
          <p:spPr>
            <a:xfrm>
              <a:off x="760385" y="1028887"/>
              <a:ext cx="63923" cy="126224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01;p21"/>
            <p:cNvSpPr/>
            <p:nvPr/>
          </p:nvSpPr>
          <p:spPr>
            <a:xfrm>
              <a:off x="863287" y="1010188"/>
              <a:ext cx="116933" cy="84149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02;p21"/>
            <p:cNvSpPr/>
            <p:nvPr/>
          </p:nvSpPr>
          <p:spPr>
            <a:xfrm>
              <a:off x="930328" y="1134853"/>
              <a:ext cx="63924" cy="11531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03;p21"/>
            <p:cNvSpPr/>
            <p:nvPr/>
          </p:nvSpPr>
          <p:spPr>
            <a:xfrm>
              <a:off x="1008284" y="1094337"/>
              <a:ext cx="88870" cy="73241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04;p21"/>
            <p:cNvSpPr/>
            <p:nvPr/>
          </p:nvSpPr>
          <p:spPr>
            <a:xfrm>
              <a:off x="1070649" y="1176928"/>
              <a:ext cx="138762" cy="76357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905;p21"/>
          <p:cNvGrpSpPr>
            <a:grpSpLocks/>
          </p:cNvGrpSpPr>
          <p:nvPr/>
        </p:nvGrpSpPr>
        <p:grpSpPr bwMode="auto">
          <a:xfrm rot="5400000">
            <a:off x="-46831" y="5488781"/>
            <a:ext cx="1306512" cy="1431926"/>
            <a:chOff x="2318158" y="4088320"/>
            <a:chExt cx="1256104" cy="1375835"/>
          </a:xfrm>
        </p:grpSpPr>
        <p:sp>
          <p:nvSpPr>
            <p:cNvPr id="16" name="Google Shape;5906;p21"/>
            <p:cNvSpPr/>
            <p:nvPr/>
          </p:nvSpPr>
          <p:spPr>
            <a:xfrm>
              <a:off x="2820294" y="4149333"/>
              <a:ext cx="387668" cy="1066196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07;p21"/>
            <p:cNvSpPr/>
            <p:nvPr/>
          </p:nvSpPr>
          <p:spPr>
            <a:xfrm>
              <a:off x="3064494" y="4379656"/>
              <a:ext cx="65629" cy="105246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08;p21"/>
            <p:cNvSpPr/>
            <p:nvPr/>
          </p:nvSpPr>
          <p:spPr>
            <a:xfrm>
              <a:off x="2939342" y="4384232"/>
              <a:ext cx="102259" cy="5643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09;p21"/>
            <p:cNvSpPr/>
            <p:nvPr/>
          </p:nvSpPr>
          <p:spPr>
            <a:xfrm>
              <a:off x="2985129" y="4248479"/>
              <a:ext cx="61050" cy="102196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10;p21"/>
            <p:cNvSpPr/>
            <p:nvPr/>
          </p:nvSpPr>
          <p:spPr>
            <a:xfrm>
              <a:off x="2864555" y="4266782"/>
              <a:ext cx="96153" cy="57962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11;p21"/>
            <p:cNvSpPr/>
            <p:nvPr/>
          </p:nvSpPr>
          <p:spPr>
            <a:xfrm>
              <a:off x="2887449" y="4134079"/>
              <a:ext cx="42735" cy="88468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12;p21"/>
            <p:cNvSpPr/>
            <p:nvPr/>
          </p:nvSpPr>
          <p:spPr>
            <a:xfrm>
              <a:off x="2800454" y="4188991"/>
              <a:ext cx="82418" cy="56437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13;p21"/>
            <p:cNvSpPr/>
            <p:nvPr/>
          </p:nvSpPr>
          <p:spPr>
            <a:xfrm>
              <a:off x="2774507" y="4088320"/>
              <a:ext cx="74787" cy="73215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14;p21"/>
            <p:cNvSpPr/>
            <p:nvPr/>
          </p:nvSpPr>
          <p:spPr>
            <a:xfrm>
              <a:off x="2922553" y="4298813"/>
              <a:ext cx="651709" cy="104636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15;p21"/>
            <p:cNvSpPr/>
            <p:nvPr/>
          </p:nvSpPr>
          <p:spPr>
            <a:xfrm>
              <a:off x="2914922" y="4378130"/>
              <a:ext cx="576923" cy="1060094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16;p21"/>
            <p:cNvSpPr/>
            <p:nvPr/>
          </p:nvSpPr>
          <p:spPr>
            <a:xfrm>
              <a:off x="3304116" y="4462023"/>
              <a:ext cx="202991" cy="167785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17;p21"/>
            <p:cNvSpPr/>
            <p:nvPr/>
          </p:nvSpPr>
          <p:spPr>
            <a:xfrm>
              <a:off x="3227803" y="4561167"/>
              <a:ext cx="280830" cy="218121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18;p21"/>
            <p:cNvSpPr/>
            <p:nvPr/>
          </p:nvSpPr>
          <p:spPr>
            <a:xfrm>
              <a:off x="3130123" y="4664889"/>
              <a:ext cx="387668" cy="266931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19;p21"/>
            <p:cNvSpPr/>
            <p:nvPr/>
          </p:nvSpPr>
          <p:spPr>
            <a:xfrm>
              <a:off x="3050759" y="4864706"/>
              <a:ext cx="447191" cy="24862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20;p21"/>
            <p:cNvSpPr/>
            <p:nvPr/>
          </p:nvSpPr>
          <p:spPr>
            <a:xfrm>
              <a:off x="3030917" y="5078250"/>
              <a:ext cx="279304" cy="176937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21;p21"/>
            <p:cNvSpPr/>
            <p:nvPr/>
          </p:nvSpPr>
          <p:spPr>
            <a:xfrm>
              <a:off x="3079757" y="4765560"/>
              <a:ext cx="32052" cy="25931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22;p21"/>
            <p:cNvSpPr/>
            <p:nvPr/>
          </p:nvSpPr>
          <p:spPr>
            <a:xfrm>
              <a:off x="3044653" y="479454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23;p21"/>
            <p:cNvSpPr/>
            <p:nvPr/>
          </p:nvSpPr>
          <p:spPr>
            <a:xfrm>
              <a:off x="3030916" y="4739629"/>
              <a:ext cx="32052" cy="2593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24;p21"/>
            <p:cNvSpPr/>
            <p:nvPr/>
          </p:nvSpPr>
          <p:spPr>
            <a:xfrm>
              <a:off x="3412479" y="4911990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25;p21"/>
            <p:cNvSpPr/>
            <p:nvPr/>
          </p:nvSpPr>
          <p:spPr>
            <a:xfrm>
              <a:off x="3372797" y="4940972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26;p21"/>
            <p:cNvSpPr/>
            <p:nvPr/>
          </p:nvSpPr>
          <p:spPr>
            <a:xfrm>
              <a:off x="3262907" y="519874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27;p21"/>
            <p:cNvSpPr/>
            <p:nvPr/>
          </p:nvSpPr>
          <p:spPr>
            <a:xfrm>
              <a:off x="3220172" y="523078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28;p21"/>
            <p:cNvSpPr/>
            <p:nvPr/>
          </p:nvSpPr>
          <p:spPr>
            <a:xfrm>
              <a:off x="3214067" y="471369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29;p21"/>
            <p:cNvSpPr/>
            <p:nvPr/>
          </p:nvSpPr>
          <p:spPr>
            <a:xfrm>
              <a:off x="3191174" y="4654213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30;p21"/>
            <p:cNvSpPr/>
            <p:nvPr/>
          </p:nvSpPr>
          <p:spPr>
            <a:xfrm>
              <a:off x="3473529" y="4608453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931;p21"/>
            <p:cNvSpPr/>
            <p:nvPr/>
          </p:nvSpPr>
          <p:spPr>
            <a:xfrm>
              <a:off x="3424689" y="4645060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932;p21"/>
            <p:cNvSpPr/>
            <p:nvPr/>
          </p:nvSpPr>
          <p:spPr>
            <a:xfrm>
              <a:off x="3366692" y="4433041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933;p21"/>
            <p:cNvSpPr/>
            <p:nvPr/>
          </p:nvSpPr>
          <p:spPr>
            <a:xfrm>
              <a:off x="3398744" y="4381181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934;p21"/>
            <p:cNvSpPr/>
            <p:nvPr/>
          </p:nvSpPr>
          <p:spPr>
            <a:xfrm>
              <a:off x="2318158" y="4329320"/>
              <a:ext cx="815018" cy="1023487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935;p21"/>
            <p:cNvSpPr/>
            <p:nvPr/>
          </p:nvSpPr>
          <p:spPr>
            <a:xfrm>
              <a:off x="2392943" y="4420838"/>
              <a:ext cx="573870" cy="104789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936;p21"/>
            <p:cNvSpPr/>
            <p:nvPr/>
          </p:nvSpPr>
          <p:spPr>
            <a:xfrm>
              <a:off x="2751614" y="5148415"/>
              <a:ext cx="166361" cy="158633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937;p21"/>
            <p:cNvSpPr/>
            <p:nvPr/>
          </p:nvSpPr>
          <p:spPr>
            <a:xfrm>
              <a:off x="2623408" y="4913516"/>
              <a:ext cx="228938" cy="227271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938;p21"/>
            <p:cNvSpPr/>
            <p:nvPr/>
          </p:nvSpPr>
          <p:spPr>
            <a:xfrm>
              <a:off x="2527253" y="4690819"/>
              <a:ext cx="257937" cy="326417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939;p21"/>
            <p:cNvSpPr/>
            <p:nvPr/>
          </p:nvSpPr>
          <p:spPr>
            <a:xfrm>
              <a:off x="2544043" y="4689294"/>
              <a:ext cx="132783" cy="172361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940;p21"/>
            <p:cNvSpPr/>
            <p:nvPr/>
          </p:nvSpPr>
          <p:spPr>
            <a:xfrm>
              <a:off x="2414311" y="4504731"/>
              <a:ext cx="169414" cy="202866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941;p21"/>
            <p:cNvSpPr/>
            <p:nvPr/>
          </p:nvSpPr>
          <p:spPr>
            <a:xfrm>
              <a:off x="2388365" y="4440668"/>
              <a:ext cx="120573" cy="141854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42;p21"/>
            <p:cNvSpPr/>
            <p:nvPr/>
          </p:nvSpPr>
          <p:spPr>
            <a:xfrm>
              <a:off x="2914922" y="4703022"/>
              <a:ext cx="35104" cy="25930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43;p21"/>
            <p:cNvSpPr/>
            <p:nvPr/>
          </p:nvSpPr>
          <p:spPr>
            <a:xfrm>
              <a:off x="2881345" y="4661839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44;p21"/>
            <p:cNvSpPr/>
            <p:nvPr/>
          </p:nvSpPr>
          <p:spPr>
            <a:xfrm>
              <a:off x="2866082" y="4719801"/>
              <a:ext cx="35104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45;p21"/>
            <p:cNvSpPr/>
            <p:nvPr/>
          </p:nvSpPr>
          <p:spPr>
            <a:xfrm>
              <a:off x="2391418" y="4968427"/>
              <a:ext cx="35103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46;p21"/>
            <p:cNvSpPr/>
            <p:nvPr/>
          </p:nvSpPr>
          <p:spPr>
            <a:xfrm>
              <a:off x="2402102" y="4911991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47;p21"/>
            <p:cNvSpPr/>
            <p:nvPr/>
          </p:nvSpPr>
          <p:spPr>
            <a:xfrm>
              <a:off x="2458573" y="4948598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48;p21"/>
            <p:cNvSpPr/>
            <p:nvPr/>
          </p:nvSpPr>
          <p:spPr>
            <a:xfrm>
              <a:off x="2542516" y="4394909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49;p21"/>
            <p:cNvSpPr/>
            <p:nvPr/>
          </p:nvSpPr>
          <p:spPr>
            <a:xfrm>
              <a:off x="2504361" y="4378130"/>
              <a:ext cx="32051" cy="2593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50;p21"/>
            <p:cNvSpPr/>
            <p:nvPr/>
          </p:nvSpPr>
          <p:spPr>
            <a:xfrm>
              <a:off x="2357841" y="4591674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51;p21"/>
            <p:cNvSpPr/>
            <p:nvPr/>
          </p:nvSpPr>
          <p:spPr>
            <a:xfrm>
              <a:off x="2357841" y="4626757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52;p21"/>
            <p:cNvSpPr/>
            <p:nvPr/>
          </p:nvSpPr>
          <p:spPr>
            <a:xfrm>
              <a:off x="2881345" y="5030965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53;p21"/>
            <p:cNvSpPr/>
            <p:nvPr/>
          </p:nvSpPr>
          <p:spPr>
            <a:xfrm>
              <a:off x="2678353" y="5188073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54;p21"/>
            <p:cNvSpPr/>
            <p:nvPr/>
          </p:nvSpPr>
          <p:spPr>
            <a:xfrm>
              <a:off x="2562358" y="4881484"/>
              <a:ext cx="35103" cy="2593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55;p21"/>
            <p:cNvSpPr/>
            <p:nvPr/>
          </p:nvSpPr>
          <p:spPr>
            <a:xfrm>
              <a:off x="2824873" y="4850977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5956;p21"/>
          <p:cNvGrpSpPr>
            <a:grpSpLocks/>
          </p:cNvGrpSpPr>
          <p:nvPr/>
        </p:nvGrpSpPr>
        <p:grpSpPr bwMode="auto">
          <a:xfrm rot="2699802" flipH="1">
            <a:off x="60325" y="-52388"/>
            <a:ext cx="1165225" cy="522288"/>
            <a:chOff x="8502760" y="3542528"/>
            <a:chExt cx="711519" cy="319269"/>
          </a:xfrm>
        </p:grpSpPr>
        <p:sp>
          <p:nvSpPr>
            <p:cNvPr id="67" name="Google Shape;5957;p21"/>
            <p:cNvSpPr/>
            <p:nvPr/>
          </p:nvSpPr>
          <p:spPr>
            <a:xfrm>
              <a:off x="8527218" y="3664680"/>
              <a:ext cx="687285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58;p21"/>
            <p:cNvSpPr/>
            <p:nvPr/>
          </p:nvSpPr>
          <p:spPr>
            <a:xfrm>
              <a:off x="8657360" y="3580367"/>
              <a:ext cx="187088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59;p21"/>
            <p:cNvSpPr/>
            <p:nvPr/>
          </p:nvSpPr>
          <p:spPr>
            <a:xfrm>
              <a:off x="8578656" y="3750602"/>
              <a:ext cx="258822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60;p21"/>
            <p:cNvSpPr/>
            <p:nvPr/>
          </p:nvSpPr>
          <p:spPr>
            <a:xfrm>
              <a:off x="8621275" y="3623688"/>
              <a:ext cx="206476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61;p21"/>
            <p:cNvSpPr/>
            <p:nvPr/>
          </p:nvSpPr>
          <p:spPr>
            <a:xfrm>
              <a:off x="8666210" y="3544339"/>
              <a:ext cx="61071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62;p21"/>
            <p:cNvSpPr/>
            <p:nvPr/>
          </p:nvSpPr>
          <p:spPr>
            <a:xfrm>
              <a:off x="8598011" y="3600351"/>
              <a:ext cx="61071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963;p21"/>
            <p:cNvSpPr/>
            <p:nvPr/>
          </p:nvSpPr>
          <p:spPr>
            <a:xfrm>
              <a:off x="8502771" y="3645444"/>
              <a:ext cx="67856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964;p21"/>
            <p:cNvSpPr/>
            <p:nvPr/>
          </p:nvSpPr>
          <p:spPr>
            <a:xfrm>
              <a:off x="8549730" y="3744797"/>
              <a:ext cx="67856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965;p21"/>
            <p:cNvSpPr/>
            <p:nvPr/>
          </p:nvSpPr>
          <p:spPr>
            <a:xfrm>
              <a:off x="8631101" y="3809094"/>
              <a:ext cx="66886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966;p21"/>
          <p:cNvGrpSpPr>
            <a:grpSpLocks/>
          </p:cNvGrpSpPr>
          <p:nvPr/>
        </p:nvGrpSpPr>
        <p:grpSpPr bwMode="auto">
          <a:xfrm>
            <a:off x="11207750" y="-150813"/>
            <a:ext cx="1079500" cy="1108076"/>
            <a:chOff x="7973149" y="-201092"/>
            <a:chExt cx="1116750" cy="1145263"/>
          </a:xfrm>
        </p:grpSpPr>
        <p:sp>
          <p:nvSpPr>
            <p:cNvPr id="77" name="Google Shape;5967;p21"/>
            <p:cNvSpPr/>
            <p:nvPr/>
          </p:nvSpPr>
          <p:spPr>
            <a:xfrm>
              <a:off x="8048694" y="-201092"/>
              <a:ext cx="1041205" cy="992670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968;p21"/>
            <p:cNvSpPr/>
            <p:nvPr/>
          </p:nvSpPr>
          <p:spPr>
            <a:xfrm>
              <a:off x="8764728" y="130346"/>
              <a:ext cx="67334" cy="129621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969;p21"/>
            <p:cNvSpPr/>
            <p:nvPr/>
          </p:nvSpPr>
          <p:spPr>
            <a:xfrm>
              <a:off x="8638273" y="67996"/>
              <a:ext cx="105106" cy="98447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970;p21"/>
            <p:cNvSpPr/>
            <p:nvPr/>
          </p:nvSpPr>
          <p:spPr>
            <a:xfrm>
              <a:off x="8575866" y="195977"/>
              <a:ext cx="70617" cy="101728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971;p21"/>
            <p:cNvSpPr/>
            <p:nvPr/>
          </p:nvSpPr>
          <p:spPr>
            <a:xfrm>
              <a:off x="8408354" y="135268"/>
              <a:ext cx="106748" cy="91883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972;p21"/>
            <p:cNvSpPr/>
            <p:nvPr/>
          </p:nvSpPr>
          <p:spPr>
            <a:xfrm>
              <a:off x="8393573" y="258326"/>
              <a:ext cx="62407" cy="108291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973;p21"/>
            <p:cNvSpPr/>
            <p:nvPr/>
          </p:nvSpPr>
          <p:spPr>
            <a:xfrm>
              <a:off x="8247410" y="217307"/>
              <a:ext cx="101821" cy="738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974;p21"/>
            <p:cNvSpPr/>
            <p:nvPr/>
          </p:nvSpPr>
          <p:spPr>
            <a:xfrm>
              <a:off x="8232629" y="330521"/>
              <a:ext cx="59122" cy="116495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975;p21"/>
            <p:cNvSpPr/>
            <p:nvPr/>
          </p:nvSpPr>
          <p:spPr>
            <a:xfrm>
              <a:off x="8066759" y="342006"/>
              <a:ext cx="129740" cy="7383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976;p21"/>
            <p:cNvSpPr/>
            <p:nvPr/>
          </p:nvSpPr>
          <p:spPr>
            <a:xfrm>
              <a:off x="8112743" y="483112"/>
              <a:ext cx="75545" cy="108291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977;p21"/>
            <p:cNvSpPr/>
            <p:nvPr/>
          </p:nvSpPr>
          <p:spPr>
            <a:xfrm>
              <a:off x="7994499" y="542180"/>
              <a:ext cx="103463" cy="72194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978;p21"/>
            <p:cNvSpPr/>
            <p:nvPr/>
          </p:nvSpPr>
          <p:spPr>
            <a:xfrm>
              <a:off x="8060190" y="655394"/>
              <a:ext cx="124813" cy="86961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79;p21"/>
            <p:cNvSpPr/>
            <p:nvPr/>
          </p:nvSpPr>
          <p:spPr>
            <a:xfrm>
              <a:off x="7973149" y="701336"/>
              <a:ext cx="93610" cy="72194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980;p21"/>
            <p:cNvSpPr/>
            <p:nvPr/>
          </p:nvSpPr>
          <p:spPr>
            <a:xfrm>
              <a:off x="8035556" y="770249"/>
              <a:ext cx="91968" cy="114854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981;p21"/>
            <p:cNvSpPr/>
            <p:nvPr/>
          </p:nvSpPr>
          <p:spPr>
            <a:xfrm>
              <a:off x="8357442" y="-20606"/>
              <a:ext cx="719318" cy="964777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982;p21"/>
            <p:cNvSpPr/>
            <p:nvPr/>
          </p:nvSpPr>
          <p:spPr>
            <a:xfrm>
              <a:off x="8956875" y="263248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983;p21"/>
            <p:cNvSpPr/>
            <p:nvPr/>
          </p:nvSpPr>
          <p:spPr>
            <a:xfrm>
              <a:off x="8920745" y="338724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984;p21"/>
            <p:cNvSpPr/>
            <p:nvPr/>
          </p:nvSpPr>
          <p:spPr>
            <a:xfrm>
              <a:off x="8871476" y="35513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985;p21"/>
            <p:cNvSpPr/>
            <p:nvPr/>
          </p:nvSpPr>
          <p:spPr>
            <a:xfrm>
              <a:off x="8828777" y="433889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986;p21"/>
            <p:cNvSpPr/>
            <p:nvPr/>
          </p:nvSpPr>
          <p:spPr>
            <a:xfrm>
              <a:off x="8787720" y="451938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987;p21"/>
            <p:cNvSpPr/>
            <p:nvPr/>
          </p:nvSpPr>
          <p:spPr>
            <a:xfrm>
              <a:off x="8776224" y="52577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988;p21"/>
            <p:cNvSpPr/>
            <p:nvPr/>
          </p:nvSpPr>
          <p:spPr>
            <a:xfrm>
              <a:off x="8730240" y="5405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989;p21"/>
            <p:cNvSpPr/>
            <p:nvPr/>
          </p:nvSpPr>
          <p:spPr>
            <a:xfrm>
              <a:off x="8722028" y="61437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90;p21"/>
            <p:cNvSpPr/>
            <p:nvPr/>
          </p:nvSpPr>
          <p:spPr>
            <a:xfrm>
              <a:off x="8677687" y="62257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91;p21"/>
            <p:cNvSpPr/>
            <p:nvPr/>
          </p:nvSpPr>
          <p:spPr>
            <a:xfrm>
              <a:off x="8679329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92;p21"/>
            <p:cNvSpPr/>
            <p:nvPr/>
          </p:nvSpPr>
          <p:spPr>
            <a:xfrm>
              <a:off x="8628419" y="68985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93;p21"/>
            <p:cNvSpPr/>
            <p:nvPr/>
          </p:nvSpPr>
          <p:spPr>
            <a:xfrm>
              <a:off x="8628419" y="74891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94;p21"/>
            <p:cNvSpPr/>
            <p:nvPr/>
          </p:nvSpPr>
          <p:spPr>
            <a:xfrm>
              <a:off x="8582435" y="753841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95;p21"/>
            <p:cNvSpPr/>
            <p:nvPr/>
          </p:nvSpPr>
          <p:spPr>
            <a:xfrm>
              <a:off x="8569297" y="807986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96;p21"/>
            <p:cNvSpPr/>
            <p:nvPr/>
          </p:nvSpPr>
          <p:spPr>
            <a:xfrm>
              <a:off x="8531524" y="824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97;p21"/>
            <p:cNvSpPr/>
            <p:nvPr/>
          </p:nvSpPr>
          <p:spPr>
            <a:xfrm>
              <a:off x="8889541" y="25176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98;p21"/>
            <p:cNvSpPr/>
            <p:nvPr/>
          </p:nvSpPr>
          <p:spPr>
            <a:xfrm>
              <a:off x="8828777" y="305908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99;p21"/>
            <p:cNvSpPr/>
            <p:nvPr/>
          </p:nvSpPr>
          <p:spPr>
            <a:xfrm>
              <a:off x="8771297" y="31083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00;p21"/>
            <p:cNvSpPr/>
            <p:nvPr/>
          </p:nvSpPr>
          <p:spPr>
            <a:xfrm>
              <a:off x="8749948" y="360055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01;p21"/>
            <p:cNvSpPr/>
            <p:nvPr/>
          </p:nvSpPr>
          <p:spPr>
            <a:xfrm>
              <a:off x="8682614" y="36825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02;p21"/>
            <p:cNvSpPr/>
            <p:nvPr/>
          </p:nvSpPr>
          <p:spPr>
            <a:xfrm>
              <a:off x="8674403" y="41748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03;p21"/>
            <p:cNvSpPr/>
            <p:nvPr/>
          </p:nvSpPr>
          <p:spPr>
            <a:xfrm>
              <a:off x="8620207" y="42404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04;p21"/>
            <p:cNvSpPr/>
            <p:nvPr/>
          </p:nvSpPr>
          <p:spPr>
            <a:xfrm>
              <a:off x="8616923" y="483112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05;p21"/>
            <p:cNvSpPr/>
            <p:nvPr/>
          </p:nvSpPr>
          <p:spPr>
            <a:xfrm>
              <a:off x="8559443" y="471627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06;p21"/>
            <p:cNvSpPr/>
            <p:nvPr/>
          </p:nvSpPr>
          <p:spPr>
            <a:xfrm>
              <a:off x="8554516" y="53069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07;p21"/>
            <p:cNvSpPr/>
            <p:nvPr/>
          </p:nvSpPr>
          <p:spPr>
            <a:xfrm>
              <a:off x="8493752" y="52741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08;p21"/>
            <p:cNvSpPr/>
            <p:nvPr/>
          </p:nvSpPr>
          <p:spPr>
            <a:xfrm>
              <a:off x="8501963" y="5848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6009;p21"/>
            <p:cNvSpPr/>
            <p:nvPr/>
          </p:nvSpPr>
          <p:spPr>
            <a:xfrm>
              <a:off x="8446125" y="570074"/>
              <a:ext cx="21350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010;p21"/>
            <p:cNvSpPr/>
            <p:nvPr/>
          </p:nvSpPr>
          <p:spPr>
            <a:xfrm>
              <a:off x="8423134" y="630782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011;p21"/>
            <p:cNvSpPr/>
            <p:nvPr/>
          </p:nvSpPr>
          <p:spPr>
            <a:xfrm>
              <a:off x="8947021" y="41255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012;p21"/>
            <p:cNvSpPr/>
            <p:nvPr/>
          </p:nvSpPr>
          <p:spPr>
            <a:xfrm>
              <a:off x="8951948" y="486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013;p21"/>
            <p:cNvSpPr/>
            <p:nvPr/>
          </p:nvSpPr>
          <p:spPr>
            <a:xfrm>
              <a:off x="8902679" y="50608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6014;p21"/>
            <p:cNvSpPr/>
            <p:nvPr/>
          </p:nvSpPr>
          <p:spPr>
            <a:xfrm>
              <a:off x="8912533" y="579919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6015;p21"/>
            <p:cNvSpPr/>
            <p:nvPr/>
          </p:nvSpPr>
          <p:spPr>
            <a:xfrm>
              <a:off x="8863264" y="601248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6016;p21"/>
            <p:cNvSpPr/>
            <p:nvPr/>
          </p:nvSpPr>
          <p:spPr>
            <a:xfrm>
              <a:off x="8876403" y="66195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6017;p21"/>
            <p:cNvSpPr/>
            <p:nvPr/>
          </p:nvSpPr>
          <p:spPr>
            <a:xfrm>
              <a:off x="8822208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6018;p21"/>
            <p:cNvSpPr/>
            <p:nvPr/>
          </p:nvSpPr>
          <p:spPr>
            <a:xfrm>
              <a:off x="8832062" y="74235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6019;p21"/>
            <p:cNvSpPr/>
            <p:nvPr/>
          </p:nvSpPr>
          <p:spPr>
            <a:xfrm>
              <a:off x="8781150" y="745637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6020;p21"/>
            <p:cNvSpPr/>
            <p:nvPr/>
          </p:nvSpPr>
          <p:spPr>
            <a:xfrm>
              <a:off x="8784435" y="821112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6021;p21"/>
            <p:cNvSpPr/>
            <p:nvPr/>
          </p:nvSpPr>
          <p:spPr>
            <a:xfrm>
              <a:off x="8731882" y="826035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6022;p21"/>
            <p:cNvSpPr/>
            <p:nvPr/>
          </p:nvSpPr>
          <p:spPr>
            <a:xfrm>
              <a:off x="8718744" y="899870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6023;p21"/>
            <p:cNvSpPr/>
            <p:nvPr/>
          </p:nvSpPr>
          <p:spPr>
            <a:xfrm>
              <a:off x="8966729" y="356773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6024;p21"/>
            <p:cNvSpPr/>
            <p:nvPr/>
          </p:nvSpPr>
          <p:spPr>
            <a:xfrm>
              <a:off x="8947021" y="19597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6025;p21"/>
            <p:cNvSpPr/>
            <p:nvPr/>
          </p:nvSpPr>
          <p:spPr>
            <a:xfrm>
              <a:off x="9017639" y="227151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026;p21"/>
            <p:cNvSpPr/>
            <p:nvPr/>
          </p:nvSpPr>
          <p:spPr>
            <a:xfrm>
              <a:off x="8996290" y="148394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027;p21"/>
            <p:cNvSpPr/>
            <p:nvPr/>
          </p:nvSpPr>
          <p:spPr>
            <a:xfrm>
              <a:off x="9022566" y="118860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6028;p21"/>
          <p:cNvGrpSpPr>
            <a:grpSpLocks/>
          </p:cNvGrpSpPr>
          <p:nvPr/>
        </p:nvGrpSpPr>
        <p:grpSpPr bwMode="auto">
          <a:xfrm rot="-5400000">
            <a:off x="10083801" y="92075"/>
            <a:ext cx="157162" cy="141287"/>
            <a:chOff x="7737341" y="1046941"/>
            <a:chExt cx="161913" cy="145916"/>
          </a:xfrm>
        </p:grpSpPr>
        <p:sp>
          <p:nvSpPr>
            <p:cNvPr id="139" name="Google Shape;6029;p21"/>
            <p:cNvSpPr/>
            <p:nvPr/>
          </p:nvSpPr>
          <p:spPr>
            <a:xfrm>
              <a:off x="7732433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030;p21"/>
            <p:cNvSpPr/>
            <p:nvPr/>
          </p:nvSpPr>
          <p:spPr>
            <a:xfrm>
              <a:off x="7789676" y="1046940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031;p21"/>
            <p:cNvSpPr/>
            <p:nvPr/>
          </p:nvSpPr>
          <p:spPr>
            <a:xfrm>
              <a:off x="7825656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6032;p21"/>
          <p:cNvGrpSpPr>
            <a:grpSpLocks/>
          </p:cNvGrpSpPr>
          <p:nvPr/>
        </p:nvGrpSpPr>
        <p:grpSpPr bwMode="auto">
          <a:xfrm flipH="1">
            <a:off x="10860088" y="-150813"/>
            <a:ext cx="915987" cy="919163"/>
            <a:chOff x="-566600" y="186057"/>
            <a:chExt cx="1240151" cy="1244074"/>
          </a:xfrm>
        </p:grpSpPr>
        <p:sp>
          <p:nvSpPr>
            <p:cNvPr id="143" name="Google Shape;6033;p21"/>
            <p:cNvSpPr/>
            <p:nvPr/>
          </p:nvSpPr>
          <p:spPr>
            <a:xfrm>
              <a:off x="-566600" y="203246"/>
              <a:ext cx="1240151" cy="1226885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34;p21"/>
            <p:cNvSpPr/>
            <p:nvPr/>
          </p:nvSpPr>
          <p:spPr>
            <a:xfrm>
              <a:off x="-401104" y="186057"/>
              <a:ext cx="958592" cy="1102263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35;p21"/>
            <p:cNvSpPr/>
            <p:nvPr/>
          </p:nvSpPr>
          <p:spPr>
            <a:xfrm>
              <a:off x="359752" y="1073454"/>
              <a:ext cx="150452" cy="163298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36;p21"/>
            <p:cNvSpPr/>
            <p:nvPr/>
          </p:nvSpPr>
          <p:spPr>
            <a:xfrm>
              <a:off x="237242" y="959575"/>
              <a:ext cx="202035" cy="189082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37;p21"/>
            <p:cNvSpPr/>
            <p:nvPr/>
          </p:nvSpPr>
          <p:spPr>
            <a:xfrm>
              <a:off x="101835" y="807020"/>
              <a:ext cx="242873" cy="253542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38;p21"/>
            <p:cNvSpPr/>
            <p:nvPr/>
          </p:nvSpPr>
          <p:spPr>
            <a:xfrm>
              <a:off x="-44318" y="622235"/>
              <a:ext cx="283709" cy="296515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39;p21"/>
            <p:cNvSpPr/>
            <p:nvPr/>
          </p:nvSpPr>
          <p:spPr>
            <a:xfrm>
              <a:off x="-194770" y="415964"/>
              <a:ext cx="288007" cy="36312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40;p21"/>
            <p:cNvSpPr/>
            <p:nvPr/>
          </p:nvSpPr>
          <p:spPr>
            <a:xfrm>
              <a:off x="174911" y="716776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41;p21"/>
            <p:cNvSpPr/>
            <p:nvPr/>
          </p:nvSpPr>
          <p:spPr>
            <a:xfrm>
              <a:off x="205001" y="669506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42;p21"/>
            <p:cNvSpPr/>
            <p:nvPr/>
          </p:nvSpPr>
          <p:spPr>
            <a:xfrm>
              <a:off x="232943" y="710331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43;p21"/>
            <p:cNvSpPr/>
            <p:nvPr/>
          </p:nvSpPr>
          <p:spPr>
            <a:xfrm>
              <a:off x="142672" y="1088495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44;p21"/>
            <p:cNvSpPr/>
            <p:nvPr/>
          </p:nvSpPr>
          <p:spPr>
            <a:xfrm>
              <a:off x="168464" y="1028333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45;p21"/>
            <p:cNvSpPr/>
            <p:nvPr/>
          </p:nvSpPr>
          <p:spPr>
            <a:xfrm>
              <a:off x="196404" y="1088495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46;p21"/>
            <p:cNvSpPr/>
            <p:nvPr/>
          </p:nvSpPr>
          <p:spPr>
            <a:xfrm>
              <a:off x="566086" y="1228157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47;p21"/>
            <p:cNvSpPr/>
            <p:nvPr/>
          </p:nvSpPr>
          <p:spPr>
            <a:xfrm>
              <a:off x="583280" y="1284022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48;p21"/>
            <p:cNvSpPr/>
            <p:nvPr/>
          </p:nvSpPr>
          <p:spPr>
            <a:xfrm>
              <a:off x="20161" y="551330"/>
              <a:ext cx="27942" cy="1933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49;p21"/>
            <p:cNvSpPr/>
            <p:nvPr/>
          </p:nvSpPr>
          <p:spPr>
            <a:xfrm>
              <a:off x="37355" y="504060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50;p21"/>
            <p:cNvSpPr/>
            <p:nvPr/>
          </p:nvSpPr>
          <p:spPr>
            <a:xfrm>
              <a:off x="73894" y="540586"/>
              <a:ext cx="2579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51;p21"/>
            <p:cNvSpPr/>
            <p:nvPr/>
          </p:nvSpPr>
          <p:spPr>
            <a:xfrm>
              <a:off x="-312981" y="536289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52;p21"/>
            <p:cNvSpPr/>
            <p:nvPr/>
          </p:nvSpPr>
          <p:spPr>
            <a:xfrm>
              <a:off x="-289340" y="46968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53;p21"/>
            <p:cNvSpPr/>
            <p:nvPr/>
          </p:nvSpPr>
          <p:spPr>
            <a:xfrm>
              <a:off x="-248502" y="523397"/>
              <a:ext cx="27940" cy="19339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54;p21"/>
            <p:cNvSpPr/>
            <p:nvPr/>
          </p:nvSpPr>
          <p:spPr>
            <a:xfrm>
              <a:off x="-55064" y="340760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55;p21"/>
            <p:cNvSpPr/>
            <p:nvPr/>
          </p:nvSpPr>
          <p:spPr>
            <a:xfrm>
              <a:off x="-9929" y="330018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56;p21"/>
            <p:cNvSpPr/>
            <p:nvPr/>
          </p:nvSpPr>
          <p:spPr>
            <a:xfrm>
              <a:off x="-70110" y="693142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57;p21"/>
            <p:cNvSpPr/>
            <p:nvPr/>
          </p:nvSpPr>
          <p:spPr>
            <a:xfrm>
              <a:off x="258735" y="865034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58;p21"/>
            <p:cNvSpPr/>
            <p:nvPr/>
          </p:nvSpPr>
          <p:spPr>
            <a:xfrm>
              <a:off x="37355" y="897264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59;p21"/>
            <p:cNvSpPr/>
            <p:nvPr/>
          </p:nvSpPr>
          <p:spPr>
            <a:xfrm>
              <a:off x="460770" y="101329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6060;p21"/>
          <p:cNvGrpSpPr>
            <a:grpSpLocks/>
          </p:cNvGrpSpPr>
          <p:nvPr/>
        </p:nvGrpSpPr>
        <p:grpSpPr bwMode="auto">
          <a:xfrm flipH="1">
            <a:off x="10518775" y="-185738"/>
            <a:ext cx="666750" cy="644526"/>
            <a:chOff x="-168381" y="-168706"/>
            <a:chExt cx="901061" cy="871312"/>
          </a:xfrm>
        </p:grpSpPr>
        <p:sp>
          <p:nvSpPr>
            <p:cNvPr id="171" name="Google Shape;6061;p21"/>
            <p:cNvSpPr/>
            <p:nvPr/>
          </p:nvSpPr>
          <p:spPr>
            <a:xfrm>
              <a:off x="-157655" y="-134369"/>
              <a:ext cx="890335" cy="836975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62;p21"/>
            <p:cNvSpPr/>
            <p:nvPr/>
          </p:nvSpPr>
          <p:spPr>
            <a:xfrm>
              <a:off x="-168381" y="-168706"/>
              <a:ext cx="804518" cy="753277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63;p21"/>
            <p:cNvSpPr/>
            <p:nvPr/>
          </p:nvSpPr>
          <p:spPr>
            <a:xfrm>
              <a:off x="380837" y="342064"/>
              <a:ext cx="199520" cy="225338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64;p21"/>
            <p:cNvSpPr/>
            <p:nvPr/>
          </p:nvSpPr>
          <p:spPr>
            <a:xfrm>
              <a:off x="243533" y="204714"/>
              <a:ext cx="220974" cy="242507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65;p21"/>
            <p:cNvSpPr/>
            <p:nvPr/>
          </p:nvSpPr>
          <p:spPr>
            <a:xfrm>
              <a:off x="74047" y="63071"/>
              <a:ext cx="302500" cy="334791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66;p21"/>
            <p:cNvSpPr/>
            <p:nvPr/>
          </p:nvSpPr>
          <p:spPr>
            <a:xfrm>
              <a:off x="-58967" y="-50671"/>
              <a:ext cx="283191" cy="332644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67;p21"/>
            <p:cNvSpPr/>
            <p:nvPr/>
          </p:nvSpPr>
          <p:spPr>
            <a:xfrm>
              <a:off x="460216" y="6521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68;p21"/>
            <p:cNvSpPr/>
            <p:nvPr/>
          </p:nvSpPr>
          <p:spPr>
            <a:xfrm>
              <a:off x="470943" y="121016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69;p21"/>
            <p:cNvSpPr/>
            <p:nvPr/>
          </p:nvSpPr>
          <p:spPr>
            <a:xfrm>
              <a:off x="511705" y="80240"/>
              <a:ext cx="30035" cy="2146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70;p21"/>
            <p:cNvSpPr/>
            <p:nvPr/>
          </p:nvSpPr>
          <p:spPr>
            <a:xfrm>
              <a:off x="89065" y="51160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71;p21"/>
            <p:cNvSpPr/>
            <p:nvPr/>
          </p:nvSpPr>
          <p:spPr>
            <a:xfrm>
              <a:off x="114810" y="451513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72;p21"/>
            <p:cNvSpPr/>
            <p:nvPr/>
          </p:nvSpPr>
          <p:spPr>
            <a:xfrm>
              <a:off x="146990" y="503019"/>
              <a:ext cx="27891" cy="23608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73;p21"/>
            <p:cNvSpPr/>
            <p:nvPr/>
          </p:nvSpPr>
          <p:spPr>
            <a:xfrm>
              <a:off x="7540" y="20471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74;p21"/>
            <p:cNvSpPr/>
            <p:nvPr/>
          </p:nvSpPr>
          <p:spPr>
            <a:xfrm>
              <a:off x="13976" y="146769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75;p21"/>
            <p:cNvSpPr/>
            <p:nvPr/>
          </p:nvSpPr>
          <p:spPr>
            <a:xfrm>
              <a:off x="430180" y="286265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76;p21"/>
            <p:cNvSpPr/>
            <p:nvPr/>
          </p:nvSpPr>
          <p:spPr>
            <a:xfrm>
              <a:off x="462362" y="26909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77;p21"/>
            <p:cNvSpPr/>
            <p:nvPr/>
          </p:nvSpPr>
          <p:spPr>
            <a:xfrm>
              <a:off x="219933" y="512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78;p21"/>
            <p:cNvSpPr/>
            <p:nvPr/>
          </p:nvSpPr>
          <p:spPr>
            <a:xfrm>
              <a:off x="578212" y="46653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79;p21"/>
            <p:cNvSpPr/>
            <p:nvPr/>
          </p:nvSpPr>
          <p:spPr>
            <a:xfrm>
              <a:off x="494542" y="524480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" name="Google Shape;6080;p21"/>
          <p:cNvGrpSpPr>
            <a:grpSpLocks/>
          </p:cNvGrpSpPr>
          <p:nvPr/>
        </p:nvGrpSpPr>
        <p:grpSpPr bwMode="auto">
          <a:xfrm>
            <a:off x="9418638" y="-161925"/>
            <a:ext cx="530225" cy="741363"/>
            <a:chOff x="1897495" y="-461400"/>
            <a:chExt cx="815443" cy="1139815"/>
          </a:xfrm>
        </p:grpSpPr>
        <p:sp>
          <p:nvSpPr>
            <p:cNvPr id="191" name="Google Shape;6081;p21"/>
            <p:cNvSpPr/>
            <p:nvPr/>
          </p:nvSpPr>
          <p:spPr>
            <a:xfrm>
              <a:off x="1897495" y="-344246"/>
              <a:ext cx="815443" cy="1022661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082;p21"/>
            <p:cNvSpPr/>
            <p:nvPr/>
          </p:nvSpPr>
          <p:spPr>
            <a:xfrm>
              <a:off x="2063513" y="-461400"/>
              <a:ext cx="573739" cy="104950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083;p21"/>
            <p:cNvSpPr/>
            <p:nvPr/>
          </p:nvSpPr>
          <p:spPr>
            <a:xfrm>
              <a:off x="2112342" y="-305194"/>
              <a:ext cx="166018" cy="158647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084;p21"/>
            <p:cNvSpPr/>
            <p:nvPr/>
          </p:nvSpPr>
          <p:spPr>
            <a:xfrm>
              <a:off x="2178261" y="-134344"/>
              <a:ext cx="229496" cy="229427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085;p21"/>
            <p:cNvSpPr/>
            <p:nvPr/>
          </p:nvSpPr>
          <p:spPr>
            <a:xfrm>
              <a:off x="2246621" y="-14748"/>
              <a:ext cx="256353" cy="324614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086;p21"/>
            <p:cNvSpPr/>
            <p:nvPr/>
          </p:nvSpPr>
          <p:spPr>
            <a:xfrm>
              <a:off x="2354045" y="146339"/>
              <a:ext cx="131838" cy="17085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087;p21"/>
            <p:cNvSpPr/>
            <p:nvPr/>
          </p:nvSpPr>
          <p:spPr>
            <a:xfrm>
              <a:off x="2446820" y="300103"/>
              <a:ext cx="170901" cy="20258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088;p21"/>
            <p:cNvSpPr/>
            <p:nvPr/>
          </p:nvSpPr>
          <p:spPr>
            <a:xfrm>
              <a:off x="2522505" y="424581"/>
              <a:ext cx="119630" cy="14156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089;p21"/>
            <p:cNvSpPr/>
            <p:nvPr/>
          </p:nvSpPr>
          <p:spPr>
            <a:xfrm>
              <a:off x="2080603" y="27813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090;p21"/>
            <p:cNvSpPr/>
            <p:nvPr/>
          </p:nvSpPr>
          <p:spPr>
            <a:xfrm>
              <a:off x="2117225" y="32207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091;p21"/>
            <p:cNvSpPr/>
            <p:nvPr/>
          </p:nvSpPr>
          <p:spPr>
            <a:xfrm>
              <a:off x="2129432" y="2610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092;p21"/>
            <p:cNvSpPr/>
            <p:nvPr/>
          </p:nvSpPr>
          <p:spPr>
            <a:xfrm>
              <a:off x="2605514" y="12099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093;p21"/>
            <p:cNvSpPr/>
            <p:nvPr/>
          </p:nvSpPr>
          <p:spPr>
            <a:xfrm>
              <a:off x="2595749" y="68236"/>
              <a:ext cx="31738" cy="26847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094;p21"/>
            <p:cNvSpPr/>
            <p:nvPr/>
          </p:nvSpPr>
          <p:spPr>
            <a:xfrm>
              <a:off x="2539595" y="26743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095;p21"/>
            <p:cNvSpPr/>
            <p:nvPr/>
          </p:nvSpPr>
          <p:spPr>
            <a:xfrm>
              <a:off x="2454145" y="58566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096;p21"/>
            <p:cNvSpPr/>
            <p:nvPr/>
          </p:nvSpPr>
          <p:spPr>
            <a:xfrm>
              <a:off x="2493208" y="6027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097;p21"/>
            <p:cNvSpPr/>
            <p:nvPr/>
          </p:nvSpPr>
          <p:spPr>
            <a:xfrm>
              <a:off x="2639695" y="390411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098;p21"/>
            <p:cNvSpPr/>
            <p:nvPr/>
          </p:nvSpPr>
          <p:spPr>
            <a:xfrm>
              <a:off x="2639695" y="35624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099;p21"/>
            <p:cNvSpPr/>
            <p:nvPr/>
          </p:nvSpPr>
          <p:spPr>
            <a:xfrm>
              <a:off x="2117225" y="-4891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100;p21"/>
            <p:cNvSpPr/>
            <p:nvPr/>
          </p:nvSpPr>
          <p:spPr>
            <a:xfrm>
              <a:off x="2319864" y="-207566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6101;p21"/>
            <p:cNvSpPr/>
            <p:nvPr/>
          </p:nvSpPr>
          <p:spPr>
            <a:xfrm>
              <a:off x="2434613" y="99965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6102;p21"/>
            <p:cNvSpPr/>
            <p:nvPr/>
          </p:nvSpPr>
          <p:spPr>
            <a:xfrm>
              <a:off x="2173378" y="124372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6103;p21"/>
          <p:cNvGrpSpPr>
            <a:grpSpLocks/>
          </p:cNvGrpSpPr>
          <p:nvPr/>
        </p:nvGrpSpPr>
        <p:grpSpPr bwMode="auto">
          <a:xfrm rot="10800000">
            <a:off x="11439525" y="5745163"/>
            <a:ext cx="692150" cy="1084262"/>
            <a:chOff x="1897495" y="-461400"/>
            <a:chExt cx="815443" cy="1139815"/>
          </a:xfrm>
        </p:grpSpPr>
        <p:sp>
          <p:nvSpPr>
            <p:cNvPr id="214" name="Google Shape;6104;p21"/>
            <p:cNvSpPr/>
            <p:nvPr/>
          </p:nvSpPr>
          <p:spPr>
            <a:xfrm>
              <a:off x="1903105" y="-344581"/>
              <a:ext cx="815443" cy="1022996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6105;p21"/>
            <p:cNvSpPr/>
            <p:nvPr/>
          </p:nvSpPr>
          <p:spPr>
            <a:xfrm>
              <a:off x="2075171" y="-461400"/>
              <a:ext cx="574177" cy="104969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6106;p21"/>
            <p:cNvSpPr/>
            <p:nvPr/>
          </p:nvSpPr>
          <p:spPr>
            <a:xfrm>
              <a:off x="2123799" y="-304529"/>
              <a:ext cx="166456" cy="158539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107;p21"/>
            <p:cNvSpPr/>
            <p:nvPr/>
          </p:nvSpPr>
          <p:spPr>
            <a:xfrm>
              <a:off x="2189259" y="-137646"/>
              <a:ext cx="230044" cy="226962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108;p21"/>
            <p:cNvSpPr/>
            <p:nvPr/>
          </p:nvSpPr>
          <p:spPr>
            <a:xfrm>
              <a:off x="2256589" y="-14152"/>
              <a:ext cx="256228" cy="325423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6109;p21"/>
            <p:cNvSpPr/>
            <p:nvPr/>
          </p:nvSpPr>
          <p:spPr>
            <a:xfrm>
              <a:off x="2365066" y="146057"/>
              <a:ext cx="132789" cy="17189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110;p21"/>
            <p:cNvSpPr/>
            <p:nvPr/>
          </p:nvSpPr>
          <p:spPr>
            <a:xfrm>
              <a:off x="2458580" y="294583"/>
              <a:ext cx="170195" cy="203598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111;p21"/>
            <p:cNvSpPr/>
            <p:nvPr/>
          </p:nvSpPr>
          <p:spPr>
            <a:xfrm>
              <a:off x="2527779" y="421414"/>
              <a:ext cx="119698" cy="14018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112;p21"/>
            <p:cNvSpPr/>
            <p:nvPr/>
          </p:nvSpPr>
          <p:spPr>
            <a:xfrm>
              <a:off x="2086393" y="279564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6113;p21"/>
            <p:cNvSpPr/>
            <p:nvPr/>
          </p:nvSpPr>
          <p:spPr>
            <a:xfrm>
              <a:off x="2121929" y="321284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114;p21"/>
            <p:cNvSpPr/>
            <p:nvPr/>
          </p:nvSpPr>
          <p:spPr>
            <a:xfrm>
              <a:off x="2140632" y="256200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115;p21"/>
            <p:cNvSpPr/>
            <p:nvPr/>
          </p:nvSpPr>
          <p:spPr>
            <a:xfrm>
              <a:off x="2610072" y="7543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116;p21"/>
            <p:cNvSpPr/>
            <p:nvPr/>
          </p:nvSpPr>
          <p:spPr>
            <a:xfrm>
              <a:off x="2600721" y="6929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117;p21"/>
            <p:cNvSpPr/>
            <p:nvPr/>
          </p:nvSpPr>
          <p:spPr>
            <a:xfrm>
              <a:off x="2544613" y="27569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118;p21"/>
            <p:cNvSpPr/>
            <p:nvPr/>
          </p:nvSpPr>
          <p:spPr>
            <a:xfrm>
              <a:off x="2460449" y="584960"/>
              <a:ext cx="33665" cy="28371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6119;p21"/>
            <p:cNvSpPr/>
            <p:nvPr/>
          </p:nvSpPr>
          <p:spPr>
            <a:xfrm>
              <a:off x="2503466" y="598311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6120;p21"/>
            <p:cNvSpPr/>
            <p:nvPr/>
          </p:nvSpPr>
          <p:spPr>
            <a:xfrm>
              <a:off x="2645608" y="391375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6121;p21"/>
            <p:cNvSpPr/>
            <p:nvPr/>
          </p:nvSpPr>
          <p:spPr>
            <a:xfrm>
              <a:off x="2645608" y="35633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6122;p21"/>
            <p:cNvSpPr/>
            <p:nvPr/>
          </p:nvSpPr>
          <p:spPr>
            <a:xfrm>
              <a:off x="2121929" y="-54204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6123;p21"/>
            <p:cNvSpPr/>
            <p:nvPr/>
          </p:nvSpPr>
          <p:spPr>
            <a:xfrm>
              <a:off x="2323919" y="-206068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6124;p21"/>
            <p:cNvSpPr/>
            <p:nvPr/>
          </p:nvSpPr>
          <p:spPr>
            <a:xfrm>
              <a:off x="2439877" y="95991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6125;p21"/>
            <p:cNvSpPr/>
            <p:nvPr/>
          </p:nvSpPr>
          <p:spPr>
            <a:xfrm>
              <a:off x="2178037" y="119355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6126;p21"/>
          <p:cNvGrpSpPr>
            <a:grpSpLocks/>
          </p:cNvGrpSpPr>
          <p:nvPr/>
        </p:nvGrpSpPr>
        <p:grpSpPr bwMode="auto">
          <a:xfrm rot="10800000">
            <a:off x="11160125" y="4714875"/>
            <a:ext cx="1174750" cy="889000"/>
            <a:chOff x="-320607" y="2105391"/>
            <a:chExt cx="1152762" cy="873760"/>
          </a:xfrm>
        </p:grpSpPr>
        <p:sp>
          <p:nvSpPr>
            <p:cNvPr id="237" name="Google Shape;6127;p21"/>
            <p:cNvSpPr/>
            <p:nvPr/>
          </p:nvSpPr>
          <p:spPr>
            <a:xfrm>
              <a:off x="545522" y="2189646"/>
              <a:ext cx="286633" cy="151347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128;p21"/>
            <p:cNvSpPr/>
            <p:nvPr/>
          </p:nvSpPr>
          <p:spPr>
            <a:xfrm>
              <a:off x="400648" y="2110071"/>
              <a:ext cx="174472" cy="226242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129;p21"/>
            <p:cNvSpPr/>
            <p:nvPr/>
          </p:nvSpPr>
          <p:spPr>
            <a:xfrm>
              <a:off x="409994" y="2504824"/>
              <a:ext cx="345829" cy="162270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130;p21"/>
            <p:cNvSpPr/>
            <p:nvPr/>
          </p:nvSpPr>
          <p:spPr>
            <a:xfrm>
              <a:off x="48588" y="2383122"/>
              <a:ext cx="154221" cy="294894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6131;p21"/>
            <p:cNvSpPr/>
            <p:nvPr/>
          </p:nvSpPr>
          <p:spPr>
            <a:xfrm>
              <a:off x="-320607" y="2252058"/>
              <a:ext cx="1065526" cy="727093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6132;p21"/>
            <p:cNvSpPr/>
            <p:nvPr/>
          </p:nvSpPr>
          <p:spPr>
            <a:xfrm>
              <a:off x="109342" y="2428370"/>
              <a:ext cx="79447" cy="354185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6133;p21"/>
            <p:cNvSpPr/>
            <p:nvPr/>
          </p:nvSpPr>
          <p:spPr>
            <a:xfrm>
              <a:off x="277583" y="2573477"/>
              <a:ext cx="405024" cy="73333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6134;p21"/>
            <p:cNvSpPr/>
            <p:nvPr/>
          </p:nvSpPr>
          <p:spPr>
            <a:xfrm>
              <a:off x="459844" y="2167802"/>
              <a:ext cx="63870" cy="22468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6135;p21"/>
            <p:cNvSpPr/>
            <p:nvPr/>
          </p:nvSpPr>
          <p:spPr>
            <a:xfrm>
              <a:off x="734014" y="2213050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6136;p21"/>
            <p:cNvSpPr/>
            <p:nvPr/>
          </p:nvSpPr>
          <p:spPr>
            <a:xfrm>
              <a:off x="757381" y="2255178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6137;p21"/>
            <p:cNvSpPr/>
            <p:nvPr/>
          </p:nvSpPr>
          <p:spPr>
            <a:xfrm>
              <a:off x="769844" y="2209930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6138;p21"/>
            <p:cNvSpPr/>
            <p:nvPr/>
          </p:nvSpPr>
          <p:spPr>
            <a:xfrm>
              <a:off x="610949" y="2545392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6139;p21"/>
            <p:cNvSpPr/>
            <p:nvPr/>
          </p:nvSpPr>
          <p:spPr>
            <a:xfrm>
              <a:off x="646778" y="2525107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6140;p21"/>
            <p:cNvSpPr/>
            <p:nvPr/>
          </p:nvSpPr>
          <p:spPr>
            <a:xfrm>
              <a:off x="691954" y="2598441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6141;p21"/>
            <p:cNvSpPr/>
            <p:nvPr/>
          </p:nvSpPr>
          <p:spPr>
            <a:xfrm>
              <a:off x="453612" y="2163121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6142;p21"/>
            <p:cNvSpPr/>
            <p:nvPr/>
          </p:nvSpPr>
          <p:spPr>
            <a:xfrm>
              <a:off x="511251" y="2205249"/>
              <a:ext cx="26482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6143;p21"/>
            <p:cNvSpPr/>
            <p:nvPr/>
          </p:nvSpPr>
          <p:spPr>
            <a:xfrm>
              <a:off x="154517" y="2498583"/>
              <a:ext cx="26483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6144;p21"/>
            <p:cNvSpPr/>
            <p:nvPr/>
          </p:nvSpPr>
          <p:spPr>
            <a:xfrm>
              <a:off x="154517" y="2464257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6145;p21"/>
            <p:cNvSpPr/>
            <p:nvPr/>
          </p:nvSpPr>
          <p:spPr>
            <a:xfrm>
              <a:off x="73512" y="2482980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6146;p21"/>
          <p:cNvGrpSpPr>
            <a:grpSpLocks/>
          </p:cNvGrpSpPr>
          <p:nvPr/>
        </p:nvGrpSpPr>
        <p:grpSpPr bwMode="auto">
          <a:xfrm rot="5400000" flipH="1">
            <a:off x="11744325" y="1204913"/>
            <a:ext cx="157163" cy="141287"/>
            <a:chOff x="7737341" y="1046941"/>
            <a:chExt cx="161913" cy="145916"/>
          </a:xfrm>
        </p:grpSpPr>
        <p:sp>
          <p:nvSpPr>
            <p:cNvPr id="257" name="Google Shape;6147;p21"/>
            <p:cNvSpPr/>
            <p:nvPr/>
          </p:nvSpPr>
          <p:spPr>
            <a:xfrm>
              <a:off x="7737340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6148;p21"/>
            <p:cNvSpPr/>
            <p:nvPr/>
          </p:nvSpPr>
          <p:spPr>
            <a:xfrm>
              <a:off x="7789676" y="1042022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6149;p21"/>
            <p:cNvSpPr/>
            <p:nvPr/>
          </p:nvSpPr>
          <p:spPr>
            <a:xfrm>
              <a:off x="7830563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6150;p21"/>
          <p:cNvGrpSpPr>
            <a:grpSpLocks/>
          </p:cNvGrpSpPr>
          <p:nvPr/>
        </p:nvGrpSpPr>
        <p:grpSpPr bwMode="auto">
          <a:xfrm rot="13342812" flipH="1">
            <a:off x="9972675" y="6416675"/>
            <a:ext cx="1163638" cy="522288"/>
            <a:chOff x="8502760" y="3542528"/>
            <a:chExt cx="711519" cy="319269"/>
          </a:xfrm>
        </p:grpSpPr>
        <p:sp>
          <p:nvSpPr>
            <p:cNvPr id="261" name="Google Shape;6151;p21"/>
            <p:cNvSpPr/>
            <p:nvPr/>
          </p:nvSpPr>
          <p:spPr>
            <a:xfrm>
              <a:off x="8527250" y="3663477"/>
              <a:ext cx="687251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6152;p21"/>
            <p:cNvSpPr/>
            <p:nvPr/>
          </p:nvSpPr>
          <p:spPr>
            <a:xfrm>
              <a:off x="8654813" y="3577503"/>
              <a:ext cx="187344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6153;p21"/>
            <p:cNvSpPr/>
            <p:nvPr/>
          </p:nvSpPr>
          <p:spPr>
            <a:xfrm>
              <a:off x="8575172" y="3750481"/>
              <a:ext cx="259176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6154;p21"/>
            <p:cNvSpPr/>
            <p:nvPr/>
          </p:nvSpPr>
          <p:spPr>
            <a:xfrm>
              <a:off x="8617846" y="3623422"/>
              <a:ext cx="206758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6155;p21"/>
            <p:cNvSpPr/>
            <p:nvPr/>
          </p:nvSpPr>
          <p:spPr>
            <a:xfrm>
              <a:off x="8664104" y="3539668"/>
              <a:ext cx="61153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6156;p21"/>
            <p:cNvSpPr/>
            <p:nvPr/>
          </p:nvSpPr>
          <p:spPr>
            <a:xfrm>
              <a:off x="8595631" y="3598865"/>
              <a:ext cx="61153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6157;p21"/>
            <p:cNvSpPr/>
            <p:nvPr/>
          </p:nvSpPr>
          <p:spPr>
            <a:xfrm>
              <a:off x="8504231" y="3643217"/>
              <a:ext cx="67949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6158;p21"/>
            <p:cNvSpPr/>
            <p:nvPr/>
          </p:nvSpPr>
          <p:spPr>
            <a:xfrm>
              <a:off x="8545763" y="3743890"/>
              <a:ext cx="66978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6159;p21"/>
            <p:cNvSpPr/>
            <p:nvPr/>
          </p:nvSpPr>
          <p:spPr>
            <a:xfrm>
              <a:off x="8629356" y="3806838"/>
              <a:ext cx="66978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8524745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332EF6-520E-4A23-BB82-EA03C49AA765}" type="datetimeFigureOut">
              <a:rPr lang="en-US" smtClean="0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72D40-FEB1-469D-A6AD-7C94F233D2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82626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250;p9"/>
          <p:cNvGrpSpPr>
            <a:grpSpLocks/>
          </p:cNvGrpSpPr>
          <p:nvPr/>
        </p:nvGrpSpPr>
        <p:grpSpPr bwMode="auto">
          <a:xfrm rot="5400000">
            <a:off x="11560969" y="5511006"/>
            <a:ext cx="781050" cy="350838"/>
            <a:chOff x="8502760" y="3542528"/>
            <a:chExt cx="711519" cy="319269"/>
          </a:xfrm>
        </p:grpSpPr>
        <p:sp>
          <p:nvSpPr>
            <p:cNvPr id="5" name="Google Shape;2251;p9"/>
            <p:cNvSpPr/>
            <p:nvPr/>
          </p:nvSpPr>
          <p:spPr>
            <a:xfrm>
              <a:off x="8527345" y="3663878"/>
              <a:ext cx="686934" cy="166136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252;p9"/>
            <p:cNvSpPr/>
            <p:nvPr/>
          </p:nvSpPr>
          <p:spPr>
            <a:xfrm>
              <a:off x="8656055" y="3575756"/>
              <a:ext cx="188003" cy="260038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253;p9"/>
            <p:cNvSpPr/>
            <p:nvPr/>
          </p:nvSpPr>
          <p:spPr>
            <a:xfrm>
              <a:off x="8576515" y="3749114"/>
              <a:ext cx="258865" cy="30337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254;p9"/>
            <p:cNvSpPr/>
            <p:nvPr/>
          </p:nvSpPr>
          <p:spPr>
            <a:xfrm>
              <a:off x="8619901" y="3617650"/>
              <a:ext cx="205357" cy="13290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255;p9"/>
            <p:cNvSpPr/>
            <p:nvPr/>
          </p:nvSpPr>
          <p:spPr>
            <a:xfrm>
              <a:off x="8663286" y="3542528"/>
              <a:ext cx="60739" cy="56342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56;p9"/>
            <p:cNvSpPr/>
            <p:nvPr/>
          </p:nvSpPr>
          <p:spPr>
            <a:xfrm>
              <a:off x="8595315" y="3598870"/>
              <a:ext cx="60739" cy="53452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57;p9"/>
            <p:cNvSpPr/>
            <p:nvPr/>
          </p:nvSpPr>
          <p:spPr>
            <a:xfrm>
              <a:off x="8502760" y="3645099"/>
              <a:ext cx="67971" cy="53452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58;p9"/>
            <p:cNvSpPr/>
            <p:nvPr/>
          </p:nvSpPr>
          <p:spPr>
            <a:xfrm>
              <a:off x="8549038" y="3744780"/>
              <a:ext cx="66524" cy="5345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59;p9"/>
            <p:cNvSpPr/>
            <p:nvPr/>
          </p:nvSpPr>
          <p:spPr>
            <a:xfrm>
              <a:off x="8630024" y="3805455"/>
              <a:ext cx="67971" cy="52008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2260;p9"/>
          <p:cNvSpPr/>
          <p:nvPr/>
        </p:nvSpPr>
        <p:spPr>
          <a:xfrm>
            <a:off x="7521575" y="6337300"/>
            <a:ext cx="4691063" cy="63341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261;p9"/>
          <p:cNvSpPr/>
          <p:nvPr/>
        </p:nvSpPr>
        <p:spPr>
          <a:xfrm rot="16200000">
            <a:off x="-1528763" y="1309687"/>
            <a:ext cx="3609976" cy="815976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Google Shape;2262;p9"/>
          <p:cNvGrpSpPr>
            <a:grpSpLocks/>
          </p:cNvGrpSpPr>
          <p:nvPr/>
        </p:nvGrpSpPr>
        <p:grpSpPr bwMode="auto">
          <a:xfrm rot="-8956076">
            <a:off x="-384175" y="474663"/>
            <a:ext cx="585788" cy="1517650"/>
            <a:chOff x="1823086" y="-208516"/>
            <a:chExt cx="433159" cy="1122944"/>
          </a:xfrm>
        </p:grpSpPr>
        <p:sp>
          <p:nvSpPr>
            <p:cNvPr id="17" name="Google Shape;2263;p9"/>
            <p:cNvSpPr/>
            <p:nvPr/>
          </p:nvSpPr>
          <p:spPr>
            <a:xfrm>
              <a:off x="1824531" y="-208214"/>
              <a:ext cx="386204" cy="1066562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64;p9"/>
            <p:cNvSpPr/>
            <p:nvPr/>
          </p:nvSpPr>
          <p:spPr>
            <a:xfrm>
              <a:off x="1905708" y="526031"/>
              <a:ext cx="64563" cy="106891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65;p9"/>
            <p:cNvSpPr/>
            <p:nvPr/>
          </p:nvSpPr>
          <p:spPr>
            <a:xfrm>
              <a:off x="1993060" y="566723"/>
              <a:ext cx="102126" cy="56382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66;p9"/>
            <p:cNvSpPr/>
            <p:nvPr/>
          </p:nvSpPr>
          <p:spPr>
            <a:xfrm>
              <a:off x="1987075" y="661056"/>
              <a:ext cx="62216" cy="102193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67;p9"/>
            <p:cNvSpPr/>
            <p:nvPr/>
          </p:nvSpPr>
          <p:spPr>
            <a:xfrm>
              <a:off x="2073721" y="682180"/>
              <a:ext cx="95084" cy="57556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68;p9"/>
            <p:cNvSpPr/>
            <p:nvPr/>
          </p:nvSpPr>
          <p:spPr>
            <a:xfrm>
              <a:off x="2098094" y="780943"/>
              <a:ext cx="44607" cy="89272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69;p9"/>
            <p:cNvSpPr/>
            <p:nvPr/>
          </p:nvSpPr>
          <p:spPr>
            <a:xfrm>
              <a:off x="2150024" y="764538"/>
              <a:ext cx="83345" cy="56382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70;p9"/>
            <p:cNvSpPr/>
            <p:nvPr/>
          </p:nvSpPr>
          <p:spPr>
            <a:xfrm>
              <a:off x="2183566" y="841645"/>
              <a:ext cx="73954" cy="72827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271;p9"/>
          <p:cNvGrpSpPr>
            <a:grpSpLocks/>
          </p:cNvGrpSpPr>
          <p:nvPr/>
        </p:nvGrpSpPr>
        <p:grpSpPr bwMode="auto">
          <a:xfrm rot="-8956076">
            <a:off x="-47625" y="382588"/>
            <a:ext cx="593725" cy="1604962"/>
            <a:chOff x="904476" y="-243594"/>
            <a:chExt cx="438472" cy="1186732"/>
          </a:xfrm>
        </p:grpSpPr>
        <p:sp>
          <p:nvSpPr>
            <p:cNvPr id="26" name="Google Shape;2272;p9"/>
            <p:cNvSpPr/>
            <p:nvPr/>
          </p:nvSpPr>
          <p:spPr>
            <a:xfrm>
              <a:off x="909971" y="363632"/>
              <a:ext cx="134825" cy="198375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73;p9"/>
            <p:cNvSpPr/>
            <p:nvPr/>
          </p:nvSpPr>
          <p:spPr>
            <a:xfrm>
              <a:off x="1126868" y="145094"/>
              <a:ext cx="221581" cy="138511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74;p9"/>
            <p:cNvSpPr/>
            <p:nvPr/>
          </p:nvSpPr>
          <p:spPr>
            <a:xfrm>
              <a:off x="930316" y="44946"/>
              <a:ext cx="117239" cy="242981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75;p9"/>
            <p:cNvSpPr/>
            <p:nvPr/>
          </p:nvSpPr>
          <p:spPr>
            <a:xfrm>
              <a:off x="1114710" y="300184"/>
              <a:ext cx="171168" cy="210113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76;p9"/>
            <p:cNvSpPr/>
            <p:nvPr/>
          </p:nvSpPr>
          <p:spPr>
            <a:xfrm>
              <a:off x="962271" y="553853"/>
              <a:ext cx="143031" cy="313410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277;p9"/>
            <p:cNvSpPr/>
            <p:nvPr/>
          </p:nvSpPr>
          <p:spPr>
            <a:xfrm>
              <a:off x="1115078" y="686637"/>
              <a:ext cx="151238" cy="257066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78;p9"/>
            <p:cNvSpPr/>
            <p:nvPr/>
          </p:nvSpPr>
          <p:spPr>
            <a:xfrm>
              <a:off x="1075012" y="-247462"/>
              <a:ext cx="112549" cy="1077567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79;p9"/>
            <p:cNvSpPr/>
            <p:nvPr/>
          </p:nvSpPr>
          <p:spPr>
            <a:xfrm>
              <a:off x="954842" y="-33360"/>
              <a:ext cx="148893" cy="28054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80;p9"/>
            <p:cNvSpPr/>
            <p:nvPr/>
          </p:nvSpPr>
          <p:spPr>
            <a:xfrm>
              <a:off x="1077092" y="253511"/>
              <a:ext cx="139513" cy="18546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81;p9"/>
            <p:cNvSpPr/>
            <p:nvPr/>
          </p:nvSpPr>
          <p:spPr>
            <a:xfrm>
              <a:off x="1005621" y="527992"/>
              <a:ext cx="112549" cy="285238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82;p9"/>
            <p:cNvSpPr/>
            <p:nvPr/>
          </p:nvSpPr>
          <p:spPr>
            <a:xfrm>
              <a:off x="937740" y="327040"/>
              <a:ext cx="160616" cy="197202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83;p9"/>
            <p:cNvSpPr/>
            <p:nvPr/>
          </p:nvSpPr>
          <p:spPr>
            <a:xfrm>
              <a:off x="1079556" y="128900"/>
              <a:ext cx="182893" cy="123252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84;p9"/>
            <p:cNvSpPr/>
            <p:nvPr/>
          </p:nvSpPr>
          <p:spPr>
            <a:xfrm>
              <a:off x="999707" y="201183"/>
              <a:ext cx="19930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85;p9"/>
            <p:cNvSpPr/>
            <p:nvPr/>
          </p:nvSpPr>
          <p:spPr>
            <a:xfrm>
              <a:off x="1002241" y="176015"/>
              <a:ext cx="21103" cy="1526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86;p9"/>
            <p:cNvSpPr/>
            <p:nvPr/>
          </p:nvSpPr>
          <p:spPr>
            <a:xfrm>
              <a:off x="1262773" y="208371"/>
              <a:ext cx="19931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287;p9"/>
            <p:cNvSpPr/>
            <p:nvPr/>
          </p:nvSpPr>
          <p:spPr>
            <a:xfrm>
              <a:off x="1266065" y="243029"/>
              <a:ext cx="21104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288;p9"/>
            <p:cNvSpPr/>
            <p:nvPr/>
          </p:nvSpPr>
          <p:spPr>
            <a:xfrm>
              <a:off x="1289163" y="220070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89;p9"/>
            <p:cNvSpPr/>
            <p:nvPr/>
          </p:nvSpPr>
          <p:spPr>
            <a:xfrm>
              <a:off x="978093" y="476051"/>
              <a:ext cx="19931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90;p9"/>
            <p:cNvSpPr/>
            <p:nvPr/>
          </p:nvSpPr>
          <p:spPr>
            <a:xfrm>
              <a:off x="987137" y="45164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91;p9"/>
            <p:cNvSpPr/>
            <p:nvPr/>
          </p:nvSpPr>
          <p:spPr>
            <a:xfrm>
              <a:off x="1212317" y="458012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92;p9"/>
            <p:cNvSpPr/>
            <p:nvPr/>
          </p:nvSpPr>
          <p:spPr>
            <a:xfrm>
              <a:off x="1228606" y="428181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93;p9"/>
            <p:cNvSpPr/>
            <p:nvPr/>
          </p:nvSpPr>
          <p:spPr>
            <a:xfrm>
              <a:off x="1241486" y="454305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94;p9"/>
            <p:cNvSpPr/>
            <p:nvPr/>
          </p:nvSpPr>
          <p:spPr>
            <a:xfrm>
              <a:off x="1027940" y="828747"/>
              <a:ext cx="19930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95;p9"/>
            <p:cNvSpPr/>
            <p:nvPr/>
          </p:nvSpPr>
          <p:spPr>
            <a:xfrm>
              <a:off x="1053624" y="81628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96;p9"/>
            <p:cNvSpPr/>
            <p:nvPr/>
          </p:nvSpPr>
          <p:spPr>
            <a:xfrm>
              <a:off x="1179284" y="867123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97;p9"/>
            <p:cNvSpPr/>
            <p:nvPr/>
          </p:nvSpPr>
          <p:spPr>
            <a:xfrm>
              <a:off x="1191787" y="83748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98;p9"/>
            <p:cNvSpPr/>
            <p:nvPr/>
          </p:nvSpPr>
          <p:spPr>
            <a:xfrm>
              <a:off x="1210768" y="86715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2299;p9"/>
          <p:cNvGrpSpPr>
            <a:grpSpLocks/>
          </p:cNvGrpSpPr>
          <p:nvPr/>
        </p:nvGrpSpPr>
        <p:grpSpPr bwMode="auto">
          <a:xfrm>
            <a:off x="11023600" y="5842000"/>
            <a:ext cx="1168400" cy="747713"/>
            <a:chOff x="7750342" y="3926048"/>
            <a:chExt cx="1406709" cy="900099"/>
          </a:xfrm>
        </p:grpSpPr>
        <p:sp>
          <p:nvSpPr>
            <p:cNvPr id="54" name="Google Shape;2300;p9"/>
            <p:cNvSpPr/>
            <p:nvPr/>
          </p:nvSpPr>
          <p:spPr>
            <a:xfrm>
              <a:off x="7826794" y="3979557"/>
              <a:ext cx="1330257" cy="846590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301;p9"/>
            <p:cNvSpPr/>
            <p:nvPr/>
          </p:nvSpPr>
          <p:spPr>
            <a:xfrm>
              <a:off x="8283592" y="4136262"/>
              <a:ext cx="68806" cy="160527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302;p9"/>
            <p:cNvSpPr/>
            <p:nvPr/>
          </p:nvSpPr>
          <p:spPr>
            <a:xfrm>
              <a:off x="8109664" y="4195505"/>
              <a:ext cx="137613" cy="70708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303;p9"/>
            <p:cNvSpPr/>
            <p:nvPr/>
          </p:nvSpPr>
          <p:spPr>
            <a:xfrm>
              <a:off x="8134512" y="4027334"/>
              <a:ext cx="63072" cy="126128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304;p9"/>
            <p:cNvSpPr/>
            <p:nvPr/>
          </p:nvSpPr>
          <p:spPr>
            <a:xfrm>
              <a:off x="7979697" y="4080843"/>
              <a:ext cx="116589" cy="85996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305;p9"/>
            <p:cNvSpPr/>
            <p:nvPr/>
          </p:nvSpPr>
          <p:spPr>
            <a:xfrm>
              <a:off x="7966318" y="3926048"/>
              <a:ext cx="63072" cy="116574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306;p9"/>
            <p:cNvSpPr/>
            <p:nvPr/>
          </p:nvSpPr>
          <p:spPr>
            <a:xfrm>
              <a:off x="7863109" y="4013956"/>
              <a:ext cx="87919" cy="72619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307;p9"/>
            <p:cNvSpPr/>
            <p:nvPr/>
          </p:nvSpPr>
          <p:spPr>
            <a:xfrm>
              <a:off x="7750342" y="3929870"/>
              <a:ext cx="137613" cy="76441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2308;p9"/>
          <p:cNvGrpSpPr>
            <a:grpSpLocks/>
          </p:cNvGrpSpPr>
          <p:nvPr/>
        </p:nvGrpSpPr>
        <p:grpSpPr bwMode="auto">
          <a:xfrm>
            <a:off x="11549063" y="5641975"/>
            <a:ext cx="1030287" cy="1035050"/>
            <a:chOff x="8276926" y="3750868"/>
            <a:chExt cx="1239162" cy="1244814"/>
          </a:xfrm>
        </p:grpSpPr>
        <p:sp>
          <p:nvSpPr>
            <p:cNvPr id="63" name="Google Shape;2309;p9"/>
            <p:cNvSpPr/>
            <p:nvPr/>
          </p:nvSpPr>
          <p:spPr>
            <a:xfrm>
              <a:off x="8276926" y="3750868"/>
              <a:ext cx="1239162" cy="1227632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310;p9"/>
            <p:cNvSpPr/>
            <p:nvPr/>
          </p:nvSpPr>
          <p:spPr>
            <a:xfrm>
              <a:off x="8391486" y="3892151"/>
              <a:ext cx="958489" cy="1103531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311;p9"/>
            <p:cNvSpPr/>
            <p:nvPr/>
          </p:nvSpPr>
          <p:spPr>
            <a:xfrm>
              <a:off x="8441129" y="3945609"/>
              <a:ext cx="148929" cy="162285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312;p9"/>
            <p:cNvSpPr/>
            <p:nvPr/>
          </p:nvSpPr>
          <p:spPr>
            <a:xfrm>
              <a:off x="8509866" y="4033433"/>
              <a:ext cx="204299" cy="189014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313;p9"/>
            <p:cNvSpPr/>
            <p:nvPr/>
          </p:nvSpPr>
          <p:spPr>
            <a:xfrm>
              <a:off x="8605333" y="4119349"/>
              <a:ext cx="242486" cy="255836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314;p9"/>
            <p:cNvSpPr/>
            <p:nvPr/>
          </p:nvSpPr>
          <p:spPr>
            <a:xfrm>
              <a:off x="8710346" y="4262540"/>
              <a:ext cx="284492" cy="29783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315;p9"/>
            <p:cNvSpPr/>
            <p:nvPr/>
          </p:nvSpPr>
          <p:spPr>
            <a:xfrm>
              <a:off x="8857366" y="4401914"/>
              <a:ext cx="286401" cy="364661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316;p9"/>
            <p:cNvSpPr/>
            <p:nvPr/>
          </p:nvSpPr>
          <p:spPr>
            <a:xfrm>
              <a:off x="8748533" y="444200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317;p9"/>
            <p:cNvSpPr/>
            <p:nvPr/>
          </p:nvSpPr>
          <p:spPr>
            <a:xfrm>
              <a:off x="8716075" y="449164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318;p9"/>
            <p:cNvSpPr/>
            <p:nvPr/>
          </p:nvSpPr>
          <p:spPr>
            <a:xfrm>
              <a:off x="8689344" y="444964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319;p9"/>
            <p:cNvSpPr/>
            <p:nvPr/>
          </p:nvSpPr>
          <p:spPr>
            <a:xfrm>
              <a:off x="8779082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320;p9"/>
            <p:cNvSpPr/>
            <p:nvPr/>
          </p:nvSpPr>
          <p:spPr>
            <a:xfrm>
              <a:off x="8756170" y="413080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321;p9"/>
            <p:cNvSpPr/>
            <p:nvPr/>
          </p:nvSpPr>
          <p:spPr>
            <a:xfrm>
              <a:off x="8727531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322;p9"/>
            <p:cNvSpPr/>
            <p:nvPr/>
          </p:nvSpPr>
          <p:spPr>
            <a:xfrm>
              <a:off x="8357118" y="3932245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323;p9"/>
            <p:cNvSpPr/>
            <p:nvPr/>
          </p:nvSpPr>
          <p:spPr>
            <a:xfrm>
              <a:off x="8339934" y="387687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324;p9"/>
            <p:cNvSpPr/>
            <p:nvPr/>
          </p:nvSpPr>
          <p:spPr>
            <a:xfrm>
              <a:off x="8903190" y="4610019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325;p9"/>
            <p:cNvSpPr/>
            <p:nvPr/>
          </p:nvSpPr>
          <p:spPr>
            <a:xfrm>
              <a:off x="8884097" y="4655840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326;p9"/>
            <p:cNvSpPr/>
            <p:nvPr/>
          </p:nvSpPr>
          <p:spPr>
            <a:xfrm>
              <a:off x="8849728" y="462147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327;p9"/>
            <p:cNvSpPr/>
            <p:nvPr/>
          </p:nvSpPr>
          <p:spPr>
            <a:xfrm>
              <a:off x="9237324" y="462338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328;p9"/>
            <p:cNvSpPr/>
            <p:nvPr/>
          </p:nvSpPr>
          <p:spPr>
            <a:xfrm>
              <a:off x="9212503" y="4690206"/>
              <a:ext cx="28640" cy="21002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29;p9"/>
            <p:cNvSpPr/>
            <p:nvPr/>
          </p:nvSpPr>
          <p:spPr>
            <a:xfrm>
              <a:off x="9170498" y="4638658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330;p9"/>
            <p:cNvSpPr/>
            <p:nvPr/>
          </p:nvSpPr>
          <p:spPr>
            <a:xfrm>
              <a:off x="8979564" y="4820033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331;p9"/>
            <p:cNvSpPr/>
            <p:nvPr/>
          </p:nvSpPr>
          <p:spPr>
            <a:xfrm>
              <a:off x="8933739" y="482958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2;p9"/>
            <p:cNvSpPr/>
            <p:nvPr/>
          </p:nvSpPr>
          <p:spPr>
            <a:xfrm>
              <a:off x="8992928" y="446682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333;p9"/>
            <p:cNvSpPr/>
            <p:nvPr/>
          </p:nvSpPr>
          <p:spPr>
            <a:xfrm>
              <a:off x="8664522" y="4296906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334;p9"/>
            <p:cNvSpPr/>
            <p:nvPr/>
          </p:nvSpPr>
          <p:spPr>
            <a:xfrm>
              <a:off x="8884097" y="426445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335;p9"/>
            <p:cNvSpPr/>
            <p:nvPr/>
          </p:nvSpPr>
          <p:spPr>
            <a:xfrm>
              <a:off x="8462132" y="414607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" name="Google Shape;2336;p9"/>
          <p:cNvGrpSpPr>
            <a:grpSpLocks/>
          </p:cNvGrpSpPr>
          <p:nvPr/>
        </p:nvGrpSpPr>
        <p:grpSpPr bwMode="auto">
          <a:xfrm rot="-5400000">
            <a:off x="11093450" y="6143625"/>
            <a:ext cx="363538" cy="985838"/>
            <a:chOff x="7607455" y="4238363"/>
            <a:chExt cx="438017" cy="1186459"/>
          </a:xfrm>
        </p:grpSpPr>
        <p:sp>
          <p:nvSpPr>
            <p:cNvPr id="91" name="Google Shape;2337;p9"/>
            <p:cNvSpPr/>
            <p:nvPr/>
          </p:nvSpPr>
          <p:spPr>
            <a:xfrm>
              <a:off x="7905842" y="4620475"/>
              <a:ext cx="133891" cy="196788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338;p9"/>
            <p:cNvSpPr/>
            <p:nvPr/>
          </p:nvSpPr>
          <p:spPr>
            <a:xfrm>
              <a:off x="7607455" y="4893686"/>
              <a:ext cx="219965" cy="13947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339;p9"/>
            <p:cNvSpPr/>
            <p:nvPr/>
          </p:nvSpPr>
          <p:spPr>
            <a:xfrm>
              <a:off x="7900104" y="4893685"/>
              <a:ext cx="118590" cy="242641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340;p9"/>
            <p:cNvSpPr/>
            <p:nvPr/>
          </p:nvSpPr>
          <p:spPr>
            <a:xfrm>
              <a:off x="7664838" y="4670150"/>
              <a:ext cx="170234" cy="21016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341;p9"/>
            <p:cNvSpPr/>
            <p:nvPr/>
          </p:nvSpPr>
          <p:spPr>
            <a:xfrm>
              <a:off x="7838896" y="4314785"/>
              <a:ext cx="141542" cy="313332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342;p9"/>
            <p:cNvSpPr/>
            <p:nvPr/>
          </p:nvSpPr>
          <p:spPr>
            <a:xfrm>
              <a:off x="7689704" y="4238364"/>
              <a:ext cx="151105" cy="257926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343;p9"/>
            <p:cNvSpPr/>
            <p:nvPr/>
          </p:nvSpPr>
          <p:spPr>
            <a:xfrm>
              <a:off x="7764299" y="4349176"/>
              <a:ext cx="112852" cy="1075646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344;p9"/>
            <p:cNvSpPr/>
            <p:nvPr/>
          </p:nvSpPr>
          <p:spPr>
            <a:xfrm>
              <a:off x="7846548" y="4935718"/>
              <a:ext cx="149193" cy="278942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345;p9"/>
            <p:cNvSpPr/>
            <p:nvPr/>
          </p:nvSpPr>
          <p:spPr>
            <a:xfrm>
              <a:off x="7731783" y="4740841"/>
              <a:ext cx="141542" cy="185324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346;p9"/>
            <p:cNvSpPr/>
            <p:nvPr/>
          </p:nvSpPr>
          <p:spPr>
            <a:xfrm>
              <a:off x="7827420" y="4370192"/>
              <a:ext cx="110939" cy="284673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347;p9"/>
            <p:cNvSpPr/>
            <p:nvPr/>
          </p:nvSpPr>
          <p:spPr>
            <a:xfrm>
              <a:off x="7852286" y="4654866"/>
              <a:ext cx="160670" cy="196788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348;p9"/>
            <p:cNvSpPr/>
            <p:nvPr/>
          </p:nvSpPr>
          <p:spPr>
            <a:xfrm>
              <a:off x="7691615" y="4929985"/>
              <a:ext cx="181710" cy="12227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349;p9"/>
            <p:cNvSpPr/>
            <p:nvPr/>
          </p:nvSpPr>
          <p:spPr>
            <a:xfrm>
              <a:off x="7934533" y="4960555"/>
              <a:ext cx="21039" cy="1719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350;p9"/>
            <p:cNvSpPr/>
            <p:nvPr/>
          </p:nvSpPr>
          <p:spPr>
            <a:xfrm>
              <a:off x="7928794" y="4991123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351;p9"/>
            <p:cNvSpPr/>
            <p:nvPr/>
          </p:nvSpPr>
          <p:spPr>
            <a:xfrm>
              <a:off x="7955573" y="4687345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352;p9"/>
            <p:cNvSpPr/>
            <p:nvPr/>
          </p:nvSpPr>
          <p:spPr>
            <a:xfrm>
              <a:off x="7949835" y="4714093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353;p9"/>
            <p:cNvSpPr/>
            <p:nvPr/>
          </p:nvSpPr>
          <p:spPr>
            <a:xfrm>
              <a:off x="7714568" y="4704539"/>
              <a:ext cx="19127" cy="1528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354;p9"/>
            <p:cNvSpPr/>
            <p:nvPr/>
          </p:nvSpPr>
          <p:spPr>
            <a:xfrm>
              <a:off x="7706917" y="4733198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355;p9"/>
            <p:cNvSpPr/>
            <p:nvPr/>
          </p:nvSpPr>
          <p:spPr>
            <a:xfrm>
              <a:off x="7683964" y="4706451"/>
              <a:ext cx="19127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356;p9"/>
            <p:cNvSpPr/>
            <p:nvPr/>
          </p:nvSpPr>
          <p:spPr>
            <a:xfrm>
              <a:off x="7907755" y="4335802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357;p9"/>
            <p:cNvSpPr/>
            <p:nvPr/>
          </p:nvSpPr>
          <p:spPr>
            <a:xfrm>
              <a:off x="7882888" y="4349175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358;p9"/>
            <p:cNvSpPr/>
            <p:nvPr/>
          </p:nvSpPr>
          <p:spPr>
            <a:xfrm>
              <a:off x="7754736" y="4299501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359;p9"/>
            <p:cNvSpPr/>
            <p:nvPr/>
          </p:nvSpPr>
          <p:spPr>
            <a:xfrm>
              <a:off x="7737521" y="4328160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360;p9"/>
            <p:cNvSpPr/>
            <p:nvPr/>
          </p:nvSpPr>
          <p:spPr>
            <a:xfrm>
              <a:off x="7722219" y="4299500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2361;p9"/>
          <p:cNvGrpSpPr>
            <a:grpSpLocks/>
          </p:cNvGrpSpPr>
          <p:nvPr/>
        </p:nvGrpSpPr>
        <p:grpSpPr bwMode="auto">
          <a:xfrm>
            <a:off x="9729788" y="263525"/>
            <a:ext cx="844550" cy="506413"/>
            <a:chOff x="8365864" y="2993835"/>
            <a:chExt cx="933472" cy="547264"/>
          </a:xfrm>
        </p:grpSpPr>
        <p:sp>
          <p:nvSpPr>
            <p:cNvPr id="116" name="Google Shape;2362;p9"/>
            <p:cNvSpPr/>
            <p:nvPr/>
          </p:nvSpPr>
          <p:spPr>
            <a:xfrm>
              <a:off x="8365864" y="2993835"/>
              <a:ext cx="721159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363;p9"/>
            <p:cNvSpPr/>
            <p:nvPr/>
          </p:nvSpPr>
          <p:spPr>
            <a:xfrm>
              <a:off x="8414994" y="3053880"/>
              <a:ext cx="884342" cy="396294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364;p9"/>
            <p:cNvSpPr/>
            <p:nvPr/>
          </p:nvSpPr>
          <p:spPr>
            <a:xfrm>
              <a:off x="8853656" y="3057311"/>
              <a:ext cx="149144" cy="223023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365;p9"/>
            <p:cNvSpPr/>
            <p:nvPr/>
          </p:nvSpPr>
          <p:spPr>
            <a:xfrm>
              <a:off x="8713284" y="3113924"/>
              <a:ext cx="159672" cy="217877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366;p9"/>
            <p:cNvSpPr/>
            <p:nvPr/>
          </p:nvSpPr>
          <p:spPr>
            <a:xfrm>
              <a:off x="8609759" y="3209995"/>
              <a:ext cx="124580" cy="171556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367;p9"/>
            <p:cNvSpPr/>
            <p:nvPr/>
          </p:nvSpPr>
          <p:spPr>
            <a:xfrm>
              <a:off x="8502726" y="3299205"/>
              <a:ext cx="98260" cy="128667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368;p9"/>
            <p:cNvSpPr/>
            <p:nvPr/>
          </p:nvSpPr>
          <p:spPr>
            <a:xfrm>
              <a:off x="8446578" y="3357534"/>
              <a:ext cx="71940" cy="99502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2369;p9"/>
          <p:cNvGrpSpPr>
            <a:grpSpLocks/>
          </p:cNvGrpSpPr>
          <p:nvPr/>
        </p:nvGrpSpPr>
        <p:grpSpPr bwMode="auto">
          <a:xfrm rot="-1533248">
            <a:off x="10545763" y="52388"/>
            <a:ext cx="1066800" cy="790575"/>
            <a:chOff x="8118223" y="2202382"/>
            <a:chExt cx="1151949" cy="873156"/>
          </a:xfrm>
        </p:grpSpPr>
        <p:sp>
          <p:nvSpPr>
            <p:cNvPr id="124" name="Google Shape;2370;p9"/>
            <p:cNvSpPr/>
            <p:nvPr/>
          </p:nvSpPr>
          <p:spPr>
            <a:xfrm>
              <a:off x="8161949" y="2364827"/>
              <a:ext cx="66855" cy="52600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371;p9"/>
            <p:cNvSpPr/>
            <p:nvPr/>
          </p:nvSpPr>
          <p:spPr>
            <a:xfrm>
              <a:off x="8116503" y="2840794"/>
              <a:ext cx="286273" cy="15078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372;p9"/>
            <p:cNvSpPr/>
            <p:nvPr/>
          </p:nvSpPr>
          <p:spPr>
            <a:xfrm>
              <a:off x="8375443" y="2850889"/>
              <a:ext cx="174849" cy="224426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373;p9"/>
            <p:cNvSpPr/>
            <p:nvPr/>
          </p:nvSpPr>
          <p:spPr>
            <a:xfrm>
              <a:off x="8195614" y="2509600"/>
              <a:ext cx="344556" cy="163059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374;p9"/>
            <p:cNvSpPr/>
            <p:nvPr/>
          </p:nvSpPr>
          <p:spPr>
            <a:xfrm>
              <a:off x="8752727" y="2505232"/>
              <a:ext cx="152564" cy="296311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375;p9"/>
            <p:cNvSpPr/>
            <p:nvPr/>
          </p:nvSpPr>
          <p:spPr>
            <a:xfrm>
              <a:off x="8205429" y="2196329"/>
              <a:ext cx="1064525" cy="72762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376;p9"/>
            <p:cNvSpPr/>
            <p:nvPr/>
          </p:nvSpPr>
          <p:spPr>
            <a:xfrm>
              <a:off x="8764831" y="2397148"/>
              <a:ext cx="78854" cy="354172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377;p9"/>
            <p:cNvSpPr/>
            <p:nvPr/>
          </p:nvSpPr>
          <p:spPr>
            <a:xfrm>
              <a:off x="8267528" y="2533632"/>
              <a:ext cx="406268" cy="73640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378;p9"/>
            <p:cNvSpPr/>
            <p:nvPr/>
          </p:nvSpPr>
          <p:spPr>
            <a:xfrm>
              <a:off x="8431064" y="2783338"/>
              <a:ext cx="65140" cy="22618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379;p9"/>
            <p:cNvSpPr/>
            <p:nvPr/>
          </p:nvSpPr>
          <p:spPr>
            <a:xfrm>
              <a:off x="8192981" y="2947795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380;p9"/>
            <p:cNvSpPr/>
            <p:nvPr/>
          </p:nvSpPr>
          <p:spPr>
            <a:xfrm>
              <a:off x="8171596" y="2908184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381;p9"/>
            <p:cNvSpPr/>
            <p:nvPr/>
          </p:nvSpPr>
          <p:spPr>
            <a:xfrm>
              <a:off x="8150840" y="2944257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382;p9"/>
            <p:cNvSpPr/>
            <p:nvPr/>
          </p:nvSpPr>
          <p:spPr>
            <a:xfrm>
              <a:off x="8311351" y="2609222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383;p9"/>
            <p:cNvSpPr/>
            <p:nvPr/>
          </p:nvSpPr>
          <p:spPr>
            <a:xfrm>
              <a:off x="8274172" y="2631851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384;p9"/>
            <p:cNvSpPr/>
            <p:nvPr/>
          </p:nvSpPr>
          <p:spPr>
            <a:xfrm>
              <a:off x="8236327" y="2566282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385;p9"/>
            <p:cNvSpPr/>
            <p:nvPr/>
          </p:nvSpPr>
          <p:spPr>
            <a:xfrm>
              <a:off x="8474507" y="2999963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386;p9"/>
            <p:cNvSpPr/>
            <p:nvPr/>
          </p:nvSpPr>
          <p:spPr>
            <a:xfrm>
              <a:off x="8447481" y="3033388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387;p9"/>
            <p:cNvSpPr/>
            <p:nvPr/>
          </p:nvSpPr>
          <p:spPr>
            <a:xfrm>
              <a:off x="8412375" y="2954030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388;p9"/>
            <p:cNvSpPr/>
            <p:nvPr/>
          </p:nvSpPr>
          <p:spPr>
            <a:xfrm>
              <a:off x="8773089" y="2657761"/>
              <a:ext cx="25713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389;p9"/>
            <p:cNvSpPr/>
            <p:nvPr/>
          </p:nvSpPr>
          <p:spPr>
            <a:xfrm>
              <a:off x="8772957" y="2694623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390;p9"/>
            <p:cNvSpPr/>
            <p:nvPr/>
          </p:nvSpPr>
          <p:spPr>
            <a:xfrm>
              <a:off x="8853893" y="2680207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2391;p9"/>
          <p:cNvGrpSpPr>
            <a:grpSpLocks/>
          </p:cNvGrpSpPr>
          <p:nvPr/>
        </p:nvGrpSpPr>
        <p:grpSpPr bwMode="auto">
          <a:xfrm>
            <a:off x="-284163" y="5295900"/>
            <a:ext cx="1528763" cy="1419225"/>
            <a:chOff x="-181020" y="4253777"/>
            <a:chExt cx="1117161" cy="1087511"/>
          </a:xfrm>
        </p:grpSpPr>
        <p:sp>
          <p:nvSpPr>
            <p:cNvPr id="146" name="Google Shape;2392;p9"/>
            <p:cNvSpPr/>
            <p:nvPr/>
          </p:nvSpPr>
          <p:spPr>
            <a:xfrm>
              <a:off x="-181020" y="4348661"/>
              <a:ext cx="1040595" cy="992627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393;p9"/>
            <p:cNvSpPr/>
            <p:nvPr/>
          </p:nvSpPr>
          <p:spPr>
            <a:xfrm>
              <a:off x="75359" y="4879035"/>
              <a:ext cx="68445" cy="130161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394;p9"/>
            <p:cNvSpPr/>
            <p:nvPr/>
          </p:nvSpPr>
          <p:spPr>
            <a:xfrm>
              <a:off x="165845" y="4973919"/>
              <a:ext cx="104408" cy="98533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395;p9"/>
            <p:cNvSpPr/>
            <p:nvPr/>
          </p:nvSpPr>
          <p:spPr>
            <a:xfrm>
              <a:off x="262133" y="4842541"/>
              <a:ext cx="70765" cy="100966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396;p9"/>
            <p:cNvSpPr/>
            <p:nvPr/>
          </p:nvSpPr>
          <p:spPr>
            <a:xfrm>
              <a:off x="393222" y="4911880"/>
              <a:ext cx="106728" cy="92451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397;p9"/>
            <p:cNvSpPr/>
            <p:nvPr/>
          </p:nvSpPr>
          <p:spPr>
            <a:xfrm>
              <a:off x="452386" y="4773204"/>
              <a:ext cx="62645" cy="109481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398;p9"/>
            <p:cNvSpPr/>
            <p:nvPr/>
          </p:nvSpPr>
          <p:spPr>
            <a:xfrm>
              <a:off x="559114" y="4847407"/>
              <a:ext cx="102087" cy="74204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399;p9"/>
            <p:cNvSpPr/>
            <p:nvPr/>
          </p:nvSpPr>
          <p:spPr>
            <a:xfrm>
              <a:off x="615958" y="4691701"/>
              <a:ext cx="59165" cy="11799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400;p9"/>
            <p:cNvSpPr/>
            <p:nvPr/>
          </p:nvSpPr>
          <p:spPr>
            <a:xfrm>
              <a:off x="711085" y="4724546"/>
              <a:ext cx="129929" cy="74203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401;p9"/>
            <p:cNvSpPr/>
            <p:nvPr/>
          </p:nvSpPr>
          <p:spPr>
            <a:xfrm>
              <a:off x="719206" y="4548159"/>
              <a:ext cx="76566" cy="108265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402;p9"/>
            <p:cNvSpPr/>
            <p:nvPr/>
          </p:nvSpPr>
          <p:spPr>
            <a:xfrm>
              <a:off x="810852" y="4525047"/>
              <a:ext cx="103248" cy="71770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403;p9"/>
            <p:cNvSpPr/>
            <p:nvPr/>
          </p:nvSpPr>
          <p:spPr>
            <a:xfrm>
              <a:off x="723846" y="4397319"/>
              <a:ext cx="124129" cy="86369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404;p9"/>
            <p:cNvSpPr/>
            <p:nvPr/>
          </p:nvSpPr>
          <p:spPr>
            <a:xfrm>
              <a:off x="842175" y="4366908"/>
              <a:ext cx="93966" cy="7298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405;p9"/>
            <p:cNvSpPr/>
            <p:nvPr/>
          </p:nvSpPr>
          <p:spPr>
            <a:xfrm>
              <a:off x="780690" y="4253777"/>
              <a:ext cx="91647" cy="115564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2406;p9"/>
          <p:cNvGrpSpPr>
            <a:grpSpLocks/>
          </p:cNvGrpSpPr>
          <p:nvPr/>
        </p:nvGrpSpPr>
        <p:grpSpPr bwMode="auto">
          <a:xfrm>
            <a:off x="-265113" y="4932363"/>
            <a:ext cx="1208088" cy="1547812"/>
            <a:chOff x="-168050" y="4195214"/>
            <a:chExt cx="719519" cy="965231"/>
          </a:xfrm>
        </p:grpSpPr>
        <p:sp>
          <p:nvSpPr>
            <p:cNvPr id="161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408;p9"/>
            <p:cNvSpPr/>
            <p:nvPr/>
          </p:nvSpPr>
          <p:spPr>
            <a:xfrm>
              <a:off x="-68773" y="4860481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409;p9"/>
            <p:cNvSpPr/>
            <p:nvPr/>
          </p:nvSpPr>
          <p:spPr>
            <a:xfrm>
              <a:off x="-31899" y="4784252"/>
              <a:ext cx="19856" cy="1683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410;p9"/>
            <p:cNvSpPr/>
            <p:nvPr/>
          </p:nvSpPr>
          <p:spPr>
            <a:xfrm>
              <a:off x="17267" y="476841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411;p9"/>
            <p:cNvSpPr/>
            <p:nvPr/>
          </p:nvSpPr>
          <p:spPr>
            <a:xfrm>
              <a:off x="58868" y="4691194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412;p9"/>
            <p:cNvSpPr/>
            <p:nvPr/>
          </p:nvSpPr>
          <p:spPr>
            <a:xfrm>
              <a:off x="100470" y="4671394"/>
              <a:ext cx="21746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413;p9"/>
            <p:cNvSpPr/>
            <p:nvPr/>
          </p:nvSpPr>
          <p:spPr>
            <a:xfrm>
              <a:off x="111816" y="4599126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414;p9"/>
            <p:cNvSpPr/>
            <p:nvPr/>
          </p:nvSpPr>
          <p:spPr>
            <a:xfrm>
              <a:off x="159091" y="4582296"/>
              <a:ext cx="19855" cy="1683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415;p9"/>
            <p:cNvSpPr/>
            <p:nvPr/>
          </p:nvSpPr>
          <p:spPr>
            <a:xfrm>
              <a:off x="166654" y="451002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416;p9"/>
            <p:cNvSpPr/>
            <p:nvPr/>
          </p:nvSpPr>
          <p:spPr>
            <a:xfrm>
              <a:off x="211092" y="4502108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417;p9"/>
            <p:cNvSpPr/>
            <p:nvPr/>
          </p:nvSpPr>
          <p:spPr>
            <a:xfrm>
              <a:off x="208256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418;p9"/>
            <p:cNvSpPr/>
            <p:nvPr/>
          </p:nvSpPr>
          <p:spPr>
            <a:xfrm>
              <a:off x="260258" y="44337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419;p9"/>
            <p:cNvSpPr/>
            <p:nvPr/>
          </p:nvSpPr>
          <p:spPr>
            <a:xfrm>
              <a:off x="260258" y="4376380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420;p9"/>
            <p:cNvSpPr/>
            <p:nvPr/>
          </p:nvSpPr>
          <p:spPr>
            <a:xfrm>
              <a:off x="305641" y="437143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421;p9"/>
            <p:cNvSpPr/>
            <p:nvPr/>
          </p:nvSpPr>
          <p:spPr>
            <a:xfrm>
              <a:off x="318878" y="430114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422;p9"/>
            <p:cNvSpPr/>
            <p:nvPr/>
          </p:nvSpPr>
          <p:spPr>
            <a:xfrm>
              <a:off x="357644" y="4284312"/>
              <a:ext cx="19855" cy="1682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423;p9"/>
            <p:cNvSpPr/>
            <p:nvPr/>
          </p:nvSpPr>
          <p:spPr>
            <a:xfrm>
              <a:off x="-698" y="487038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424;p9"/>
            <p:cNvSpPr/>
            <p:nvPr/>
          </p:nvSpPr>
          <p:spPr>
            <a:xfrm>
              <a:off x="58868" y="4818902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425;p9"/>
            <p:cNvSpPr/>
            <p:nvPr/>
          </p:nvSpPr>
          <p:spPr>
            <a:xfrm>
              <a:off x="116543" y="481395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426;p9"/>
            <p:cNvSpPr/>
            <p:nvPr/>
          </p:nvSpPr>
          <p:spPr>
            <a:xfrm>
              <a:off x="137344" y="476346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427;p9"/>
            <p:cNvSpPr/>
            <p:nvPr/>
          </p:nvSpPr>
          <p:spPr>
            <a:xfrm>
              <a:off x="205419" y="4755543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428;p9"/>
            <p:cNvSpPr/>
            <p:nvPr/>
          </p:nvSpPr>
          <p:spPr>
            <a:xfrm>
              <a:off x="213929" y="470604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429;p9"/>
            <p:cNvSpPr/>
            <p:nvPr/>
          </p:nvSpPr>
          <p:spPr>
            <a:xfrm>
              <a:off x="268767" y="470109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430;p9"/>
            <p:cNvSpPr/>
            <p:nvPr/>
          </p:nvSpPr>
          <p:spPr>
            <a:xfrm>
              <a:off x="271604" y="464070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431;p9"/>
            <p:cNvSpPr/>
            <p:nvPr/>
          </p:nvSpPr>
          <p:spPr>
            <a:xfrm>
              <a:off x="328333" y="4650605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432;p9"/>
            <p:cNvSpPr/>
            <p:nvPr/>
          </p:nvSpPr>
          <p:spPr>
            <a:xfrm>
              <a:off x="334952" y="4594176"/>
              <a:ext cx="19855" cy="1485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433;p9"/>
            <p:cNvSpPr/>
            <p:nvPr/>
          </p:nvSpPr>
          <p:spPr>
            <a:xfrm>
              <a:off x="394517" y="459615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434;p9"/>
            <p:cNvSpPr/>
            <p:nvPr/>
          </p:nvSpPr>
          <p:spPr>
            <a:xfrm>
              <a:off x="386954" y="4538737"/>
              <a:ext cx="19856" cy="1485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435;p9"/>
            <p:cNvSpPr/>
            <p:nvPr/>
          </p:nvSpPr>
          <p:spPr>
            <a:xfrm>
              <a:off x="441792" y="4553587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436;p9"/>
            <p:cNvSpPr/>
            <p:nvPr/>
          </p:nvSpPr>
          <p:spPr>
            <a:xfrm>
              <a:off x="465430" y="449418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437;p9"/>
            <p:cNvSpPr/>
            <p:nvPr/>
          </p:nvSpPr>
          <p:spPr>
            <a:xfrm>
              <a:off x="-59318" y="4711984"/>
              <a:ext cx="20801" cy="1484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2438;p9"/>
            <p:cNvSpPr/>
            <p:nvPr/>
          </p:nvSpPr>
          <p:spPr>
            <a:xfrm>
              <a:off x="-64046" y="463773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439;p9"/>
            <p:cNvSpPr/>
            <p:nvPr/>
          </p:nvSpPr>
          <p:spPr>
            <a:xfrm>
              <a:off x="-13935" y="461694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2440;p9"/>
            <p:cNvSpPr/>
            <p:nvPr/>
          </p:nvSpPr>
          <p:spPr>
            <a:xfrm>
              <a:off x="-25281" y="454368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2441;p9"/>
            <p:cNvSpPr/>
            <p:nvPr/>
          </p:nvSpPr>
          <p:spPr>
            <a:xfrm>
              <a:off x="24831" y="452289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442;p9"/>
            <p:cNvSpPr/>
            <p:nvPr/>
          </p:nvSpPr>
          <p:spPr>
            <a:xfrm>
              <a:off x="11594" y="4462509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443;p9"/>
            <p:cNvSpPr/>
            <p:nvPr/>
          </p:nvSpPr>
          <p:spPr>
            <a:xfrm>
              <a:off x="66432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2444;p9"/>
            <p:cNvSpPr/>
            <p:nvPr/>
          </p:nvSpPr>
          <p:spPr>
            <a:xfrm>
              <a:off x="56977" y="438133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2445;p9"/>
            <p:cNvSpPr/>
            <p:nvPr/>
          </p:nvSpPr>
          <p:spPr>
            <a:xfrm>
              <a:off x="107088" y="4379350"/>
              <a:ext cx="19856" cy="1484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446;p9"/>
            <p:cNvSpPr/>
            <p:nvPr/>
          </p:nvSpPr>
          <p:spPr>
            <a:xfrm>
              <a:off x="104252" y="4288272"/>
              <a:ext cx="19855" cy="1484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447;p9"/>
            <p:cNvSpPr/>
            <p:nvPr/>
          </p:nvSpPr>
          <p:spPr>
            <a:xfrm>
              <a:off x="156254" y="4281342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448;p9"/>
            <p:cNvSpPr/>
            <p:nvPr/>
          </p:nvSpPr>
          <p:spPr>
            <a:xfrm>
              <a:off x="168545" y="4209074"/>
              <a:ext cx="21746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449;p9"/>
            <p:cNvSpPr/>
            <p:nvPr/>
          </p:nvSpPr>
          <p:spPr>
            <a:xfrm>
              <a:off x="-80119" y="4766433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450;p9"/>
            <p:cNvSpPr/>
            <p:nvPr/>
          </p:nvSpPr>
          <p:spPr>
            <a:xfrm>
              <a:off x="-59318" y="492878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451;p9"/>
            <p:cNvSpPr/>
            <p:nvPr/>
          </p:nvSpPr>
          <p:spPr>
            <a:xfrm>
              <a:off x="-129285" y="489711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452;p9"/>
            <p:cNvSpPr/>
            <p:nvPr/>
          </p:nvSpPr>
          <p:spPr>
            <a:xfrm>
              <a:off x="-108484" y="497531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453;p9"/>
            <p:cNvSpPr/>
            <p:nvPr/>
          </p:nvSpPr>
          <p:spPr>
            <a:xfrm>
              <a:off x="-134958" y="5004028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454;p9"/>
          <p:cNvGrpSpPr>
            <a:grpSpLocks/>
          </p:cNvGrpSpPr>
          <p:nvPr/>
        </p:nvGrpSpPr>
        <p:grpSpPr bwMode="auto">
          <a:xfrm rot="5400000">
            <a:off x="11330781" y="-793"/>
            <a:ext cx="1033463" cy="1035050"/>
            <a:chOff x="7973149" y="-201092"/>
            <a:chExt cx="1116750" cy="1145263"/>
          </a:xfrm>
        </p:grpSpPr>
        <p:sp>
          <p:nvSpPr>
            <p:cNvPr id="209" name="Google Shape;2455;p9"/>
            <p:cNvSpPr/>
            <p:nvPr/>
          </p:nvSpPr>
          <p:spPr>
            <a:xfrm>
              <a:off x="8048628" y="-195822"/>
              <a:ext cx="1041271" cy="992444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456;p9"/>
            <p:cNvSpPr/>
            <p:nvPr/>
          </p:nvSpPr>
          <p:spPr>
            <a:xfrm>
              <a:off x="8763965" y="134407"/>
              <a:ext cx="68617" cy="131740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457;p9"/>
            <p:cNvSpPr/>
            <p:nvPr/>
          </p:nvSpPr>
          <p:spPr>
            <a:xfrm>
              <a:off x="8637024" y="67659"/>
              <a:ext cx="106357" cy="98366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458;p9"/>
            <p:cNvSpPr/>
            <p:nvPr/>
          </p:nvSpPr>
          <p:spPr>
            <a:xfrm>
              <a:off x="8575267" y="195885"/>
              <a:ext cx="72048" cy="10187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459;p9"/>
            <p:cNvSpPr/>
            <p:nvPr/>
          </p:nvSpPr>
          <p:spPr>
            <a:xfrm>
              <a:off x="8407155" y="136163"/>
              <a:ext cx="108072" cy="91340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460;p9"/>
            <p:cNvSpPr/>
            <p:nvPr/>
          </p:nvSpPr>
          <p:spPr>
            <a:xfrm>
              <a:off x="8393431" y="257364"/>
              <a:ext cx="61756" cy="10890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461;p9"/>
            <p:cNvSpPr/>
            <p:nvPr/>
          </p:nvSpPr>
          <p:spPr>
            <a:xfrm>
              <a:off x="8247618" y="216964"/>
              <a:ext cx="101211" cy="7377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462;p9"/>
            <p:cNvSpPr/>
            <p:nvPr/>
          </p:nvSpPr>
          <p:spPr>
            <a:xfrm>
              <a:off x="8232179" y="331139"/>
              <a:ext cx="60040" cy="11593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463;p9"/>
            <p:cNvSpPr/>
            <p:nvPr/>
          </p:nvSpPr>
          <p:spPr>
            <a:xfrm>
              <a:off x="8067497" y="341678"/>
              <a:ext cx="130373" cy="7377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464;p9"/>
            <p:cNvSpPr/>
            <p:nvPr/>
          </p:nvSpPr>
          <p:spPr>
            <a:xfrm>
              <a:off x="8112099" y="482201"/>
              <a:ext cx="77194" cy="108905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465;p9"/>
            <p:cNvSpPr/>
            <p:nvPr/>
          </p:nvSpPr>
          <p:spPr>
            <a:xfrm>
              <a:off x="7993734" y="547193"/>
              <a:ext cx="104642" cy="7201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466;p9"/>
            <p:cNvSpPr/>
            <p:nvPr/>
          </p:nvSpPr>
          <p:spPr>
            <a:xfrm>
              <a:off x="8060636" y="654342"/>
              <a:ext cx="123511" cy="8782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467;p9"/>
            <p:cNvSpPr/>
            <p:nvPr/>
          </p:nvSpPr>
          <p:spPr>
            <a:xfrm>
              <a:off x="7973148" y="700012"/>
              <a:ext cx="92634" cy="73775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468;p9"/>
            <p:cNvSpPr/>
            <p:nvPr/>
          </p:nvSpPr>
          <p:spPr>
            <a:xfrm>
              <a:off x="8034904" y="770274"/>
              <a:ext cx="92634" cy="115932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469;p9"/>
            <p:cNvSpPr/>
            <p:nvPr/>
          </p:nvSpPr>
          <p:spPr>
            <a:xfrm>
              <a:off x="8357406" y="-21926"/>
              <a:ext cx="718769" cy="966096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470;p9"/>
            <p:cNvSpPr/>
            <p:nvPr/>
          </p:nvSpPr>
          <p:spPr>
            <a:xfrm>
              <a:off x="8957810" y="269660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471;p9"/>
            <p:cNvSpPr/>
            <p:nvPr/>
          </p:nvSpPr>
          <p:spPr>
            <a:xfrm>
              <a:off x="8920069" y="34519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472;p9"/>
            <p:cNvSpPr/>
            <p:nvPr/>
          </p:nvSpPr>
          <p:spPr>
            <a:xfrm>
              <a:off x="8872038" y="355731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473;p9"/>
            <p:cNvSpPr/>
            <p:nvPr/>
          </p:nvSpPr>
          <p:spPr>
            <a:xfrm>
              <a:off x="8829152" y="43828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474;p9"/>
            <p:cNvSpPr/>
            <p:nvPr/>
          </p:nvSpPr>
          <p:spPr>
            <a:xfrm>
              <a:off x="8787981" y="450583"/>
              <a:ext cx="18869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475;p9"/>
            <p:cNvSpPr/>
            <p:nvPr/>
          </p:nvSpPr>
          <p:spPr>
            <a:xfrm>
              <a:off x="8775972" y="53138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476;p9"/>
            <p:cNvSpPr/>
            <p:nvPr/>
          </p:nvSpPr>
          <p:spPr>
            <a:xfrm>
              <a:off x="8729657" y="541924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477;p9"/>
            <p:cNvSpPr/>
            <p:nvPr/>
          </p:nvSpPr>
          <p:spPr>
            <a:xfrm>
              <a:off x="8721078" y="61921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478;p9"/>
            <p:cNvSpPr/>
            <p:nvPr/>
          </p:nvSpPr>
          <p:spPr>
            <a:xfrm>
              <a:off x="8678194" y="627994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479;p9"/>
            <p:cNvSpPr/>
            <p:nvPr/>
          </p:nvSpPr>
          <p:spPr>
            <a:xfrm>
              <a:off x="8679909" y="680690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480;p9"/>
            <p:cNvSpPr/>
            <p:nvPr/>
          </p:nvSpPr>
          <p:spPr>
            <a:xfrm>
              <a:off x="8628445" y="689473"/>
              <a:ext cx="18870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481;p9"/>
            <p:cNvSpPr/>
            <p:nvPr/>
          </p:nvSpPr>
          <p:spPr>
            <a:xfrm>
              <a:off x="8628445" y="752708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482;p9"/>
            <p:cNvSpPr/>
            <p:nvPr/>
          </p:nvSpPr>
          <p:spPr>
            <a:xfrm>
              <a:off x="8582129" y="75797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483;p9"/>
            <p:cNvSpPr/>
            <p:nvPr/>
          </p:nvSpPr>
          <p:spPr>
            <a:xfrm>
              <a:off x="8570121" y="814187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484;p9"/>
            <p:cNvSpPr/>
            <p:nvPr/>
          </p:nvSpPr>
          <p:spPr>
            <a:xfrm>
              <a:off x="8530666" y="824726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485;p9"/>
            <p:cNvSpPr/>
            <p:nvPr/>
          </p:nvSpPr>
          <p:spPr>
            <a:xfrm>
              <a:off x="8889191" y="25736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86;p9"/>
            <p:cNvSpPr/>
            <p:nvPr/>
          </p:nvSpPr>
          <p:spPr>
            <a:xfrm>
              <a:off x="8829152" y="310060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87;p9"/>
            <p:cNvSpPr/>
            <p:nvPr/>
          </p:nvSpPr>
          <p:spPr>
            <a:xfrm>
              <a:off x="8770827" y="31533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88;p9"/>
            <p:cNvSpPr/>
            <p:nvPr/>
          </p:nvSpPr>
          <p:spPr>
            <a:xfrm>
              <a:off x="8750241" y="36626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89;p9"/>
            <p:cNvSpPr/>
            <p:nvPr/>
          </p:nvSpPr>
          <p:spPr>
            <a:xfrm>
              <a:off x="8683339" y="373296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90;p9"/>
            <p:cNvSpPr/>
            <p:nvPr/>
          </p:nvSpPr>
          <p:spPr>
            <a:xfrm>
              <a:off x="8674762" y="42247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91;p9"/>
            <p:cNvSpPr/>
            <p:nvPr/>
          </p:nvSpPr>
          <p:spPr>
            <a:xfrm>
              <a:off x="8619869" y="42423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92;p9"/>
            <p:cNvSpPr/>
            <p:nvPr/>
          </p:nvSpPr>
          <p:spPr>
            <a:xfrm>
              <a:off x="8616437" y="489227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93;p9"/>
            <p:cNvSpPr/>
            <p:nvPr/>
          </p:nvSpPr>
          <p:spPr>
            <a:xfrm>
              <a:off x="8559827" y="471662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94;p9"/>
            <p:cNvSpPr/>
            <p:nvPr/>
          </p:nvSpPr>
          <p:spPr>
            <a:xfrm>
              <a:off x="8552966" y="529627"/>
              <a:ext cx="22301" cy="17565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5;p9"/>
            <p:cNvSpPr/>
            <p:nvPr/>
          </p:nvSpPr>
          <p:spPr>
            <a:xfrm>
              <a:off x="8492926" y="53314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496;p9"/>
            <p:cNvSpPr/>
            <p:nvPr/>
          </p:nvSpPr>
          <p:spPr>
            <a:xfrm>
              <a:off x="8501503" y="59110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497;p9"/>
            <p:cNvSpPr/>
            <p:nvPr/>
          </p:nvSpPr>
          <p:spPr>
            <a:xfrm>
              <a:off x="8446609" y="57529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498;p9"/>
            <p:cNvSpPr/>
            <p:nvPr/>
          </p:nvSpPr>
          <p:spPr>
            <a:xfrm>
              <a:off x="8422593" y="63502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499;p9"/>
            <p:cNvSpPr/>
            <p:nvPr/>
          </p:nvSpPr>
          <p:spPr>
            <a:xfrm>
              <a:off x="8947517" y="417209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00;p9"/>
            <p:cNvSpPr/>
            <p:nvPr/>
          </p:nvSpPr>
          <p:spPr>
            <a:xfrm>
              <a:off x="8952664" y="490984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01;p9"/>
            <p:cNvSpPr/>
            <p:nvPr/>
          </p:nvSpPr>
          <p:spPr>
            <a:xfrm>
              <a:off x="8902916" y="512063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02;p9"/>
            <p:cNvSpPr/>
            <p:nvPr/>
          </p:nvSpPr>
          <p:spPr>
            <a:xfrm>
              <a:off x="8913208" y="58583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03;p9"/>
            <p:cNvSpPr/>
            <p:nvPr/>
          </p:nvSpPr>
          <p:spPr>
            <a:xfrm>
              <a:off x="8863461" y="606915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04;p9"/>
            <p:cNvSpPr/>
            <p:nvPr/>
          </p:nvSpPr>
          <p:spPr>
            <a:xfrm>
              <a:off x="8877184" y="666637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05;p9"/>
            <p:cNvSpPr/>
            <p:nvPr/>
          </p:nvSpPr>
          <p:spPr>
            <a:xfrm>
              <a:off x="8822290" y="680690"/>
              <a:ext cx="18869" cy="14052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506;p9"/>
            <p:cNvSpPr/>
            <p:nvPr/>
          </p:nvSpPr>
          <p:spPr>
            <a:xfrm>
              <a:off x="8830867" y="747438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507;p9"/>
            <p:cNvSpPr/>
            <p:nvPr/>
          </p:nvSpPr>
          <p:spPr>
            <a:xfrm>
              <a:off x="8781120" y="750951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508;p9"/>
            <p:cNvSpPr/>
            <p:nvPr/>
          </p:nvSpPr>
          <p:spPr>
            <a:xfrm>
              <a:off x="8784550" y="826482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509;p9"/>
            <p:cNvSpPr/>
            <p:nvPr/>
          </p:nvSpPr>
          <p:spPr>
            <a:xfrm>
              <a:off x="8733088" y="831752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510;p9"/>
            <p:cNvSpPr/>
            <p:nvPr/>
          </p:nvSpPr>
          <p:spPr>
            <a:xfrm>
              <a:off x="8719364" y="900258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511;p9"/>
            <p:cNvSpPr/>
            <p:nvPr/>
          </p:nvSpPr>
          <p:spPr>
            <a:xfrm>
              <a:off x="8968101" y="36275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512;p9"/>
            <p:cNvSpPr/>
            <p:nvPr/>
          </p:nvSpPr>
          <p:spPr>
            <a:xfrm>
              <a:off x="8947517" y="19588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513;p9"/>
            <p:cNvSpPr/>
            <p:nvPr/>
          </p:nvSpPr>
          <p:spPr>
            <a:xfrm>
              <a:off x="9017850" y="225746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514;p9"/>
            <p:cNvSpPr/>
            <p:nvPr/>
          </p:nvSpPr>
          <p:spPr>
            <a:xfrm>
              <a:off x="8995549" y="153728"/>
              <a:ext cx="22301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515;p9"/>
            <p:cNvSpPr/>
            <p:nvPr/>
          </p:nvSpPr>
          <p:spPr>
            <a:xfrm>
              <a:off x="9022996" y="12035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516;p9"/>
          <p:cNvGrpSpPr>
            <a:grpSpLocks/>
          </p:cNvGrpSpPr>
          <p:nvPr/>
        </p:nvGrpSpPr>
        <p:grpSpPr bwMode="auto">
          <a:xfrm rot="5400000">
            <a:off x="393700" y="5618162"/>
            <a:ext cx="571500" cy="1622426"/>
            <a:chOff x="7607455" y="4238363"/>
            <a:chExt cx="438017" cy="1186459"/>
          </a:xfrm>
        </p:grpSpPr>
        <p:sp>
          <p:nvSpPr>
            <p:cNvPr id="271" name="Google Shape;2517;p9"/>
            <p:cNvSpPr/>
            <p:nvPr/>
          </p:nvSpPr>
          <p:spPr>
            <a:xfrm>
              <a:off x="7911633" y="4620305"/>
              <a:ext cx="133839" cy="197356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518;p9"/>
            <p:cNvSpPr/>
            <p:nvPr/>
          </p:nvSpPr>
          <p:spPr>
            <a:xfrm>
              <a:off x="7607455" y="4894282"/>
              <a:ext cx="221442" cy="13931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519;p9"/>
            <p:cNvSpPr/>
            <p:nvPr/>
          </p:nvSpPr>
          <p:spPr>
            <a:xfrm>
              <a:off x="7905550" y="4896604"/>
              <a:ext cx="118021" cy="242632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520;p9"/>
            <p:cNvSpPr/>
            <p:nvPr/>
          </p:nvSpPr>
          <p:spPr>
            <a:xfrm>
              <a:off x="7664641" y="4674868"/>
              <a:ext cx="170340" cy="210127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521;p9"/>
            <p:cNvSpPr/>
            <p:nvPr/>
          </p:nvSpPr>
          <p:spPr>
            <a:xfrm>
              <a:off x="7844715" y="4317305"/>
              <a:ext cx="142355" cy="314609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522;p9"/>
            <p:cNvSpPr/>
            <p:nvPr/>
          </p:nvSpPr>
          <p:spPr>
            <a:xfrm>
              <a:off x="7688975" y="4241846"/>
              <a:ext cx="152089" cy="256563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523;p9"/>
            <p:cNvSpPr/>
            <p:nvPr/>
          </p:nvSpPr>
          <p:spPr>
            <a:xfrm>
              <a:off x="7764411" y="4352133"/>
              <a:ext cx="113154" cy="1076171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524;p9"/>
            <p:cNvSpPr/>
            <p:nvPr/>
          </p:nvSpPr>
          <p:spPr>
            <a:xfrm>
              <a:off x="7852014" y="4938397"/>
              <a:ext cx="149655" cy="27978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525;p9"/>
            <p:cNvSpPr/>
            <p:nvPr/>
          </p:nvSpPr>
          <p:spPr>
            <a:xfrm>
              <a:off x="7738860" y="4739880"/>
              <a:ext cx="139922" cy="185747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526;p9"/>
            <p:cNvSpPr/>
            <p:nvPr/>
          </p:nvSpPr>
          <p:spPr>
            <a:xfrm>
              <a:off x="7832547" y="4369547"/>
              <a:ext cx="111938" cy="285586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527;p9"/>
            <p:cNvSpPr/>
            <p:nvPr/>
          </p:nvSpPr>
          <p:spPr>
            <a:xfrm>
              <a:off x="7858098" y="4653971"/>
              <a:ext cx="160606" cy="197356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528;p9"/>
            <p:cNvSpPr/>
            <p:nvPr/>
          </p:nvSpPr>
          <p:spPr>
            <a:xfrm>
              <a:off x="7692625" y="4932592"/>
              <a:ext cx="181291" cy="12421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529;p9"/>
            <p:cNvSpPr/>
            <p:nvPr/>
          </p:nvSpPr>
          <p:spPr>
            <a:xfrm>
              <a:off x="7934751" y="4960454"/>
              <a:ext cx="21901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530;p9"/>
            <p:cNvSpPr/>
            <p:nvPr/>
          </p:nvSpPr>
          <p:spPr>
            <a:xfrm>
              <a:off x="7928667" y="4994121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531;p9"/>
            <p:cNvSpPr/>
            <p:nvPr/>
          </p:nvSpPr>
          <p:spPr>
            <a:xfrm>
              <a:off x="7956652" y="46876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532;p9"/>
            <p:cNvSpPr/>
            <p:nvPr/>
          </p:nvSpPr>
          <p:spPr>
            <a:xfrm>
              <a:off x="7949352" y="47143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533;p9"/>
            <p:cNvSpPr/>
            <p:nvPr/>
          </p:nvSpPr>
          <p:spPr>
            <a:xfrm>
              <a:off x="7719392" y="4703891"/>
              <a:ext cx="19467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534;p9"/>
            <p:cNvSpPr/>
            <p:nvPr/>
          </p:nvSpPr>
          <p:spPr>
            <a:xfrm>
              <a:off x="7706010" y="4737558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535;p9"/>
            <p:cNvSpPr/>
            <p:nvPr/>
          </p:nvSpPr>
          <p:spPr>
            <a:xfrm>
              <a:off x="7688975" y="4707374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536;p9"/>
            <p:cNvSpPr/>
            <p:nvPr/>
          </p:nvSpPr>
          <p:spPr>
            <a:xfrm>
              <a:off x="7906767" y="4339363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537;p9"/>
            <p:cNvSpPr/>
            <p:nvPr/>
          </p:nvSpPr>
          <p:spPr>
            <a:xfrm>
              <a:off x="7883649" y="4353294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538;p9"/>
            <p:cNvSpPr/>
            <p:nvPr/>
          </p:nvSpPr>
          <p:spPr>
            <a:xfrm>
              <a:off x="7755894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539;p9"/>
            <p:cNvSpPr/>
            <p:nvPr/>
          </p:nvSpPr>
          <p:spPr>
            <a:xfrm>
              <a:off x="7738860" y="4332397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540;p9"/>
            <p:cNvSpPr/>
            <p:nvPr/>
          </p:nvSpPr>
          <p:spPr>
            <a:xfrm>
              <a:off x="7721826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" name="Google Shape;2541;p9"/>
          <p:cNvGrpSpPr>
            <a:grpSpLocks/>
          </p:cNvGrpSpPr>
          <p:nvPr/>
        </p:nvGrpSpPr>
        <p:grpSpPr bwMode="auto">
          <a:xfrm>
            <a:off x="11488738" y="6246813"/>
            <a:ext cx="747712" cy="723900"/>
            <a:chOff x="8202967" y="4478366"/>
            <a:chExt cx="900965" cy="871845"/>
          </a:xfrm>
        </p:grpSpPr>
        <p:sp>
          <p:nvSpPr>
            <p:cNvPr id="296" name="Google Shape;2542;p9"/>
            <p:cNvSpPr/>
            <p:nvPr/>
          </p:nvSpPr>
          <p:spPr>
            <a:xfrm>
              <a:off x="8202967" y="4478366"/>
              <a:ext cx="889488" cy="837430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543;p9"/>
            <p:cNvSpPr/>
            <p:nvPr/>
          </p:nvSpPr>
          <p:spPr>
            <a:xfrm>
              <a:off x="8298611" y="4596906"/>
              <a:ext cx="805321" cy="753305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544;p9"/>
            <p:cNvSpPr/>
            <p:nvPr/>
          </p:nvSpPr>
          <p:spPr>
            <a:xfrm>
              <a:off x="8354084" y="4614113"/>
              <a:ext cx="200853" cy="225609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545;p9"/>
            <p:cNvSpPr/>
            <p:nvPr/>
          </p:nvSpPr>
          <p:spPr>
            <a:xfrm>
              <a:off x="8470770" y="4732654"/>
              <a:ext cx="219980" cy="244728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2546;p9"/>
            <p:cNvSpPr/>
            <p:nvPr/>
          </p:nvSpPr>
          <p:spPr>
            <a:xfrm>
              <a:off x="8556849" y="4782364"/>
              <a:ext cx="306061" cy="334590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2547;p9"/>
            <p:cNvSpPr/>
            <p:nvPr/>
          </p:nvSpPr>
          <p:spPr>
            <a:xfrm>
              <a:off x="8711793" y="4898993"/>
              <a:ext cx="283106" cy="33267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2548;p9"/>
            <p:cNvSpPr/>
            <p:nvPr/>
          </p:nvSpPr>
          <p:spPr>
            <a:xfrm>
              <a:off x="8445902" y="5094011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2549;p9"/>
            <p:cNvSpPr/>
            <p:nvPr/>
          </p:nvSpPr>
          <p:spPr>
            <a:xfrm>
              <a:off x="8436338" y="5038564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2550;p9"/>
            <p:cNvSpPr/>
            <p:nvPr/>
          </p:nvSpPr>
          <p:spPr>
            <a:xfrm>
              <a:off x="8394255" y="5080627"/>
              <a:ext cx="28693" cy="21032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2551;p9"/>
            <p:cNvSpPr/>
            <p:nvPr/>
          </p:nvSpPr>
          <p:spPr>
            <a:xfrm>
              <a:off x="8818914" y="4646617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2552;p9"/>
            <p:cNvSpPr/>
            <p:nvPr/>
          </p:nvSpPr>
          <p:spPr>
            <a:xfrm>
              <a:off x="8792133" y="4707799"/>
              <a:ext cx="28693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2553;p9"/>
            <p:cNvSpPr/>
            <p:nvPr/>
          </p:nvSpPr>
          <p:spPr>
            <a:xfrm>
              <a:off x="8759614" y="4656176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2554;p9"/>
            <p:cNvSpPr/>
            <p:nvPr/>
          </p:nvSpPr>
          <p:spPr>
            <a:xfrm>
              <a:off x="8912644" y="4954439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2555;p9"/>
            <p:cNvSpPr/>
            <p:nvPr/>
          </p:nvSpPr>
          <p:spPr>
            <a:xfrm>
              <a:off x="8908818" y="5013709"/>
              <a:ext cx="26780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2556;p9"/>
            <p:cNvSpPr/>
            <p:nvPr/>
          </p:nvSpPr>
          <p:spPr>
            <a:xfrm>
              <a:off x="8476508" y="4874137"/>
              <a:ext cx="26780" cy="21032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2557;p9"/>
            <p:cNvSpPr/>
            <p:nvPr/>
          </p:nvSpPr>
          <p:spPr>
            <a:xfrm>
              <a:off x="8443990" y="4891345"/>
              <a:ext cx="28693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2558;p9"/>
            <p:cNvSpPr/>
            <p:nvPr/>
          </p:nvSpPr>
          <p:spPr>
            <a:xfrm>
              <a:off x="8686925" y="5155193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2559;p9"/>
            <p:cNvSpPr/>
            <p:nvPr/>
          </p:nvSpPr>
          <p:spPr>
            <a:xfrm>
              <a:off x="8327303" y="4694415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2560;p9"/>
            <p:cNvSpPr/>
            <p:nvPr/>
          </p:nvSpPr>
          <p:spPr>
            <a:xfrm>
              <a:off x="8411470" y="4637056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8500" y="2538233"/>
            <a:ext cx="5393600" cy="80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8500" y="3329040"/>
            <a:ext cx="4884000" cy="1213200"/>
          </a:xfrm>
          <a:prstGeom prst="rect">
            <a:avLst/>
          </a:prstGeom>
        </p:spPr>
        <p:txBody>
          <a:bodyPr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354499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759839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00;p14"/>
          <p:cNvSpPr/>
          <p:nvPr/>
        </p:nvSpPr>
        <p:spPr>
          <a:xfrm flipH="1">
            <a:off x="973138" y="6248400"/>
            <a:ext cx="315912" cy="319088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3602;p14"/>
          <p:cNvGrpSpPr>
            <a:grpSpLocks/>
          </p:cNvGrpSpPr>
          <p:nvPr/>
        </p:nvGrpSpPr>
        <p:grpSpPr bwMode="auto">
          <a:xfrm>
            <a:off x="163513" y="782638"/>
            <a:ext cx="215900" cy="195262"/>
            <a:chOff x="7737341" y="1046941"/>
            <a:chExt cx="161913" cy="145916"/>
          </a:xfrm>
        </p:grpSpPr>
        <p:sp>
          <p:nvSpPr>
            <p:cNvPr id="5" name="Google Shape;3603;p14"/>
            <p:cNvSpPr/>
            <p:nvPr/>
          </p:nvSpPr>
          <p:spPr>
            <a:xfrm>
              <a:off x="7737341" y="1140659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604;p14"/>
            <p:cNvSpPr/>
            <p:nvPr/>
          </p:nvSpPr>
          <p:spPr>
            <a:xfrm>
              <a:off x="7789725" y="1046941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605;p14"/>
            <p:cNvSpPr/>
            <p:nvPr/>
          </p:nvSpPr>
          <p:spPr>
            <a:xfrm>
              <a:off x="7831393" y="1140659"/>
              <a:ext cx="67861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3606;p14"/>
          <p:cNvSpPr/>
          <p:nvPr/>
        </p:nvSpPr>
        <p:spPr>
          <a:xfrm flipH="1">
            <a:off x="-338138" y="6246813"/>
            <a:ext cx="5634038" cy="63341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607;p14"/>
          <p:cNvSpPr/>
          <p:nvPr/>
        </p:nvSpPr>
        <p:spPr>
          <a:xfrm>
            <a:off x="9159875" y="-41275"/>
            <a:ext cx="3379788" cy="5270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3608;p14"/>
          <p:cNvGrpSpPr>
            <a:grpSpLocks/>
          </p:cNvGrpSpPr>
          <p:nvPr/>
        </p:nvGrpSpPr>
        <p:grpSpPr bwMode="auto">
          <a:xfrm rot="-3170136">
            <a:off x="242887" y="-709613"/>
            <a:ext cx="576263" cy="1497013"/>
            <a:chOff x="1823086" y="-208516"/>
            <a:chExt cx="433159" cy="1122944"/>
          </a:xfrm>
        </p:grpSpPr>
        <p:sp>
          <p:nvSpPr>
            <p:cNvPr id="11" name="Google Shape;3609;p14"/>
            <p:cNvSpPr/>
            <p:nvPr/>
          </p:nvSpPr>
          <p:spPr>
            <a:xfrm>
              <a:off x="1821501" y="-210294"/>
              <a:ext cx="386621" cy="1066975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610;p14"/>
            <p:cNvSpPr/>
            <p:nvPr/>
          </p:nvSpPr>
          <p:spPr>
            <a:xfrm>
              <a:off x="1901434" y="522124"/>
              <a:ext cx="64437" cy="105983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611;p14"/>
            <p:cNvSpPr/>
            <p:nvPr/>
          </p:nvSpPr>
          <p:spPr>
            <a:xfrm>
              <a:off x="1987204" y="564932"/>
              <a:ext cx="102622" cy="55968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612;p14"/>
            <p:cNvSpPr/>
            <p:nvPr/>
          </p:nvSpPr>
          <p:spPr>
            <a:xfrm>
              <a:off x="1983726" y="654125"/>
              <a:ext cx="63243" cy="102411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13;p14"/>
            <p:cNvSpPr/>
            <p:nvPr/>
          </p:nvSpPr>
          <p:spPr>
            <a:xfrm>
              <a:off x="2067847" y="675641"/>
              <a:ext cx="95462" cy="5715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14;p14"/>
            <p:cNvSpPr/>
            <p:nvPr/>
          </p:nvSpPr>
          <p:spPr>
            <a:xfrm>
              <a:off x="2098777" y="780649"/>
              <a:ext cx="42958" cy="88121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15;p14"/>
            <p:cNvSpPr/>
            <p:nvPr/>
          </p:nvSpPr>
          <p:spPr>
            <a:xfrm>
              <a:off x="2148582" y="758500"/>
              <a:ext cx="82336" cy="57159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16;p14"/>
            <p:cNvSpPr/>
            <p:nvPr/>
          </p:nvSpPr>
          <p:spPr>
            <a:xfrm>
              <a:off x="2179952" y="840171"/>
              <a:ext cx="73983" cy="73831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617;p14"/>
          <p:cNvGrpSpPr>
            <a:grpSpLocks/>
          </p:cNvGrpSpPr>
          <p:nvPr/>
        </p:nvGrpSpPr>
        <p:grpSpPr bwMode="auto">
          <a:xfrm rot="-3170136">
            <a:off x="249238" y="-412751"/>
            <a:ext cx="584200" cy="1581151"/>
            <a:chOff x="904476" y="-243594"/>
            <a:chExt cx="438472" cy="1186732"/>
          </a:xfrm>
        </p:grpSpPr>
        <p:sp>
          <p:nvSpPr>
            <p:cNvPr id="20" name="Google Shape;3618;p14"/>
            <p:cNvSpPr/>
            <p:nvPr/>
          </p:nvSpPr>
          <p:spPr>
            <a:xfrm>
              <a:off x="906223" y="358886"/>
              <a:ext cx="134639" cy="198980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19;p14"/>
            <p:cNvSpPr/>
            <p:nvPr/>
          </p:nvSpPr>
          <p:spPr>
            <a:xfrm>
              <a:off x="1120871" y="144993"/>
              <a:ext cx="221619" cy="138214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20;p14"/>
            <p:cNvSpPr/>
            <p:nvPr/>
          </p:nvSpPr>
          <p:spPr>
            <a:xfrm>
              <a:off x="925328" y="42964"/>
              <a:ext cx="116767" cy="244257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21;p14"/>
            <p:cNvSpPr/>
            <p:nvPr/>
          </p:nvSpPr>
          <p:spPr>
            <a:xfrm>
              <a:off x="1114106" y="299458"/>
              <a:ext cx="171576" cy="210895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22;p14"/>
            <p:cNvSpPr/>
            <p:nvPr/>
          </p:nvSpPr>
          <p:spPr>
            <a:xfrm>
              <a:off x="965408" y="550159"/>
              <a:ext cx="141789" cy="313364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23;p14"/>
            <p:cNvSpPr/>
            <p:nvPr/>
          </p:nvSpPr>
          <p:spPr>
            <a:xfrm>
              <a:off x="1112617" y="681993"/>
              <a:ext cx="151320" cy="257363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24;p14"/>
            <p:cNvSpPr/>
            <p:nvPr/>
          </p:nvSpPr>
          <p:spPr>
            <a:xfrm>
              <a:off x="1073622" y="-244102"/>
              <a:ext cx="112001" cy="1077114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25;p14"/>
            <p:cNvSpPr/>
            <p:nvPr/>
          </p:nvSpPr>
          <p:spPr>
            <a:xfrm>
              <a:off x="952653" y="-37567"/>
              <a:ext cx="148937" cy="28119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26;p14"/>
            <p:cNvSpPr/>
            <p:nvPr/>
          </p:nvSpPr>
          <p:spPr>
            <a:xfrm>
              <a:off x="1076383" y="251835"/>
              <a:ext cx="139406" cy="18587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27;p14"/>
            <p:cNvSpPr/>
            <p:nvPr/>
          </p:nvSpPr>
          <p:spPr>
            <a:xfrm>
              <a:off x="1005601" y="525841"/>
              <a:ext cx="112001" cy="284767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28;p14"/>
            <p:cNvSpPr/>
            <p:nvPr/>
          </p:nvSpPr>
          <p:spPr>
            <a:xfrm>
              <a:off x="931677" y="328308"/>
              <a:ext cx="159661" cy="196597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29;p14"/>
            <p:cNvSpPr/>
            <p:nvPr/>
          </p:nvSpPr>
          <p:spPr>
            <a:xfrm>
              <a:off x="1080098" y="124690"/>
              <a:ext cx="182299" cy="123916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30;p14"/>
            <p:cNvSpPr/>
            <p:nvPr/>
          </p:nvSpPr>
          <p:spPr>
            <a:xfrm>
              <a:off x="997284" y="200835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31;p14"/>
            <p:cNvSpPr/>
            <p:nvPr/>
          </p:nvSpPr>
          <p:spPr>
            <a:xfrm>
              <a:off x="1004758" y="171247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32;p14"/>
            <p:cNvSpPr/>
            <p:nvPr/>
          </p:nvSpPr>
          <p:spPr>
            <a:xfrm>
              <a:off x="1258253" y="206646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33;p14"/>
            <p:cNvSpPr/>
            <p:nvPr/>
          </p:nvSpPr>
          <p:spPr>
            <a:xfrm>
              <a:off x="1265114" y="24331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34;p14"/>
            <p:cNvSpPr/>
            <p:nvPr/>
          </p:nvSpPr>
          <p:spPr>
            <a:xfrm>
              <a:off x="1287161" y="220316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35;p14"/>
            <p:cNvSpPr/>
            <p:nvPr/>
          </p:nvSpPr>
          <p:spPr>
            <a:xfrm>
              <a:off x="972236" y="47430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36;p14"/>
            <p:cNvSpPr/>
            <p:nvPr/>
          </p:nvSpPr>
          <p:spPr>
            <a:xfrm>
              <a:off x="979250" y="448051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37;p14"/>
            <p:cNvSpPr/>
            <p:nvPr/>
          </p:nvSpPr>
          <p:spPr>
            <a:xfrm>
              <a:off x="1213198" y="458641"/>
              <a:ext cx="20256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38;p14"/>
            <p:cNvSpPr/>
            <p:nvPr/>
          </p:nvSpPr>
          <p:spPr>
            <a:xfrm>
              <a:off x="1224960" y="428793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39;p14"/>
            <p:cNvSpPr/>
            <p:nvPr/>
          </p:nvSpPr>
          <p:spPr>
            <a:xfrm>
              <a:off x="1243444" y="455149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40;p14"/>
            <p:cNvSpPr/>
            <p:nvPr/>
          </p:nvSpPr>
          <p:spPr>
            <a:xfrm>
              <a:off x="1023969" y="826362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41;p14"/>
            <p:cNvSpPr/>
            <p:nvPr/>
          </p:nvSpPr>
          <p:spPr>
            <a:xfrm>
              <a:off x="1050946" y="813235"/>
              <a:ext cx="20256" cy="1429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42;p14"/>
            <p:cNvSpPr/>
            <p:nvPr/>
          </p:nvSpPr>
          <p:spPr>
            <a:xfrm>
              <a:off x="1176917" y="864418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43;p14"/>
            <p:cNvSpPr/>
            <p:nvPr/>
          </p:nvSpPr>
          <p:spPr>
            <a:xfrm>
              <a:off x="1190227" y="834441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44;p14"/>
            <p:cNvSpPr/>
            <p:nvPr/>
          </p:nvSpPr>
          <p:spPr>
            <a:xfrm>
              <a:off x="1207073" y="866525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3645;p14"/>
          <p:cNvGrpSpPr>
            <a:grpSpLocks/>
          </p:cNvGrpSpPr>
          <p:nvPr/>
        </p:nvGrpSpPr>
        <p:grpSpPr bwMode="auto">
          <a:xfrm rot="19170901" flipH="1">
            <a:off x="-579438" y="5446713"/>
            <a:ext cx="1543051" cy="987425"/>
            <a:chOff x="7750342" y="3926048"/>
            <a:chExt cx="1406709" cy="900099"/>
          </a:xfrm>
        </p:grpSpPr>
        <p:sp>
          <p:nvSpPr>
            <p:cNvPr id="48" name="Google Shape;3646;p14"/>
            <p:cNvSpPr/>
            <p:nvPr/>
          </p:nvSpPr>
          <p:spPr>
            <a:xfrm>
              <a:off x="7825929" y="3975262"/>
              <a:ext cx="1330005" cy="846557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47;p14"/>
            <p:cNvSpPr/>
            <p:nvPr/>
          </p:nvSpPr>
          <p:spPr>
            <a:xfrm>
              <a:off x="8282718" y="4136915"/>
              <a:ext cx="69467" cy="159181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48;p14"/>
            <p:cNvSpPr/>
            <p:nvPr/>
          </p:nvSpPr>
          <p:spPr>
            <a:xfrm>
              <a:off x="8109040" y="4192149"/>
              <a:ext cx="138934" cy="7090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49;p14"/>
            <p:cNvSpPr/>
            <p:nvPr/>
          </p:nvSpPr>
          <p:spPr>
            <a:xfrm>
              <a:off x="8133475" y="4022419"/>
              <a:ext cx="62230" cy="125899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50;p14"/>
            <p:cNvSpPr/>
            <p:nvPr/>
          </p:nvSpPr>
          <p:spPr>
            <a:xfrm>
              <a:off x="7977032" y="4076634"/>
              <a:ext cx="117225" cy="8538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51;p14"/>
            <p:cNvSpPr/>
            <p:nvPr/>
          </p:nvSpPr>
          <p:spPr>
            <a:xfrm>
              <a:off x="7965552" y="3921903"/>
              <a:ext cx="63678" cy="115768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652;p14"/>
            <p:cNvSpPr/>
            <p:nvPr/>
          </p:nvSpPr>
          <p:spPr>
            <a:xfrm>
              <a:off x="7861341" y="4012156"/>
              <a:ext cx="89728" cy="73802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53;p14"/>
            <p:cNvSpPr/>
            <p:nvPr/>
          </p:nvSpPr>
          <p:spPr>
            <a:xfrm>
              <a:off x="7749783" y="3928912"/>
              <a:ext cx="138934" cy="76697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3654;p14"/>
          <p:cNvGrpSpPr>
            <a:grpSpLocks/>
          </p:cNvGrpSpPr>
          <p:nvPr/>
        </p:nvGrpSpPr>
        <p:grpSpPr bwMode="auto">
          <a:xfrm rot="5400000">
            <a:off x="573882" y="5944394"/>
            <a:ext cx="481012" cy="1301750"/>
            <a:chOff x="7607455" y="4238363"/>
            <a:chExt cx="438017" cy="1186459"/>
          </a:xfrm>
        </p:grpSpPr>
        <p:sp>
          <p:nvSpPr>
            <p:cNvPr id="57" name="Google Shape;3655;p14"/>
            <p:cNvSpPr/>
            <p:nvPr/>
          </p:nvSpPr>
          <p:spPr>
            <a:xfrm>
              <a:off x="7911031" y="4624686"/>
              <a:ext cx="134441" cy="198225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56;p14"/>
            <p:cNvSpPr/>
            <p:nvPr/>
          </p:nvSpPr>
          <p:spPr>
            <a:xfrm>
              <a:off x="7607455" y="4899598"/>
              <a:ext cx="221177" cy="137455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57;p14"/>
            <p:cNvSpPr/>
            <p:nvPr/>
          </p:nvSpPr>
          <p:spPr>
            <a:xfrm>
              <a:off x="7905250" y="4892363"/>
              <a:ext cx="118539" cy="243079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58;p14"/>
            <p:cNvSpPr/>
            <p:nvPr/>
          </p:nvSpPr>
          <p:spPr>
            <a:xfrm>
              <a:off x="7663833" y="4675328"/>
              <a:ext cx="172027" cy="209801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59;p14"/>
            <p:cNvSpPr/>
            <p:nvPr/>
          </p:nvSpPr>
          <p:spPr>
            <a:xfrm>
              <a:off x="7844533" y="4317943"/>
              <a:ext cx="143114" cy="313977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60;p14"/>
            <p:cNvSpPr/>
            <p:nvPr/>
          </p:nvSpPr>
          <p:spPr>
            <a:xfrm>
              <a:off x="7689853" y="4238363"/>
              <a:ext cx="151789" cy="257548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661;p14"/>
            <p:cNvSpPr/>
            <p:nvPr/>
          </p:nvSpPr>
          <p:spPr>
            <a:xfrm>
              <a:off x="7765026" y="4348328"/>
              <a:ext cx="112757" cy="1076495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662;p14"/>
            <p:cNvSpPr/>
            <p:nvPr/>
          </p:nvSpPr>
          <p:spPr>
            <a:xfrm>
              <a:off x="7851761" y="4940111"/>
              <a:ext cx="148897" cy="27925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63;p14"/>
            <p:cNvSpPr/>
            <p:nvPr/>
          </p:nvSpPr>
          <p:spPr>
            <a:xfrm>
              <a:off x="7739004" y="4740438"/>
              <a:ext cx="138778" cy="185203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64;p14"/>
            <p:cNvSpPr/>
            <p:nvPr/>
          </p:nvSpPr>
          <p:spPr>
            <a:xfrm>
              <a:off x="7831523" y="4374372"/>
              <a:ext cx="112757" cy="285040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65;p14"/>
            <p:cNvSpPr/>
            <p:nvPr/>
          </p:nvSpPr>
          <p:spPr>
            <a:xfrm>
              <a:off x="7858990" y="4653625"/>
              <a:ext cx="159016" cy="196779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66;p14"/>
            <p:cNvSpPr/>
            <p:nvPr/>
          </p:nvSpPr>
          <p:spPr>
            <a:xfrm>
              <a:off x="7692745" y="4934322"/>
              <a:ext cx="180701" cy="12298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67;p14"/>
            <p:cNvSpPr/>
            <p:nvPr/>
          </p:nvSpPr>
          <p:spPr>
            <a:xfrm>
              <a:off x="7935606" y="4964707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68;p14"/>
            <p:cNvSpPr/>
            <p:nvPr/>
          </p:nvSpPr>
          <p:spPr>
            <a:xfrm>
              <a:off x="7928379" y="4990752"/>
              <a:ext cx="20238" cy="1446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69;p14"/>
            <p:cNvSpPr/>
            <p:nvPr/>
          </p:nvSpPr>
          <p:spPr>
            <a:xfrm>
              <a:off x="7955845" y="4692690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70;p14"/>
            <p:cNvSpPr/>
            <p:nvPr/>
          </p:nvSpPr>
          <p:spPr>
            <a:xfrm>
              <a:off x="7948617" y="4718734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71;p14"/>
            <p:cNvSpPr/>
            <p:nvPr/>
          </p:nvSpPr>
          <p:spPr>
            <a:xfrm>
              <a:off x="7718766" y="4708607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672;p14"/>
            <p:cNvSpPr/>
            <p:nvPr/>
          </p:nvSpPr>
          <p:spPr>
            <a:xfrm>
              <a:off x="7705755" y="4734650"/>
              <a:ext cx="21684" cy="1446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673;p14"/>
            <p:cNvSpPr/>
            <p:nvPr/>
          </p:nvSpPr>
          <p:spPr>
            <a:xfrm>
              <a:off x="7689854" y="4711501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74;p14"/>
            <p:cNvSpPr/>
            <p:nvPr/>
          </p:nvSpPr>
          <p:spPr>
            <a:xfrm>
              <a:off x="7906694" y="4339646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75;p14"/>
            <p:cNvSpPr/>
            <p:nvPr/>
          </p:nvSpPr>
          <p:spPr>
            <a:xfrm>
              <a:off x="7883565" y="4354115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76;p14"/>
            <p:cNvSpPr/>
            <p:nvPr/>
          </p:nvSpPr>
          <p:spPr>
            <a:xfrm>
              <a:off x="7754906" y="4303474"/>
              <a:ext cx="21684" cy="15915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77;p14"/>
            <p:cNvSpPr/>
            <p:nvPr/>
          </p:nvSpPr>
          <p:spPr>
            <a:xfrm>
              <a:off x="7739004" y="4332412"/>
              <a:ext cx="18793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78;p14"/>
            <p:cNvSpPr/>
            <p:nvPr/>
          </p:nvSpPr>
          <p:spPr>
            <a:xfrm>
              <a:off x="7721658" y="4303474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3679;p14"/>
          <p:cNvGrpSpPr>
            <a:grpSpLocks/>
          </p:cNvGrpSpPr>
          <p:nvPr/>
        </p:nvGrpSpPr>
        <p:grpSpPr bwMode="auto">
          <a:xfrm rot="16200000" flipH="1">
            <a:off x="-274637" y="6057899"/>
            <a:ext cx="1244600" cy="730251"/>
            <a:chOff x="8365864" y="2993835"/>
            <a:chExt cx="933472" cy="547264"/>
          </a:xfrm>
        </p:grpSpPr>
        <p:sp>
          <p:nvSpPr>
            <p:cNvPr id="82" name="Google Shape;3680;p14"/>
            <p:cNvSpPr/>
            <p:nvPr/>
          </p:nvSpPr>
          <p:spPr>
            <a:xfrm>
              <a:off x="8365864" y="2993835"/>
              <a:ext cx="72153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81;p14"/>
            <p:cNvSpPr/>
            <p:nvPr/>
          </p:nvSpPr>
          <p:spPr>
            <a:xfrm>
              <a:off x="8411110" y="3054509"/>
              <a:ext cx="884656" cy="394981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82;p14"/>
            <p:cNvSpPr/>
            <p:nvPr/>
          </p:nvSpPr>
          <p:spPr>
            <a:xfrm>
              <a:off x="8850461" y="3056889"/>
              <a:ext cx="148831" cy="22366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83;p14"/>
            <p:cNvSpPr/>
            <p:nvPr/>
          </p:nvSpPr>
          <p:spPr>
            <a:xfrm>
              <a:off x="8708772" y="3113995"/>
              <a:ext cx="160739" cy="217716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84;p14"/>
            <p:cNvSpPr/>
            <p:nvPr/>
          </p:nvSpPr>
          <p:spPr>
            <a:xfrm>
              <a:off x="8611139" y="3210361"/>
              <a:ext cx="123828" cy="17131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85;p14"/>
            <p:cNvSpPr/>
            <p:nvPr/>
          </p:nvSpPr>
          <p:spPr>
            <a:xfrm>
              <a:off x="8499218" y="3299588"/>
              <a:ext cx="98825" cy="128488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86;p14"/>
            <p:cNvSpPr/>
            <p:nvPr/>
          </p:nvSpPr>
          <p:spPr>
            <a:xfrm>
              <a:off x="8446829" y="3356694"/>
              <a:ext cx="71439" cy="99935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3687;p14"/>
          <p:cNvGrpSpPr>
            <a:grpSpLocks/>
          </p:cNvGrpSpPr>
          <p:nvPr/>
        </p:nvGrpSpPr>
        <p:grpSpPr bwMode="auto">
          <a:xfrm>
            <a:off x="11139488" y="601663"/>
            <a:ext cx="1166812" cy="884237"/>
            <a:chOff x="8118223" y="2202382"/>
            <a:chExt cx="1151949" cy="873156"/>
          </a:xfrm>
        </p:grpSpPr>
        <p:sp>
          <p:nvSpPr>
            <p:cNvPr id="90" name="Google Shape;3688;p14"/>
            <p:cNvSpPr/>
            <p:nvPr/>
          </p:nvSpPr>
          <p:spPr>
            <a:xfrm>
              <a:off x="8118223" y="2846668"/>
              <a:ext cx="285245" cy="150490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689;p14"/>
            <p:cNvSpPr/>
            <p:nvPr/>
          </p:nvSpPr>
          <p:spPr>
            <a:xfrm>
              <a:off x="8375257" y="2849803"/>
              <a:ext cx="173967" cy="225735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690;p14"/>
            <p:cNvSpPr/>
            <p:nvPr/>
          </p:nvSpPr>
          <p:spPr>
            <a:xfrm>
              <a:off x="8195019" y="2514335"/>
              <a:ext cx="346369" cy="163031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691;p14"/>
            <p:cNvSpPr/>
            <p:nvPr/>
          </p:nvSpPr>
          <p:spPr>
            <a:xfrm>
              <a:off x="8752970" y="2506498"/>
              <a:ext cx="153593" cy="296277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692;p14"/>
            <p:cNvSpPr/>
            <p:nvPr/>
          </p:nvSpPr>
          <p:spPr>
            <a:xfrm>
              <a:off x="8204423" y="2202382"/>
              <a:ext cx="1065749" cy="72736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693;p14"/>
            <p:cNvSpPr/>
            <p:nvPr/>
          </p:nvSpPr>
          <p:spPr>
            <a:xfrm>
              <a:off x="8765508" y="2403036"/>
              <a:ext cx="78364" cy="354279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694;p14"/>
            <p:cNvSpPr/>
            <p:nvPr/>
          </p:nvSpPr>
          <p:spPr>
            <a:xfrm>
              <a:off x="8267114" y="2537850"/>
              <a:ext cx="405926" cy="75245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695;p14"/>
            <p:cNvSpPr/>
            <p:nvPr/>
          </p:nvSpPr>
          <p:spPr>
            <a:xfrm>
              <a:off x="8430111" y="2788667"/>
              <a:ext cx="64259" cy="225735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696;p14"/>
            <p:cNvSpPr/>
            <p:nvPr/>
          </p:nvSpPr>
          <p:spPr>
            <a:xfrm>
              <a:off x="8193452" y="2951698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697;p14"/>
            <p:cNvSpPr/>
            <p:nvPr/>
          </p:nvSpPr>
          <p:spPr>
            <a:xfrm>
              <a:off x="8171510" y="2910940"/>
              <a:ext cx="26643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698;p14"/>
            <p:cNvSpPr/>
            <p:nvPr/>
          </p:nvSpPr>
          <p:spPr>
            <a:xfrm>
              <a:off x="8152703" y="2950130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699;p14"/>
            <p:cNvSpPr/>
            <p:nvPr/>
          </p:nvSpPr>
          <p:spPr>
            <a:xfrm>
              <a:off x="8312565" y="2614662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700;p14"/>
            <p:cNvSpPr/>
            <p:nvPr/>
          </p:nvSpPr>
          <p:spPr>
            <a:xfrm>
              <a:off x="8274951" y="263504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701;p14"/>
            <p:cNvSpPr/>
            <p:nvPr/>
          </p:nvSpPr>
          <p:spPr>
            <a:xfrm>
              <a:off x="8235768" y="2567634"/>
              <a:ext cx="26644" cy="2037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702;p14"/>
            <p:cNvSpPr/>
            <p:nvPr/>
          </p:nvSpPr>
          <p:spPr>
            <a:xfrm>
              <a:off x="8475562" y="300186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703;p14"/>
            <p:cNvSpPr/>
            <p:nvPr/>
          </p:nvSpPr>
          <p:spPr>
            <a:xfrm>
              <a:off x="8447351" y="3037915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704;p14"/>
            <p:cNvSpPr/>
            <p:nvPr/>
          </p:nvSpPr>
          <p:spPr>
            <a:xfrm>
              <a:off x="8417573" y="2954833"/>
              <a:ext cx="26644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705;p14"/>
            <p:cNvSpPr/>
            <p:nvPr/>
          </p:nvSpPr>
          <p:spPr>
            <a:xfrm>
              <a:off x="8771778" y="2661690"/>
              <a:ext cx="28211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706;p14"/>
            <p:cNvSpPr/>
            <p:nvPr/>
          </p:nvSpPr>
          <p:spPr>
            <a:xfrm>
              <a:off x="8771778" y="2700881"/>
              <a:ext cx="28211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707;p14"/>
            <p:cNvSpPr/>
            <p:nvPr/>
          </p:nvSpPr>
          <p:spPr>
            <a:xfrm>
              <a:off x="8854844" y="2682069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3708;p14"/>
          <p:cNvGrpSpPr>
            <a:grpSpLocks/>
          </p:cNvGrpSpPr>
          <p:nvPr/>
        </p:nvGrpSpPr>
        <p:grpSpPr bwMode="auto">
          <a:xfrm flipH="1">
            <a:off x="11079163" y="5713413"/>
            <a:ext cx="1133475" cy="1103312"/>
            <a:chOff x="-181020" y="4253777"/>
            <a:chExt cx="1117161" cy="1087511"/>
          </a:xfrm>
        </p:grpSpPr>
        <p:sp>
          <p:nvSpPr>
            <p:cNvPr id="111" name="Google Shape;3709;p14"/>
            <p:cNvSpPr/>
            <p:nvPr/>
          </p:nvSpPr>
          <p:spPr>
            <a:xfrm>
              <a:off x="-181020" y="4349227"/>
              <a:ext cx="1040494" cy="992061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710;p14"/>
            <p:cNvSpPr/>
            <p:nvPr/>
          </p:nvSpPr>
          <p:spPr>
            <a:xfrm>
              <a:off x="75583" y="4879683"/>
              <a:ext cx="68845" cy="129875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711;p14"/>
            <p:cNvSpPr/>
            <p:nvPr/>
          </p:nvSpPr>
          <p:spPr>
            <a:xfrm>
              <a:off x="164768" y="4973569"/>
              <a:ext cx="106396" cy="985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712;p14"/>
            <p:cNvSpPr/>
            <p:nvPr/>
          </p:nvSpPr>
          <p:spPr>
            <a:xfrm>
              <a:off x="263341" y="4842129"/>
              <a:ext cx="68845" cy="101709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713;p14"/>
            <p:cNvSpPr/>
            <p:nvPr/>
          </p:nvSpPr>
          <p:spPr>
            <a:xfrm>
              <a:off x="393208" y="4912542"/>
              <a:ext cx="107960" cy="92322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714;p14"/>
            <p:cNvSpPr/>
            <p:nvPr/>
          </p:nvSpPr>
          <p:spPr>
            <a:xfrm>
              <a:off x="452664" y="4773279"/>
              <a:ext cx="61021" cy="109534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715;p14"/>
            <p:cNvSpPr/>
            <p:nvPr/>
          </p:nvSpPr>
          <p:spPr>
            <a:xfrm>
              <a:off x="559061" y="4848388"/>
              <a:ext cx="101702" cy="73543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716;p14"/>
            <p:cNvSpPr/>
            <p:nvPr/>
          </p:nvSpPr>
          <p:spPr>
            <a:xfrm>
              <a:off x="616952" y="4691911"/>
              <a:ext cx="57893" cy="11735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717;p14"/>
            <p:cNvSpPr/>
            <p:nvPr/>
          </p:nvSpPr>
          <p:spPr>
            <a:xfrm>
              <a:off x="710831" y="4724771"/>
              <a:ext cx="131431" cy="73544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718;p14"/>
            <p:cNvSpPr/>
            <p:nvPr/>
          </p:nvSpPr>
          <p:spPr>
            <a:xfrm>
              <a:off x="718655" y="4547953"/>
              <a:ext cx="78233" cy="109534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719;p14"/>
            <p:cNvSpPr/>
            <p:nvPr/>
          </p:nvSpPr>
          <p:spPr>
            <a:xfrm>
              <a:off x="810969" y="4526046"/>
              <a:ext cx="103267" cy="71979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720;p14"/>
            <p:cNvSpPr/>
            <p:nvPr/>
          </p:nvSpPr>
          <p:spPr>
            <a:xfrm>
              <a:off x="723348" y="4397735"/>
              <a:ext cx="125172" cy="86062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721;p14"/>
            <p:cNvSpPr/>
            <p:nvPr/>
          </p:nvSpPr>
          <p:spPr>
            <a:xfrm>
              <a:off x="842262" y="4366440"/>
              <a:ext cx="93879" cy="73543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722;p14"/>
            <p:cNvSpPr/>
            <p:nvPr/>
          </p:nvSpPr>
          <p:spPr>
            <a:xfrm>
              <a:off x="781241" y="4253777"/>
              <a:ext cx="90750" cy="115793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723;p14"/>
          <p:cNvGrpSpPr>
            <a:grpSpLocks/>
          </p:cNvGrpSpPr>
          <p:nvPr/>
        </p:nvGrpSpPr>
        <p:grpSpPr bwMode="auto">
          <a:xfrm>
            <a:off x="10883900" y="-41275"/>
            <a:ext cx="1131888" cy="1160463"/>
            <a:chOff x="7973149" y="-201092"/>
            <a:chExt cx="1116750" cy="1145263"/>
          </a:xfrm>
        </p:grpSpPr>
        <p:sp>
          <p:nvSpPr>
            <p:cNvPr id="126" name="Google Shape;3724;p14"/>
            <p:cNvSpPr/>
            <p:nvPr/>
          </p:nvSpPr>
          <p:spPr>
            <a:xfrm>
              <a:off x="8048330" y="-201092"/>
              <a:ext cx="1041569" cy="991726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725;p14"/>
            <p:cNvSpPr/>
            <p:nvPr/>
          </p:nvSpPr>
          <p:spPr>
            <a:xfrm>
              <a:off x="8764115" y="129484"/>
              <a:ext cx="68916" cy="131603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726;p14"/>
            <p:cNvSpPr/>
            <p:nvPr/>
          </p:nvSpPr>
          <p:spPr>
            <a:xfrm>
              <a:off x="8637247" y="68382"/>
              <a:ext cx="104940" cy="9870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727;p14"/>
            <p:cNvSpPr/>
            <p:nvPr/>
          </p:nvSpPr>
          <p:spPr>
            <a:xfrm>
              <a:off x="8576163" y="196851"/>
              <a:ext cx="70482" cy="10026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728;p14"/>
            <p:cNvSpPr/>
            <p:nvPr/>
          </p:nvSpPr>
          <p:spPr>
            <a:xfrm>
              <a:off x="8408572" y="135750"/>
              <a:ext cx="106506" cy="90869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729;p14"/>
            <p:cNvSpPr/>
            <p:nvPr/>
          </p:nvSpPr>
          <p:spPr>
            <a:xfrm>
              <a:off x="8394476" y="257954"/>
              <a:ext cx="61084" cy="10966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730;p14"/>
            <p:cNvSpPr/>
            <p:nvPr/>
          </p:nvSpPr>
          <p:spPr>
            <a:xfrm>
              <a:off x="8247246" y="217219"/>
              <a:ext cx="101807" cy="736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731;p14"/>
            <p:cNvSpPr/>
            <p:nvPr/>
          </p:nvSpPr>
          <p:spPr>
            <a:xfrm>
              <a:off x="8233150" y="330022"/>
              <a:ext cx="59518" cy="11750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732;p14"/>
            <p:cNvSpPr/>
            <p:nvPr/>
          </p:nvSpPr>
          <p:spPr>
            <a:xfrm>
              <a:off x="8067125" y="340988"/>
              <a:ext cx="130001" cy="7363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733;p14"/>
            <p:cNvSpPr/>
            <p:nvPr/>
          </p:nvSpPr>
          <p:spPr>
            <a:xfrm>
              <a:off x="8112547" y="481992"/>
              <a:ext cx="76747" cy="109669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734;p14"/>
            <p:cNvSpPr/>
            <p:nvPr/>
          </p:nvSpPr>
          <p:spPr>
            <a:xfrm>
              <a:off x="7993511" y="541527"/>
              <a:ext cx="104940" cy="7206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735;p14"/>
            <p:cNvSpPr/>
            <p:nvPr/>
          </p:nvSpPr>
          <p:spPr>
            <a:xfrm>
              <a:off x="8060860" y="655897"/>
              <a:ext cx="123736" cy="86168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736;p14"/>
            <p:cNvSpPr/>
            <p:nvPr/>
          </p:nvSpPr>
          <p:spPr>
            <a:xfrm>
              <a:off x="7973149" y="701331"/>
              <a:ext cx="92410" cy="72069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737;p14"/>
            <p:cNvSpPr/>
            <p:nvPr/>
          </p:nvSpPr>
          <p:spPr>
            <a:xfrm>
              <a:off x="8035800" y="770266"/>
              <a:ext cx="90844" cy="114370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738;p14"/>
            <p:cNvSpPr/>
            <p:nvPr/>
          </p:nvSpPr>
          <p:spPr>
            <a:xfrm>
              <a:off x="8358451" y="-20920"/>
              <a:ext cx="717351" cy="965091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739;p14"/>
            <p:cNvSpPr/>
            <p:nvPr/>
          </p:nvSpPr>
          <p:spPr>
            <a:xfrm>
              <a:off x="8956766" y="264220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740;p14"/>
            <p:cNvSpPr/>
            <p:nvPr/>
          </p:nvSpPr>
          <p:spPr>
            <a:xfrm>
              <a:off x="8920742" y="339422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741;p14"/>
            <p:cNvSpPr/>
            <p:nvPr/>
          </p:nvSpPr>
          <p:spPr>
            <a:xfrm>
              <a:off x="8872187" y="355089"/>
              <a:ext cx="18795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742;p14"/>
            <p:cNvSpPr/>
            <p:nvPr/>
          </p:nvSpPr>
          <p:spPr>
            <a:xfrm>
              <a:off x="8829898" y="43342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743;p14"/>
            <p:cNvSpPr/>
            <p:nvPr/>
          </p:nvSpPr>
          <p:spPr>
            <a:xfrm>
              <a:off x="8787609" y="450658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744;p14"/>
            <p:cNvSpPr/>
            <p:nvPr/>
          </p:nvSpPr>
          <p:spPr>
            <a:xfrm>
              <a:off x="8776645" y="5258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745;p14"/>
            <p:cNvSpPr/>
            <p:nvPr/>
          </p:nvSpPr>
          <p:spPr>
            <a:xfrm>
              <a:off x="8729657" y="541527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746;p14"/>
            <p:cNvSpPr/>
            <p:nvPr/>
          </p:nvSpPr>
          <p:spPr>
            <a:xfrm>
              <a:off x="8721825" y="613595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747;p14"/>
            <p:cNvSpPr/>
            <p:nvPr/>
          </p:nvSpPr>
          <p:spPr>
            <a:xfrm>
              <a:off x="8677970" y="622996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748;p14"/>
            <p:cNvSpPr/>
            <p:nvPr/>
          </p:nvSpPr>
          <p:spPr>
            <a:xfrm>
              <a:off x="8679537" y="68096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749;p14"/>
            <p:cNvSpPr/>
            <p:nvPr/>
          </p:nvSpPr>
          <p:spPr>
            <a:xfrm>
              <a:off x="8627849" y="6903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750;p14"/>
            <p:cNvSpPr/>
            <p:nvPr/>
          </p:nvSpPr>
          <p:spPr>
            <a:xfrm>
              <a:off x="8627849" y="748332"/>
              <a:ext cx="20362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751;p14"/>
            <p:cNvSpPr/>
            <p:nvPr/>
          </p:nvSpPr>
          <p:spPr>
            <a:xfrm>
              <a:off x="8582428" y="75303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752;p14"/>
            <p:cNvSpPr/>
            <p:nvPr/>
          </p:nvSpPr>
          <p:spPr>
            <a:xfrm>
              <a:off x="8569898" y="807867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753;p14"/>
            <p:cNvSpPr/>
            <p:nvPr/>
          </p:nvSpPr>
          <p:spPr>
            <a:xfrm>
              <a:off x="8530741" y="823534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754;p14"/>
            <p:cNvSpPr/>
            <p:nvPr/>
          </p:nvSpPr>
          <p:spPr>
            <a:xfrm>
              <a:off x="8889417" y="25325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755;p14"/>
            <p:cNvSpPr/>
            <p:nvPr/>
          </p:nvSpPr>
          <p:spPr>
            <a:xfrm>
              <a:off x="8829898" y="30495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756;p14"/>
            <p:cNvSpPr/>
            <p:nvPr/>
          </p:nvSpPr>
          <p:spPr>
            <a:xfrm>
              <a:off x="8771946" y="31122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757;p14"/>
            <p:cNvSpPr/>
            <p:nvPr/>
          </p:nvSpPr>
          <p:spPr>
            <a:xfrm>
              <a:off x="8750018" y="359789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758;p14"/>
            <p:cNvSpPr/>
            <p:nvPr/>
          </p:nvSpPr>
          <p:spPr>
            <a:xfrm>
              <a:off x="8682669" y="369189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759;p14"/>
            <p:cNvSpPr/>
            <p:nvPr/>
          </p:nvSpPr>
          <p:spPr>
            <a:xfrm>
              <a:off x="8674837" y="41775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760;p14"/>
            <p:cNvSpPr/>
            <p:nvPr/>
          </p:nvSpPr>
          <p:spPr>
            <a:xfrm>
              <a:off x="8620018" y="42402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761;p14"/>
            <p:cNvSpPr/>
            <p:nvPr/>
          </p:nvSpPr>
          <p:spPr>
            <a:xfrm>
              <a:off x="8616886" y="4835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762;p14"/>
            <p:cNvSpPr/>
            <p:nvPr/>
          </p:nvSpPr>
          <p:spPr>
            <a:xfrm>
              <a:off x="8558933" y="47259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763;p14"/>
            <p:cNvSpPr/>
            <p:nvPr/>
          </p:nvSpPr>
          <p:spPr>
            <a:xfrm>
              <a:off x="8554235" y="5305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764;p14"/>
            <p:cNvSpPr/>
            <p:nvPr/>
          </p:nvSpPr>
          <p:spPr>
            <a:xfrm>
              <a:off x="8493150" y="52742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765;p14"/>
            <p:cNvSpPr/>
            <p:nvPr/>
          </p:nvSpPr>
          <p:spPr>
            <a:xfrm>
              <a:off x="8500982" y="58539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766;p14"/>
            <p:cNvSpPr/>
            <p:nvPr/>
          </p:nvSpPr>
          <p:spPr>
            <a:xfrm>
              <a:off x="8446162" y="56972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767;p14"/>
            <p:cNvSpPr/>
            <p:nvPr/>
          </p:nvSpPr>
          <p:spPr>
            <a:xfrm>
              <a:off x="8422669" y="630830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768;p14"/>
            <p:cNvSpPr/>
            <p:nvPr/>
          </p:nvSpPr>
          <p:spPr>
            <a:xfrm>
              <a:off x="8947368" y="41305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769;p14"/>
            <p:cNvSpPr/>
            <p:nvPr/>
          </p:nvSpPr>
          <p:spPr>
            <a:xfrm>
              <a:off x="8952067" y="486693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770;p14"/>
            <p:cNvSpPr/>
            <p:nvPr/>
          </p:nvSpPr>
          <p:spPr>
            <a:xfrm>
              <a:off x="8901947" y="5070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771;p14"/>
            <p:cNvSpPr/>
            <p:nvPr/>
          </p:nvSpPr>
          <p:spPr>
            <a:xfrm>
              <a:off x="8912910" y="58069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772;p14"/>
            <p:cNvSpPr/>
            <p:nvPr/>
          </p:nvSpPr>
          <p:spPr>
            <a:xfrm>
              <a:off x="8862790" y="60106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773;p14"/>
            <p:cNvSpPr/>
            <p:nvPr/>
          </p:nvSpPr>
          <p:spPr>
            <a:xfrm>
              <a:off x="8876886" y="660597"/>
              <a:ext cx="18795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774;p14"/>
            <p:cNvSpPr/>
            <p:nvPr/>
          </p:nvSpPr>
          <p:spPr>
            <a:xfrm>
              <a:off x="8822067" y="680964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775;p14"/>
            <p:cNvSpPr/>
            <p:nvPr/>
          </p:nvSpPr>
          <p:spPr>
            <a:xfrm>
              <a:off x="8831464" y="7420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776;p14"/>
            <p:cNvSpPr/>
            <p:nvPr/>
          </p:nvSpPr>
          <p:spPr>
            <a:xfrm>
              <a:off x="8781344" y="745199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777;p14"/>
            <p:cNvSpPr/>
            <p:nvPr/>
          </p:nvSpPr>
          <p:spPr>
            <a:xfrm>
              <a:off x="8784476" y="820401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778;p14"/>
            <p:cNvSpPr/>
            <p:nvPr/>
          </p:nvSpPr>
          <p:spPr>
            <a:xfrm>
              <a:off x="8732790" y="826668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779;p14"/>
            <p:cNvSpPr/>
            <p:nvPr/>
          </p:nvSpPr>
          <p:spPr>
            <a:xfrm>
              <a:off x="8718693" y="900303"/>
              <a:ext cx="20362" cy="14100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780;p14"/>
            <p:cNvSpPr/>
            <p:nvPr/>
          </p:nvSpPr>
          <p:spPr>
            <a:xfrm>
              <a:off x="8967730" y="35822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781;p14"/>
            <p:cNvSpPr/>
            <p:nvPr/>
          </p:nvSpPr>
          <p:spPr>
            <a:xfrm>
              <a:off x="8947368" y="19528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782;p14"/>
            <p:cNvSpPr/>
            <p:nvPr/>
          </p:nvSpPr>
          <p:spPr>
            <a:xfrm>
              <a:off x="9017851" y="22661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783;p14"/>
            <p:cNvSpPr/>
            <p:nvPr/>
          </p:nvSpPr>
          <p:spPr>
            <a:xfrm>
              <a:off x="8995923" y="148284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784;p14"/>
            <p:cNvSpPr/>
            <p:nvPr/>
          </p:nvSpPr>
          <p:spPr>
            <a:xfrm>
              <a:off x="9024116" y="120083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3785;p14"/>
          <p:cNvGrpSpPr>
            <a:grpSpLocks/>
          </p:cNvGrpSpPr>
          <p:nvPr/>
        </p:nvGrpSpPr>
        <p:grpSpPr bwMode="auto">
          <a:xfrm rot="16200000" flipH="1">
            <a:off x="11276807" y="5993606"/>
            <a:ext cx="442912" cy="1203325"/>
            <a:chOff x="7607455" y="4238363"/>
            <a:chExt cx="438017" cy="1186459"/>
          </a:xfrm>
        </p:grpSpPr>
        <p:sp>
          <p:nvSpPr>
            <p:cNvPr id="188" name="Google Shape;3786;p14"/>
            <p:cNvSpPr/>
            <p:nvPr/>
          </p:nvSpPr>
          <p:spPr>
            <a:xfrm>
              <a:off x="7915167" y="4620283"/>
              <a:ext cx="135016" cy="197221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787;p14"/>
            <p:cNvSpPr/>
            <p:nvPr/>
          </p:nvSpPr>
          <p:spPr>
            <a:xfrm>
              <a:off x="7607455" y="4894202"/>
              <a:ext cx="221363" cy="139307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788;p14"/>
            <p:cNvSpPr/>
            <p:nvPr/>
          </p:nvSpPr>
          <p:spPr>
            <a:xfrm>
              <a:off x="7905746" y="4892637"/>
              <a:ext cx="117746" cy="242614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789;p14"/>
            <p:cNvSpPr/>
            <p:nvPr/>
          </p:nvSpPr>
          <p:spPr>
            <a:xfrm>
              <a:off x="7663974" y="4670371"/>
              <a:ext cx="171125" cy="211309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790;p14"/>
            <p:cNvSpPr/>
            <p:nvPr/>
          </p:nvSpPr>
          <p:spPr>
            <a:xfrm>
              <a:off x="7844519" y="4313494"/>
              <a:ext cx="142866" cy="314616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791;p14"/>
            <p:cNvSpPr/>
            <p:nvPr/>
          </p:nvSpPr>
          <p:spPr>
            <a:xfrm>
              <a:off x="7689094" y="4238362"/>
              <a:ext cx="152285" cy="256701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792;p14"/>
            <p:cNvSpPr/>
            <p:nvPr/>
          </p:nvSpPr>
          <p:spPr>
            <a:xfrm>
              <a:off x="7769160" y="4347930"/>
              <a:ext cx="113037" cy="1076892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793;p14"/>
            <p:cNvSpPr/>
            <p:nvPr/>
          </p:nvSpPr>
          <p:spPr>
            <a:xfrm>
              <a:off x="7852369" y="4934899"/>
              <a:ext cx="149145" cy="280179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794;p14"/>
            <p:cNvSpPr/>
            <p:nvPr/>
          </p:nvSpPr>
          <p:spPr>
            <a:xfrm>
              <a:off x="7742472" y="4739242"/>
              <a:ext cx="141296" cy="186265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795;p14"/>
            <p:cNvSpPr/>
            <p:nvPr/>
          </p:nvSpPr>
          <p:spPr>
            <a:xfrm>
              <a:off x="7836668" y="4369844"/>
              <a:ext cx="113037" cy="28487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796;p14"/>
            <p:cNvSpPr/>
            <p:nvPr/>
          </p:nvSpPr>
          <p:spPr>
            <a:xfrm>
              <a:off x="7863358" y="4654718"/>
              <a:ext cx="160135" cy="195657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797;p14"/>
            <p:cNvSpPr/>
            <p:nvPr/>
          </p:nvSpPr>
          <p:spPr>
            <a:xfrm>
              <a:off x="7696942" y="4930203"/>
              <a:ext cx="182115" cy="12208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798;p14"/>
            <p:cNvSpPr/>
            <p:nvPr/>
          </p:nvSpPr>
          <p:spPr>
            <a:xfrm>
              <a:off x="7935575" y="49615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799;p14"/>
            <p:cNvSpPr/>
            <p:nvPr/>
          </p:nvSpPr>
          <p:spPr>
            <a:xfrm>
              <a:off x="7932436" y="4991248"/>
              <a:ext cx="21979" cy="14087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800;p14"/>
            <p:cNvSpPr/>
            <p:nvPr/>
          </p:nvSpPr>
          <p:spPr>
            <a:xfrm>
              <a:off x="7960695" y="4687589"/>
              <a:ext cx="21979" cy="1721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801;p14"/>
            <p:cNvSpPr/>
            <p:nvPr/>
          </p:nvSpPr>
          <p:spPr>
            <a:xfrm>
              <a:off x="7949706" y="4714198"/>
              <a:ext cx="20409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802;p14"/>
            <p:cNvSpPr/>
            <p:nvPr/>
          </p:nvSpPr>
          <p:spPr>
            <a:xfrm>
              <a:off x="7718921" y="470480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803;p14"/>
            <p:cNvSpPr/>
            <p:nvPr/>
          </p:nvSpPr>
          <p:spPr>
            <a:xfrm>
              <a:off x="7706362" y="4734548"/>
              <a:ext cx="20410" cy="14087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804;p14"/>
            <p:cNvSpPr/>
            <p:nvPr/>
          </p:nvSpPr>
          <p:spPr>
            <a:xfrm>
              <a:off x="7689094" y="4706372"/>
              <a:ext cx="20409" cy="1721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805;p14"/>
            <p:cNvSpPr/>
            <p:nvPr/>
          </p:nvSpPr>
          <p:spPr>
            <a:xfrm>
              <a:off x="7907316" y="4335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806;p14"/>
            <p:cNvSpPr/>
            <p:nvPr/>
          </p:nvSpPr>
          <p:spPr>
            <a:xfrm>
              <a:off x="7888476" y="4349496"/>
              <a:ext cx="18839" cy="1565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807;p14"/>
            <p:cNvSpPr/>
            <p:nvPr/>
          </p:nvSpPr>
          <p:spPr>
            <a:xfrm>
              <a:off x="7759741" y="4299408"/>
              <a:ext cx="21979" cy="1565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808;p14"/>
            <p:cNvSpPr/>
            <p:nvPr/>
          </p:nvSpPr>
          <p:spPr>
            <a:xfrm>
              <a:off x="7737761" y="432914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809;p14"/>
            <p:cNvSpPr/>
            <p:nvPr/>
          </p:nvSpPr>
          <p:spPr>
            <a:xfrm>
              <a:off x="7722061" y="4299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3810;p14"/>
          <p:cNvGrpSpPr>
            <a:grpSpLocks/>
          </p:cNvGrpSpPr>
          <p:nvPr/>
        </p:nvGrpSpPr>
        <p:grpSpPr bwMode="auto">
          <a:xfrm rot="-5400000">
            <a:off x="10679113" y="425450"/>
            <a:ext cx="215900" cy="193675"/>
            <a:chOff x="7737341" y="1046941"/>
            <a:chExt cx="161913" cy="145916"/>
          </a:xfrm>
        </p:grpSpPr>
        <p:sp>
          <p:nvSpPr>
            <p:cNvPr id="213" name="Google Shape;3811;p14"/>
            <p:cNvSpPr/>
            <p:nvPr/>
          </p:nvSpPr>
          <p:spPr>
            <a:xfrm>
              <a:off x="7740912" y="1141427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812;p14"/>
            <p:cNvSpPr/>
            <p:nvPr/>
          </p:nvSpPr>
          <p:spPr>
            <a:xfrm>
              <a:off x="7793296" y="1046941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813;p14"/>
            <p:cNvSpPr/>
            <p:nvPr/>
          </p:nvSpPr>
          <p:spPr>
            <a:xfrm>
              <a:off x="7834965" y="1141428"/>
              <a:ext cx="67861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3814;p14"/>
          <p:cNvGrpSpPr>
            <a:grpSpLocks/>
          </p:cNvGrpSpPr>
          <p:nvPr/>
        </p:nvGrpSpPr>
        <p:grpSpPr bwMode="auto">
          <a:xfrm>
            <a:off x="11615738" y="5902325"/>
            <a:ext cx="214312" cy="195263"/>
            <a:chOff x="7737341" y="1046941"/>
            <a:chExt cx="161913" cy="145916"/>
          </a:xfrm>
        </p:grpSpPr>
        <p:sp>
          <p:nvSpPr>
            <p:cNvPr id="217" name="Google Shape;3815;p14"/>
            <p:cNvSpPr/>
            <p:nvPr/>
          </p:nvSpPr>
          <p:spPr>
            <a:xfrm>
              <a:off x="773734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816;p14"/>
            <p:cNvSpPr/>
            <p:nvPr/>
          </p:nvSpPr>
          <p:spPr>
            <a:xfrm>
              <a:off x="7788913" y="1046941"/>
              <a:ext cx="68364" cy="52197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817;p14"/>
            <p:cNvSpPr/>
            <p:nvPr/>
          </p:nvSpPr>
          <p:spPr>
            <a:xfrm>
              <a:off x="783089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3818;p14"/>
          <p:cNvGrpSpPr>
            <a:grpSpLocks/>
          </p:cNvGrpSpPr>
          <p:nvPr/>
        </p:nvGrpSpPr>
        <p:grpSpPr bwMode="auto">
          <a:xfrm>
            <a:off x="10863263" y="5995988"/>
            <a:ext cx="215900" cy="193675"/>
            <a:chOff x="7737341" y="1046941"/>
            <a:chExt cx="161913" cy="145916"/>
          </a:xfrm>
        </p:grpSpPr>
        <p:sp>
          <p:nvSpPr>
            <p:cNvPr id="221" name="Google Shape;3819;p14"/>
            <p:cNvSpPr/>
            <p:nvPr/>
          </p:nvSpPr>
          <p:spPr>
            <a:xfrm>
              <a:off x="7737341" y="1141427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820;p14"/>
            <p:cNvSpPr/>
            <p:nvPr/>
          </p:nvSpPr>
          <p:spPr>
            <a:xfrm>
              <a:off x="7789725" y="1046941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821;p14"/>
            <p:cNvSpPr/>
            <p:nvPr/>
          </p:nvSpPr>
          <p:spPr>
            <a:xfrm>
              <a:off x="7831393" y="1141427"/>
              <a:ext cx="67861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89789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94;p21"/>
          <p:cNvSpPr/>
          <p:nvPr/>
        </p:nvSpPr>
        <p:spPr>
          <a:xfrm rot="5400000">
            <a:off x="-1702594" y="4545806"/>
            <a:ext cx="4000500" cy="623888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5895;p21"/>
          <p:cNvSpPr/>
          <p:nvPr/>
        </p:nvSpPr>
        <p:spPr>
          <a:xfrm>
            <a:off x="7770813" y="-44450"/>
            <a:ext cx="4503737" cy="7032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5896;p21"/>
          <p:cNvGrpSpPr>
            <a:grpSpLocks/>
          </p:cNvGrpSpPr>
          <p:nvPr/>
        </p:nvGrpSpPr>
        <p:grpSpPr bwMode="auto">
          <a:xfrm rot="10800000">
            <a:off x="10658475" y="6048375"/>
            <a:ext cx="1431925" cy="915988"/>
            <a:chOff x="-206267" y="355694"/>
            <a:chExt cx="1406323" cy="899150"/>
          </a:xfrm>
        </p:grpSpPr>
        <p:sp>
          <p:nvSpPr>
            <p:cNvPr id="7" name="Google Shape;5897;p21"/>
            <p:cNvSpPr/>
            <p:nvPr/>
          </p:nvSpPr>
          <p:spPr>
            <a:xfrm>
              <a:off x="-196912" y="351020"/>
              <a:ext cx="1329926" cy="847725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898;p21"/>
            <p:cNvSpPr/>
            <p:nvPr/>
          </p:nvSpPr>
          <p:spPr>
            <a:xfrm>
              <a:off x="602914" y="880848"/>
              <a:ext cx="68601" cy="158948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899;p21"/>
            <p:cNvSpPr/>
            <p:nvPr/>
          </p:nvSpPr>
          <p:spPr>
            <a:xfrm>
              <a:off x="707375" y="910455"/>
              <a:ext cx="137202" cy="71683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00;p21"/>
            <p:cNvSpPr/>
            <p:nvPr/>
          </p:nvSpPr>
          <p:spPr>
            <a:xfrm>
              <a:off x="760385" y="1028887"/>
              <a:ext cx="63923" cy="126224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01;p21"/>
            <p:cNvSpPr/>
            <p:nvPr/>
          </p:nvSpPr>
          <p:spPr>
            <a:xfrm>
              <a:off x="863287" y="1010188"/>
              <a:ext cx="116933" cy="84149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02;p21"/>
            <p:cNvSpPr/>
            <p:nvPr/>
          </p:nvSpPr>
          <p:spPr>
            <a:xfrm>
              <a:off x="930328" y="1134853"/>
              <a:ext cx="63924" cy="11531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03;p21"/>
            <p:cNvSpPr/>
            <p:nvPr/>
          </p:nvSpPr>
          <p:spPr>
            <a:xfrm>
              <a:off x="1008284" y="1094337"/>
              <a:ext cx="88870" cy="73241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04;p21"/>
            <p:cNvSpPr/>
            <p:nvPr/>
          </p:nvSpPr>
          <p:spPr>
            <a:xfrm>
              <a:off x="1070649" y="1176928"/>
              <a:ext cx="138762" cy="76357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905;p21"/>
          <p:cNvGrpSpPr>
            <a:grpSpLocks/>
          </p:cNvGrpSpPr>
          <p:nvPr/>
        </p:nvGrpSpPr>
        <p:grpSpPr bwMode="auto">
          <a:xfrm rot="5400000">
            <a:off x="-46831" y="5488781"/>
            <a:ext cx="1306512" cy="1431926"/>
            <a:chOff x="2318158" y="4088320"/>
            <a:chExt cx="1256104" cy="1375835"/>
          </a:xfrm>
        </p:grpSpPr>
        <p:sp>
          <p:nvSpPr>
            <p:cNvPr id="16" name="Google Shape;5906;p21"/>
            <p:cNvSpPr/>
            <p:nvPr/>
          </p:nvSpPr>
          <p:spPr>
            <a:xfrm>
              <a:off x="2820294" y="4149333"/>
              <a:ext cx="387668" cy="1066196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07;p21"/>
            <p:cNvSpPr/>
            <p:nvPr/>
          </p:nvSpPr>
          <p:spPr>
            <a:xfrm>
              <a:off x="3064494" y="4379656"/>
              <a:ext cx="65629" cy="105246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08;p21"/>
            <p:cNvSpPr/>
            <p:nvPr/>
          </p:nvSpPr>
          <p:spPr>
            <a:xfrm>
              <a:off x="2939342" y="4384232"/>
              <a:ext cx="102259" cy="5643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09;p21"/>
            <p:cNvSpPr/>
            <p:nvPr/>
          </p:nvSpPr>
          <p:spPr>
            <a:xfrm>
              <a:off x="2985129" y="4248479"/>
              <a:ext cx="61050" cy="102196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10;p21"/>
            <p:cNvSpPr/>
            <p:nvPr/>
          </p:nvSpPr>
          <p:spPr>
            <a:xfrm>
              <a:off x="2864555" y="4266782"/>
              <a:ext cx="96153" cy="57962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11;p21"/>
            <p:cNvSpPr/>
            <p:nvPr/>
          </p:nvSpPr>
          <p:spPr>
            <a:xfrm>
              <a:off x="2887449" y="4134079"/>
              <a:ext cx="42735" cy="88468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12;p21"/>
            <p:cNvSpPr/>
            <p:nvPr/>
          </p:nvSpPr>
          <p:spPr>
            <a:xfrm>
              <a:off x="2800454" y="4188991"/>
              <a:ext cx="82418" cy="56437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13;p21"/>
            <p:cNvSpPr/>
            <p:nvPr/>
          </p:nvSpPr>
          <p:spPr>
            <a:xfrm>
              <a:off x="2774507" y="4088320"/>
              <a:ext cx="74787" cy="73215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14;p21"/>
            <p:cNvSpPr/>
            <p:nvPr/>
          </p:nvSpPr>
          <p:spPr>
            <a:xfrm>
              <a:off x="2922553" y="4298813"/>
              <a:ext cx="651709" cy="104636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15;p21"/>
            <p:cNvSpPr/>
            <p:nvPr/>
          </p:nvSpPr>
          <p:spPr>
            <a:xfrm>
              <a:off x="2914922" y="4378130"/>
              <a:ext cx="576923" cy="1060094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16;p21"/>
            <p:cNvSpPr/>
            <p:nvPr/>
          </p:nvSpPr>
          <p:spPr>
            <a:xfrm>
              <a:off x="3304116" y="4462023"/>
              <a:ext cx="202991" cy="167785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17;p21"/>
            <p:cNvSpPr/>
            <p:nvPr/>
          </p:nvSpPr>
          <p:spPr>
            <a:xfrm>
              <a:off x="3227803" y="4561167"/>
              <a:ext cx="280830" cy="218121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18;p21"/>
            <p:cNvSpPr/>
            <p:nvPr/>
          </p:nvSpPr>
          <p:spPr>
            <a:xfrm>
              <a:off x="3130123" y="4664889"/>
              <a:ext cx="387668" cy="266931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19;p21"/>
            <p:cNvSpPr/>
            <p:nvPr/>
          </p:nvSpPr>
          <p:spPr>
            <a:xfrm>
              <a:off x="3050759" y="4864706"/>
              <a:ext cx="447191" cy="24862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20;p21"/>
            <p:cNvSpPr/>
            <p:nvPr/>
          </p:nvSpPr>
          <p:spPr>
            <a:xfrm>
              <a:off x="3030917" y="5078250"/>
              <a:ext cx="279304" cy="176937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21;p21"/>
            <p:cNvSpPr/>
            <p:nvPr/>
          </p:nvSpPr>
          <p:spPr>
            <a:xfrm>
              <a:off x="3079757" y="4765560"/>
              <a:ext cx="32052" cy="25931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22;p21"/>
            <p:cNvSpPr/>
            <p:nvPr/>
          </p:nvSpPr>
          <p:spPr>
            <a:xfrm>
              <a:off x="3044653" y="479454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23;p21"/>
            <p:cNvSpPr/>
            <p:nvPr/>
          </p:nvSpPr>
          <p:spPr>
            <a:xfrm>
              <a:off x="3030916" y="4739629"/>
              <a:ext cx="32052" cy="2593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24;p21"/>
            <p:cNvSpPr/>
            <p:nvPr/>
          </p:nvSpPr>
          <p:spPr>
            <a:xfrm>
              <a:off x="3412479" y="4911990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25;p21"/>
            <p:cNvSpPr/>
            <p:nvPr/>
          </p:nvSpPr>
          <p:spPr>
            <a:xfrm>
              <a:off x="3372797" y="4940972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26;p21"/>
            <p:cNvSpPr/>
            <p:nvPr/>
          </p:nvSpPr>
          <p:spPr>
            <a:xfrm>
              <a:off x="3262907" y="519874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27;p21"/>
            <p:cNvSpPr/>
            <p:nvPr/>
          </p:nvSpPr>
          <p:spPr>
            <a:xfrm>
              <a:off x="3220172" y="523078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28;p21"/>
            <p:cNvSpPr/>
            <p:nvPr/>
          </p:nvSpPr>
          <p:spPr>
            <a:xfrm>
              <a:off x="3214067" y="471369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29;p21"/>
            <p:cNvSpPr/>
            <p:nvPr/>
          </p:nvSpPr>
          <p:spPr>
            <a:xfrm>
              <a:off x="3191174" y="4654213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30;p21"/>
            <p:cNvSpPr/>
            <p:nvPr/>
          </p:nvSpPr>
          <p:spPr>
            <a:xfrm>
              <a:off x="3473529" y="4608453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931;p21"/>
            <p:cNvSpPr/>
            <p:nvPr/>
          </p:nvSpPr>
          <p:spPr>
            <a:xfrm>
              <a:off x="3424689" y="4645060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932;p21"/>
            <p:cNvSpPr/>
            <p:nvPr/>
          </p:nvSpPr>
          <p:spPr>
            <a:xfrm>
              <a:off x="3366692" y="4433041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933;p21"/>
            <p:cNvSpPr/>
            <p:nvPr/>
          </p:nvSpPr>
          <p:spPr>
            <a:xfrm>
              <a:off x="3398744" y="4381181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934;p21"/>
            <p:cNvSpPr/>
            <p:nvPr/>
          </p:nvSpPr>
          <p:spPr>
            <a:xfrm>
              <a:off x="2318158" y="4329320"/>
              <a:ext cx="815018" cy="1023487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935;p21"/>
            <p:cNvSpPr/>
            <p:nvPr/>
          </p:nvSpPr>
          <p:spPr>
            <a:xfrm>
              <a:off x="2392943" y="4420838"/>
              <a:ext cx="573870" cy="104789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936;p21"/>
            <p:cNvSpPr/>
            <p:nvPr/>
          </p:nvSpPr>
          <p:spPr>
            <a:xfrm>
              <a:off x="2751614" y="5148415"/>
              <a:ext cx="166361" cy="158633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937;p21"/>
            <p:cNvSpPr/>
            <p:nvPr/>
          </p:nvSpPr>
          <p:spPr>
            <a:xfrm>
              <a:off x="2623408" y="4913516"/>
              <a:ext cx="228938" cy="227271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938;p21"/>
            <p:cNvSpPr/>
            <p:nvPr/>
          </p:nvSpPr>
          <p:spPr>
            <a:xfrm>
              <a:off x="2527253" y="4690819"/>
              <a:ext cx="257937" cy="326417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939;p21"/>
            <p:cNvSpPr/>
            <p:nvPr/>
          </p:nvSpPr>
          <p:spPr>
            <a:xfrm>
              <a:off x="2544043" y="4689294"/>
              <a:ext cx="132783" cy="172361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940;p21"/>
            <p:cNvSpPr/>
            <p:nvPr/>
          </p:nvSpPr>
          <p:spPr>
            <a:xfrm>
              <a:off x="2414311" y="4504731"/>
              <a:ext cx="169414" cy="202866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941;p21"/>
            <p:cNvSpPr/>
            <p:nvPr/>
          </p:nvSpPr>
          <p:spPr>
            <a:xfrm>
              <a:off x="2388365" y="4440668"/>
              <a:ext cx="120573" cy="141854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42;p21"/>
            <p:cNvSpPr/>
            <p:nvPr/>
          </p:nvSpPr>
          <p:spPr>
            <a:xfrm>
              <a:off x="2914922" y="4703022"/>
              <a:ext cx="35104" cy="25930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43;p21"/>
            <p:cNvSpPr/>
            <p:nvPr/>
          </p:nvSpPr>
          <p:spPr>
            <a:xfrm>
              <a:off x="2881345" y="4661839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44;p21"/>
            <p:cNvSpPr/>
            <p:nvPr/>
          </p:nvSpPr>
          <p:spPr>
            <a:xfrm>
              <a:off x="2866082" y="4719801"/>
              <a:ext cx="35104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45;p21"/>
            <p:cNvSpPr/>
            <p:nvPr/>
          </p:nvSpPr>
          <p:spPr>
            <a:xfrm>
              <a:off x="2391418" y="4968427"/>
              <a:ext cx="35103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46;p21"/>
            <p:cNvSpPr/>
            <p:nvPr/>
          </p:nvSpPr>
          <p:spPr>
            <a:xfrm>
              <a:off x="2402102" y="4911991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47;p21"/>
            <p:cNvSpPr/>
            <p:nvPr/>
          </p:nvSpPr>
          <p:spPr>
            <a:xfrm>
              <a:off x="2458573" y="4948598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48;p21"/>
            <p:cNvSpPr/>
            <p:nvPr/>
          </p:nvSpPr>
          <p:spPr>
            <a:xfrm>
              <a:off x="2542516" y="4394909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49;p21"/>
            <p:cNvSpPr/>
            <p:nvPr/>
          </p:nvSpPr>
          <p:spPr>
            <a:xfrm>
              <a:off x="2504361" y="4378130"/>
              <a:ext cx="32051" cy="2593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50;p21"/>
            <p:cNvSpPr/>
            <p:nvPr/>
          </p:nvSpPr>
          <p:spPr>
            <a:xfrm>
              <a:off x="2357841" y="4591674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51;p21"/>
            <p:cNvSpPr/>
            <p:nvPr/>
          </p:nvSpPr>
          <p:spPr>
            <a:xfrm>
              <a:off x="2357841" y="4626757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52;p21"/>
            <p:cNvSpPr/>
            <p:nvPr/>
          </p:nvSpPr>
          <p:spPr>
            <a:xfrm>
              <a:off x="2881345" y="5030965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53;p21"/>
            <p:cNvSpPr/>
            <p:nvPr/>
          </p:nvSpPr>
          <p:spPr>
            <a:xfrm>
              <a:off x="2678353" y="5188073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54;p21"/>
            <p:cNvSpPr/>
            <p:nvPr/>
          </p:nvSpPr>
          <p:spPr>
            <a:xfrm>
              <a:off x="2562358" y="4881484"/>
              <a:ext cx="35103" cy="2593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55;p21"/>
            <p:cNvSpPr/>
            <p:nvPr/>
          </p:nvSpPr>
          <p:spPr>
            <a:xfrm>
              <a:off x="2824873" y="4850977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5956;p21"/>
          <p:cNvGrpSpPr>
            <a:grpSpLocks/>
          </p:cNvGrpSpPr>
          <p:nvPr/>
        </p:nvGrpSpPr>
        <p:grpSpPr bwMode="auto">
          <a:xfrm rot="2699802" flipH="1">
            <a:off x="60325" y="-52388"/>
            <a:ext cx="1165225" cy="522288"/>
            <a:chOff x="8502760" y="3542528"/>
            <a:chExt cx="711519" cy="319269"/>
          </a:xfrm>
        </p:grpSpPr>
        <p:sp>
          <p:nvSpPr>
            <p:cNvPr id="67" name="Google Shape;5957;p21"/>
            <p:cNvSpPr/>
            <p:nvPr/>
          </p:nvSpPr>
          <p:spPr>
            <a:xfrm>
              <a:off x="8527218" y="3664680"/>
              <a:ext cx="687285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58;p21"/>
            <p:cNvSpPr/>
            <p:nvPr/>
          </p:nvSpPr>
          <p:spPr>
            <a:xfrm>
              <a:off x="8657360" y="3580367"/>
              <a:ext cx="187088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59;p21"/>
            <p:cNvSpPr/>
            <p:nvPr/>
          </p:nvSpPr>
          <p:spPr>
            <a:xfrm>
              <a:off x="8578656" y="3750602"/>
              <a:ext cx="258822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60;p21"/>
            <p:cNvSpPr/>
            <p:nvPr/>
          </p:nvSpPr>
          <p:spPr>
            <a:xfrm>
              <a:off x="8621275" y="3623688"/>
              <a:ext cx="206476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61;p21"/>
            <p:cNvSpPr/>
            <p:nvPr/>
          </p:nvSpPr>
          <p:spPr>
            <a:xfrm>
              <a:off x="8666210" y="3544339"/>
              <a:ext cx="61071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62;p21"/>
            <p:cNvSpPr/>
            <p:nvPr/>
          </p:nvSpPr>
          <p:spPr>
            <a:xfrm>
              <a:off x="8598011" y="3600351"/>
              <a:ext cx="61071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963;p21"/>
            <p:cNvSpPr/>
            <p:nvPr/>
          </p:nvSpPr>
          <p:spPr>
            <a:xfrm>
              <a:off x="8502771" y="3645444"/>
              <a:ext cx="67856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964;p21"/>
            <p:cNvSpPr/>
            <p:nvPr/>
          </p:nvSpPr>
          <p:spPr>
            <a:xfrm>
              <a:off x="8549730" y="3744797"/>
              <a:ext cx="67856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965;p21"/>
            <p:cNvSpPr/>
            <p:nvPr/>
          </p:nvSpPr>
          <p:spPr>
            <a:xfrm>
              <a:off x="8631101" y="3809094"/>
              <a:ext cx="66886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966;p21"/>
          <p:cNvGrpSpPr>
            <a:grpSpLocks/>
          </p:cNvGrpSpPr>
          <p:nvPr/>
        </p:nvGrpSpPr>
        <p:grpSpPr bwMode="auto">
          <a:xfrm>
            <a:off x="11207750" y="-150813"/>
            <a:ext cx="1079500" cy="1108076"/>
            <a:chOff x="7973149" y="-201092"/>
            <a:chExt cx="1116750" cy="1145263"/>
          </a:xfrm>
        </p:grpSpPr>
        <p:sp>
          <p:nvSpPr>
            <p:cNvPr id="77" name="Google Shape;5967;p21"/>
            <p:cNvSpPr/>
            <p:nvPr/>
          </p:nvSpPr>
          <p:spPr>
            <a:xfrm>
              <a:off x="8048694" y="-201092"/>
              <a:ext cx="1041205" cy="992670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968;p21"/>
            <p:cNvSpPr/>
            <p:nvPr/>
          </p:nvSpPr>
          <p:spPr>
            <a:xfrm>
              <a:off x="8764728" y="130346"/>
              <a:ext cx="67334" cy="129621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969;p21"/>
            <p:cNvSpPr/>
            <p:nvPr/>
          </p:nvSpPr>
          <p:spPr>
            <a:xfrm>
              <a:off x="8638273" y="67996"/>
              <a:ext cx="105106" cy="98447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970;p21"/>
            <p:cNvSpPr/>
            <p:nvPr/>
          </p:nvSpPr>
          <p:spPr>
            <a:xfrm>
              <a:off x="8575866" y="195977"/>
              <a:ext cx="70617" cy="101728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971;p21"/>
            <p:cNvSpPr/>
            <p:nvPr/>
          </p:nvSpPr>
          <p:spPr>
            <a:xfrm>
              <a:off x="8408354" y="135268"/>
              <a:ext cx="106748" cy="91883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972;p21"/>
            <p:cNvSpPr/>
            <p:nvPr/>
          </p:nvSpPr>
          <p:spPr>
            <a:xfrm>
              <a:off x="8393573" y="258326"/>
              <a:ext cx="62407" cy="108291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973;p21"/>
            <p:cNvSpPr/>
            <p:nvPr/>
          </p:nvSpPr>
          <p:spPr>
            <a:xfrm>
              <a:off x="8247410" y="217307"/>
              <a:ext cx="101821" cy="738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974;p21"/>
            <p:cNvSpPr/>
            <p:nvPr/>
          </p:nvSpPr>
          <p:spPr>
            <a:xfrm>
              <a:off x="8232629" y="330521"/>
              <a:ext cx="59122" cy="116495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975;p21"/>
            <p:cNvSpPr/>
            <p:nvPr/>
          </p:nvSpPr>
          <p:spPr>
            <a:xfrm>
              <a:off x="8066759" y="342006"/>
              <a:ext cx="129740" cy="7383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976;p21"/>
            <p:cNvSpPr/>
            <p:nvPr/>
          </p:nvSpPr>
          <p:spPr>
            <a:xfrm>
              <a:off x="8112743" y="483112"/>
              <a:ext cx="75545" cy="108291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977;p21"/>
            <p:cNvSpPr/>
            <p:nvPr/>
          </p:nvSpPr>
          <p:spPr>
            <a:xfrm>
              <a:off x="7994499" y="542180"/>
              <a:ext cx="103463" cy="72194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978;p21"/>
            <p:cNvSpPr/>
            <p:nvPr/>
          </p:nvSpPr>
          <p:spPr>
            <a:xfrm>
              <a:off x="8060190" y="655394"/>
              <a:ext cx="124813" cy="86961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79;p21"/>
            <p:cNvSpPr/>
            <p:nvPr/>
          </p:nvSpPr>
          <p:spPr>
            <a:xfrm>
              <a:off x="7973149" y="701336"/>
              <a:ext cx="93610" cy="72194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980;p21"/>
            <p:cNvSpPr/>
            <p:nvPr/>
          </p:nvSpPr>
          <p:spPr>
            <a:xfrm>
              <a:off x="8035556" y="770249"/>
              <a:ext cx="91968" cy="114854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981;p21"/>
            <p:cNvSpPr/>
            <p:nvPr/>
          </p:nvSpPr>
          <p:spPr>
            <a:xfrm>
              <a:off x="8357442" y="-20606"/>
              <a:ext cx="719318" cy="964777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982;p21"/>
            <p:cNvSpPr/>
            <p:nvPr/>
          </p:nvSpPr>
          <p:spPr>
            <a:xfrm>
              <a:off x="8956875" y="263248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983;p21"/>
            <p:cNvSpPr/>
            <p:nvPr/>
          </p:nvSpPr>
          <p:spPr>
            <a:xfrm>
              <a:off x="8920745" y="338724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984;p21"/>
            <p:cNvSpPr/>
            <p:nvPr/>
          </p:nvSpPr>
          <p:spPr>
            <a:xfrm>
              <a:off x="8871476" y="35513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985;p21"/>
            <p:cNvSpPr/>
            <p:nvPr/>
          </p:nvSpPr>
          <p:spPr>
            <a:xfrm>
              <a:off x="8828777" y="433889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986;p21"/>
            <p:cNvSpPr/>
            <p:nvPr/>
          </p:nvSpPr>
          <p:spPr>
            <a:xfrm>
              <a:off x="8787720" y="451938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987;p21"/>
            <p:cNvSpPr/>
            <p:nvPr/>
          </p:nvSpPr>
          <p:spPr>
            <a:xfrm>
              <a:off x="8776224" y="52577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988;p21"/>
            <p:cNvSpPr/>
            <p:nvPr/>
          </p:nvSpPr>
          <p:spPr>
            <a:xfrm>
              <a:off x="8730240" y="5405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989;p21"/>
            <p:cNvSpPr/>
            <p:nvPr/>
          </p:nvSpPr>
          <p:spPr>
            <a:xfrm>
              <a:off x="8722028" y="61437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90;p21"/>
            <p:cNvSpPr/>
            <p:nvPr/>
          </p:nvSpPr>
          <p:spPr>
            <a:xfrm>
              <a:off x="8677687" y="62257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91;p21"/>
            <p:cNvSpPr/>
            <p:nvPr/>
          </p:nvSpPr>
          <p:spPr>
            <a:xfrm>
              <a:off x="8679329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92;p21"/>
            <p:cNvSpPr/>
            <p:nvPr/>
          </p:nvSpPr>
          <p:spPr>
            <a:xfrm>
              <a:off x="8628419" y="68985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93;p21"/>
            <p:cNvSpPr/>
            <p:nvPr/>
          </p:nvSpPr>
          <p:spPr>
            <a:xfrm>
              <a:off x="8628419" y="74891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94;p21"/>
            <p:cNvSpPr/>
            <p:nvPr/>
          </p:nvSpPr>
          <p:spPr>
            <a:xfrm>
              <a:off x="8582435" y="753841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95;p21"/>
            <p:cNvSpPr/>
            <p:nvPr/>
          </p:nvSpPr>
          <p:spPr>
            <a:xfrm>
              <a:off x="8569297" y="807986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96;p21"/>
            <p:cNvSpPr/>
            <p:nvPr/>
          </p:nvSpPr>
          <p:spPr>
            <a:xfrm>
              <a:off x="8531524" y="824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97;p21"/>
            <p:cNvSpPr/>
            <p:nvPr/>
          </p:nvSpPr>
          <p:spPr>
            <a:xfrm>
              <a:off x="8889541" y="25176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98;p21"/>
            <p:cNvSpPr/>
            <p:nvPr/>
          </p:nvSpPr>
          <p:spPr>
            <a:xfrm>
              <a:off x="8828777" y="305908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99;p21"/>
            <p:cNvSpPr/>
            <p:nvPr/>
          </p:nvSpPr>
          <p:spPr>
            <a:xfrm>
              <a:off x="8771297" y="31083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00;p21"/>
            <p:cNvSpPr/>
            <p:nvPr/>
          </p:nvSpPr>
          <p:spPr>
            <a:xfrm>
              <a:off x="8749948" y="360055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01;p21"/>
            <p:cNvSpPr/>
            <p:nvPr/>
          </p:nvSpPr>
          <p:spPr>
            <a:xfrm>
              <a:off x="8682614" y="36825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02;p21"/>
            <p:cNvSpPr/>
            <p:nvPr/>
          </p:nvSpPr>
          <p:spPr>
            <a:xfrm>
              <a:off x="8674403" y="41748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03;p21"/>
            <p:cNvSpPr/>
            <p:nvPr/>
          </p:nvSpPr>
          <p:spPr>
            <a:xfrm>
              <a:off x="8620207" y="42404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04;p21"/>
            <p:cNvSpPr/>
            <p:nvPr/>
          </p:nvSpPr>
          <p:spPr>
            <a:xfrm>
              <a:off x="8616923" y="483112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05;p21"/>
            <p:cNvSpPr/>
            <p:nvPr/>
          </p:nvSpPr>
          <p:spPr>
            <a:xfrm>
              <a:off x="8559443" y="471627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06;p21"/>
            <p:cNvSpPr/>
            <p:nvPr/>
          </p:nvSpPr>
          <p:spPr>
            <a:xfrm>
              <a:off x="8554516" y="53069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07;p21"/>
            <p:cNvSpPr/>
            <p:nvPr/>
          </p:nvSpPr>
          <p:spPr>
            <a:xfrm>
              <a:off x="8493752" y="52741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08;p21"/>
            <p:cNvSpPr/>
            <p:nvPr/>
          </p:nvSpPr>
          <p:spPr>
            <a:xfrm>
              <a:off x="8501963" y="5848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6009;p21"/>
            <p:cNvSpPr/>
            <p:nvPr/>
          </p:nvSpPr>
          <p:spPr>
            <a:xfrm>
              <a:off x="8446125" y="570074"/>
              <a:ext cx="21350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010;p21"/>
            <p:cNvSpPr/>
            <p:nvPr/>
          </p:nvSpPr>
          <p:spPr>
            <a:xfrm>
              <a:off x="8423134" y="630782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011;p21"/>
            <p:cNvSpPr/>
            <p:nvPr/>
          </p:nvSpPr>
          <p:spPr>
            <a:xfrm>
              <a:off x="8947021" y="41255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012;p21"/>
            <p:cNvSpPr/>
            <p:nvPr/>
          </p:nvSpPr>
          <p:spPr>
            <a:xfrm>
              <a:off x="8951948" y="486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013;p21"/>
            <p:cNvSpPr/>
            <p:nvPr/>
          </p:nvSpPr>
          <p:spPr>
            <a:xfrm>
              <a:off x="8902679" y="50608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6014;p21"/>
            <p:cNvSpPr/>
            <p:nvPr/>
          </p:nvSpPr>
          <p:spPr>
            <a:xfrm>
              <a:off x="8912533" y="579919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6015;p21"/>
            <p:cNvSpPr/>
            <p:nvPr/>
          </p:nvSpPr>
          <p:spPr>
            <a:xfrm>
              <a:off x="8863264" y="601248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6016;p21"/>
            <p:cNvSpPr/>
            <p:nvPr/>
          </p:nvSpPr>
          <p:spPr>
            <a:xfrm>
              <a:off x="8876403" y="66195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6017;p21"/>
            <p:cNvSpPr/>
            <p:nvPr/>
          </p:nvSpPr>
          <p:spPr>
            <a:xfrm>
              <a:off x="8822208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6018;p21"/>
            <p:cNvSpPr/>
            <p:nvPr/>
          </p:nvSpPr>
          <p:spPr>
            <a:xfrm>
              <a:off x="8832062" y="74235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6019;p21"/>
            <p:cNvSpPr/>
            <p:nvPr/>
          </p:nvSpPr>
          <p:spPr>
            <a:xfrm>
              <a:off x="8781150" y="745637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6020;p21"/>
            <p:cNvSpPr/>
            <p:nvPr/>
          </p:nvSpPr>
          <p:spPr>
            <a:xfrm>
              <a:off x="8784435" y="821112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6021;p21"/>
            <p:cNvSpPr/>
            <p:nvPr/>
          </p:nvSpPr>
          <p:spPr>
            <a:xfrm>
              <a:off x="8731882" y="826035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6022;p21"/>
            <p:cNvSpPr/>
            <p:nvPr/>
          </p:nvSpPr>
          <p:spPr>
            <a:xfrm>
              <a:off x="8718744" y="899870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6023;p21"/>
            <p:cNvSpPr/>
            <p:nvPr/>
          </p:nvSpPr>
          <p:spPr>
            <a:xfrm>
              <a:off x="8966729" y="356773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6024;p21"/>
            <p:cNvSpPr/>
            <p:nvPr/>
          </p:nvSpPr>
          <p:spPr>
            <a:xfrm>
              <a:off x="8947021" y="19597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6025;p21"/>
            <p:cNvSpPr/>
            <p:nvPr/>
          </p:nvSpPr>
          <p:spPr>
            <a:xfrm>
              <a:off x="9017639" y="227151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026;p21"/>
            <p:cNvSpPr/>
            <p:nvPr/>
          </p:nvSpPr>
          <p:spPr>
            <a:xfrm>
              <a:off x="8996290" y="148394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027;p21"/>
            <p:cNvSpPr/>
            <p:nvPr/>
          </p:nvSpPr>
          <p:spPr>
            <a:xfrm>
              <a:off x="9022566" y="118860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6028;p21"/>
          <p:cNvGrpSpPr>
            <a:grpSpLocks/>
          </p:cNvGrpSpPr>
          <p:nvPr/>
        </p:nvGrpSpPr>
        <p:grpSpPr bwMode="auto">
          <a:xfrm rot="-5400000">
            <a:off x="10083801" y="92075"/>
            <a:ext cx="157162" cy="141287"/>
            <a:chOff x="7737341" y="1046941"/>
            <a:chExt cx="161913" cy="145916"/>
          </a:xfrm>
        </p:grpSpPr>
        <p:sp>
          <p:nvSpPr>
            <p:cNvPr id="139" name="Google Shape;6029;p21"/>
            <p:cNvSpPr/>
            <p:nvPr/>
          </p:nvSpPr>
          <p:spPr>
            <a:xfrm>
              <a:off x="7732433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030;p21"/>
            <p:cNvSpPr/>
            <p:nvPr/>
          </p:nvSpPr>
          <p:spPr>
            <a:xfrm>
              <a:off x="7789676" y="1046940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031;p21"/>
            <p:cNvSpPr/>
            <p:nvPr/>
          </p:nvSpPr>
          <p:spPr>
            <a:xfrm>
              <a:off x="7825656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6032;p21"/>
          <p:cNvGrpSpPr>
            <a:grpSpLocks/>
          </p:cNvGrpSpPr>
          <p:nvPr/>
        </p:nvGrpSpPr>
        <p:grpSpPr bwMode="auto">
          <a:xfrm flipH="1">
            <a:off x="10860088" y="-150813"/>
            <a:ext cx="915987" cy="919163"/>
            <a:chOff x="-566600" y="186057"/>
            <a:chExt cx="1240151" cy="1244074"/>
          </a:xfrm>
        </p:grpSpPr>
        <p:sp>
          <p:nvSpPr>
            <p:cNvPr id="143" name="Google Shape;6033;p21"/>
            <p:cNvSpPr/>
            <p:nvPr/>
          </p:nvSpPr>
          <p:spPr>
            <a:xfrm>
              <a:off x="-566600" y="203246"/>
              <a:ext cx="1240151" cy="1226885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34;p21"/>
            <p:cNvSpPr/>
            <p:nvPr/>
          </p:nvSpPr>
          <p:spPr>
            <a:xfrm>
              <a:off x="-401104" y="186057"/>
              <a:ext cx="958592" cy="1102263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35;p21"/>
            <p:cNvSpPr/>
            <p:nvPr/>
          </p:nvSpPr>
          <p:spPr>
            <a:xfrm>
              <a:off x="359752" y="1073454"/>
              <a:ext cx="150452" cy="163298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36;p21"/>
            <p:cNvSpPr/>
            <p:nvPr/>
          </p:nvSpPr>
          <p:spPr>
            <a:xfrm>
              <a:off x="237242" y="959575"/>
              <a:ext cx="202035" cy="189082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37;p21"/>
            <p:cNvSpPr/>
            <p:nvPr/>
          </p:nvSpPr>
          <p:spPr>
            <a:xfrm>
              <a:off x="101835" y="807020"/>
              <a:ext cx="242873" cy="253542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38;p21"/>
            <p:cNvSpPr/>
            <p:nvPr/>
          </p:nvSpPr>
          <p:spPr>
            <a:xfrm>
              <a:off x="-44318" y="622235"/>
              <a:ext cx="283709" cy="296515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39;p21"/>
            <p:cNvSpPr/>
            <p:nvPr/>
          </p:nvSpPr>
          <p:spPr>
            <a:xfrm>
              <a:off x="-194770" y="415964"/>
              <a:ext cx="288007" cy="36312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40;p21"/>
            <p:cNvSpPr/>
            <p:nvPr/>
          </p:nvSpPr>
          <p:spPr>
            <a:xfrm>
              <a:off x="174911" y="716776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41;p21"/>
            <p:cNvSpPr/>
            <p:nvPr/>
          </p:nvSpPr>
          <p:spPr>
            <a:xfrm>
              <a:off x="205001" y="669506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42;p21"/>
            <p:cNvSpPr/>
            <p:nvPr/>
          </p:nvSpPr>
          <p:spPr>
            <a:xfrm>
              <a:off x="232943" y="710331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43;p21"/>
            <p:cNvSpPr/>
            <p:nvPr/>
          </p:nvSpPr>
          <p:spPr>
            <a:xfrm>
              <a:off x="142672" y="1088495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44;p21"/>
            <p:cNvSpPr/>
            <p:nvPr/>
          </p:nvSpPr>
          <p:spPr>
            <a:xfrm>
              <a:off x="168464" y="1028333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45;p21"/>
            <p:cNvSpPr/>
            <p:nvPr/>
          </p:nvSpPr>
          <p:spPr>
            <a:xfrm>
              <a:off x="196404" y="1088495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46;p21"/>
            <p:cNvSpPr/>
            <p:nvPr/>
          </p:nvSpPr>
          <p:spPr>
            <a:xfrm>
              <a:off x="566086" y="1228157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47;p21"/>
            <p:cNvSpPr/>
            <p:nvPr/>
          </p:nvSpPr>
          <p:spPr>
            <a:xfrm>
              <a:off x="583280" y="1284022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48;p21"/>
            <p:cNvSpPr/>
            <p:nvPr/>
          </p:nvSpPr>
          <p:spPr>
            <a:xfrm>
              <a:off x="20161" y="551330"/>
              <a:ext cx="27942" cy="1933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49;p21"/>
            <p:cNvSpPr/>
            <p:nvPr/>
          </p:nvSpPr>
          <p:spPr>
            <a:xfrm>
              <a:off x="37355" y="504060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50;p21"/>
            <p:cNvSpPr/>
            <p:nvPr/>
          </p:nvSpPr>
          <p:spPr>
            <a:xfrm>
              <a:off x="73894" y="540586"/>
              <a:ext cx="2579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51;p21"/>
            <p:cNvSpPr/>
            <p:nvPr/>
          </p:nvSpPr>
          <p:spPr>
            <a:xfrm>
              <a:off x="-312981" y="536289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52;p21"/>
            <p:cNvSpPr/>
            <p:nvPr/>
          </p:nvSpPr>
          <p:spPr>
            <a:xfrm>
              <a:off x="-289340" y="46968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53;p21"/>
            <p:cNvSpPr/>
            <p:nvPr/>
          </p:nvSpPr>
          <p:spPr>
            <a:xfrm>
              <a:off x="-248502" y="523397"/>
              <a:ext cx="27940" cy="19339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54;p21"/>
            <p:cNvSpPr/>
            <p:nvPr/>
          </p:nvSpPr>
          <p:spPr>
            <a:xfrm>
              <a:off x="-55064" y="340760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55;p21"/>
            <p:cNvSpPr/>
            <p:nvPr/>
          </p:nvSpPr>
          <p:spPr>
            <a:xfrm>
              <a:off x="-9929" y="330018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56;p21"/>
            <p:cNvSpPr/>
            <p:nvPr/>
          </p:nvSpPr>
          <p:spPr>
            <a:xfrm>
              <a:off x="-70110" y="693142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57;p21"/>
            <p:cNvSpPr/>
            <p:nvPr/>
          </p:nvSpPr>
          <p:spPr>
            <a:xfrm>
              <a:off x="258735" y="865034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58;p21"/>
            <p:cNvSpPr/>
            <p:nvPr/>
          </p:nvSpPr>
          <p:spPr>
            <a:xfrm>
              <a:off x="37355" y="897264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59;p21"/>
            <p:cNvSpPr/>
            <p:nvPr/>
          </p:nvSpPr>
          <p:spPr>
            <a:xfrm>
              <a:off x="460770" y="101329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6060;p21"/>
          <p:cNvGrpSpPr>
            <a:grpSpLocks/>
          </p:cNvGrpSpPr>
          <p:nvPr/>
        </p:nvGrpSpPr>
        <p:grpSpPr bwMode="auto">
          <a:xfrm flipH="1">
            <a:off x="10518775" y="-185738"/>
            <a:ext cx="666750" cy="644526"/>
            <a:chOff x="-168381" y="-168706"/>
            <a:chExt cx="901061" cy="871312"/>
          </a:xfrm>
        </p:grpSpPr>
        <p:sp>
          <p:nvSpPr>
            <p:cNvPr id="171" name="Google Shape;6061;p21"/>
            <p:cNvSpPr/>
            <p:nvPr/>
          </p:nvSpPr>
          <p:spPr>
            <a:xfrm>
              <a:off x="-157655" y="-134369"/>
              <a:ext cx="890335" cy="836975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62;p21"/>
            <p:cNvSpPr/>
            <p:nvPr/>
          </p:nvSpPr>
          <p:spPr>
            <a:xfrm>
              <a:off x="-168381" y="-168706"/>
              <a:ext cx="804518" cy="753277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63;p21"/>
            <p:cNvSpPr/>
            <p:nvPr/>
          </p:nvSpPr>
          <p:spPr>
            <a:xfrm>
              <a:off x="380837" y="342064"/>
              <a:ext cx="199520" cy="225338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64;p21"/>
            <p:cNvSpPr/>
            <p:nvPr/>
          </p:nvSpPr>
          <p:spPr>
            <a:xfrm>
              <a:off x="243533" y="204714"/>
              <a:ext cx="220974" cy="242507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65;p21"/>
            <p:cNvSpPr/>
            <p:nvPr/>
          </p:nvSpPr>
          <p:spPr>
            <a:xfrm>
              <a:off x="74047" y="63071"/>
              <a:ext cx="302500" cy="334791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66;p21"/>
            <p:cNvSpPr/>
            <p:nvPr/>
          </p:nvSpPr>
          <p:spPr>
            <a:xfrm>
              <a:off x="-58967" y="-50671"/>
              <a:ext cx="283191" cy="332644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67;p21"/>
            <p:cNvSpPr/>
            <p:nvPr/>
          </p:nvSpPr>
          <p:spPr>
            <a:xfrm>
              <a:off x="460216" y="6521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68;p21"/>
            <p:cNvSpPr/>
            <p:nvPr/>
          </p:nvSpPr>
          <p:spPr>
            <a:xfrm>
              <a:off x="470943" y="121016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69;p21"/>
            <p:cNvSpPr/>
            <p:nvPr/>
          </p:nvSpPr>
          <p:spPr>
            <a:xfrm>
              <a:off x="511705" y="80240"/>
              <a:ext cx="30035" cy="2146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70;p21"/>
            <p:cNvSpPr/>
            <p:nvPr/>
          </p:nvSpPr>
          <p:spPr>
            <a:xfrm>
              <a:off x="89065" y="51160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71;p21"/>
            <p:cNvSpPr/>
            <p:nvPr/>
          </p:nvSpPr>
          <p:spPr>
            <a:xfrm>
              <a:off x="114810" y="451513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72;p21"/>
            <p:cNvSpPr/>
            <p:nvPr/>
          </p:nvSpPr>
          <p:spPr>
            <a:xfrm>
              <a:off x="146990" y="503019"/>
              <a:ext cx="27891" cy="23608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73;p21"/>
            <p:cNvSpPr/>
            <p:nvPr/>
          </p:nvSpPr>
          <p:spPr>
            <a:xfrm>
              <a:off x="7540" y="20471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74;p21"/>
            <p:cNvSpPr/>
            <p:nvPr/>
          </p:nvSpPr>
          <p:spPr>
            <a:xfrm>
              <a:off x="13976" y="146769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75;p21"/>
            <p:cNvSpPr/>
            <p:nvPr/>
          </p:nvSpPr>
          <p:spPr>
            <a:xfrm>
              <a:off x="430180" y="286265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76;p21"/>
            <p:cNvSpPr/>
            <p:nvPr/>
          </p:nvSpPr>
          <p:spPr>
            <a:xfrm>
              <a:off x="462362" y="26909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77;p21"/>
            <p:cNvSpPr/>
            <p:nvPr/>
          </p:nvSpPr>
          <p:spPr>
            <a:xfrm>
              <a:off x="219933" y="512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78;p21"/>
            <p:cNvSpPr/>
            <p:nvPr/>
          </p:nvSpPr>
          <p:spPr>
            <a:xfrm>
              <a:off x="578212" y="46653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79;p21"/>
            <p:cNvSpPr/>
            <p:nvPr/>
          </p:nvSpPr>
          <p:spPr>
            <a:xfrm>
              <a:off x="494542" y="524480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" name="Google Shape;6080;p21"/>
          <p:cNvGrpSpPr>
            <a:grpSpLocks/>
          </p:cNvGrpSpPr>
          <p:nvPr/>
        </p:nvGrpSpPr>
        <p:grpSpPr bwMode="auto">
          <a:xfrm>
            <a:off x="9418638" y="-161925"/>
            <a:ext cx="530225" cy="741363"/>
            <a:chOff x="1897495" y="-461400"/>
            <a:chExt cx="815443" cy="1139815"/>
          </a:xfrm>
        </p:grpSpPr>
        <p:sp>
          <p:nvSpPr>
            <p:cNvPr id="191" name="Google Shape;6081;p21"/>
            <p:cNvSpPr/>
            <p:nvPr/>
          </p:nvSpPr>
          <p:spPr>
            <a:xfrm>
              <a:off x="1897495" y="-344246"/>
              <a:ext cx="815443" cy="1022661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082;p21"/>
            <p:cNvSpPr/>
            <p:nvPr/>
          </p:nvSpPr>
          <p:spPr>
            <a:xfrm>
              <a:off x="2063513" y="-461400"/>
              <a:ext cx="573739" cy="104950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083;p21"/>
            <p:cNvSpPr/>
            <p:nvPr/>
          </p:nvSpPr>
          <p:spPr>
            <a:xfrm>
              <a:off x="2112342" y="-305194"/>
              <a:ext cx="166018" cy="158647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084;p21"/>
            <p:cNvSpPr/>
            <p:nvPr/>
          </p:nvSpPr>
          <p:spPr>
            <a:xfrm>
              <a:off x="2178261" y="-134344"/>
              <a:ext cx="229496" cy="229427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085;p21"/>
            <p:cNvSpPr/>
            <p:nvPr/>
          </p:nvSpPr>
          <p:spPr>
            <a:xfrm>
              <a:off x="2246621" y="-14748"/>
              <a:ext cx="256353" cy="324614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086;p21"/>
            <p:cNvSpPr/>
            <p:nvPr/>
          </p:nvSpPr>
          <p:spPr>
            <a:xfrm>
              <a:off x="2354045" y="146339"/>
              <a:ext cx="131838" cy="17085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087;p21"/>
            <p:cNvSpPr/>
            <p:nvPr/>
          </p:nvSpPr>
          <p:spPr>
            <a:xfrm>
              <a:off x="2446820" y="300103"/>
              <a:ext cx="170901" cy="20258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088;p21"/>
            <p:cNvSpPr/>
            <p:nvPr/>
          </p:nvSpPr>
          <p:spPr>
            <a:xfrm>
              <a:off x="2522505" y="424581"/>
              <a:ext cx="119630" cy="14156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089;p21"/>
            <p:cNvSpPr/>
            <p:nvPr/>
          </p:nvSpPr>
          <p:spPr>
            <a:xfrm>
              <a:off x="2080603" y="27813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090;p21"/>
            <p:cNvSpPr/>
            <p:nvPr/>
          </p:nvSpPr>
          <p:spPr>
            <a:xfrm>
              <a:off x="2117225" y="32207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091;p21"/>
            <p:cNvSpPr/>
            <p:nvPr/>
          </p:nvSpPr>
          <p:spPr>
            <a:xfrm>
              <a:off x="2129432" y="2610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092;p21"/>
            <p:cNvSpPr/>
            <p:nvPr/>
          </p:nvSpPr>
          <p:spPr>
            <a:xfrm>
              <a:off x="2605514" y="12099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093;p21"/>
            <p:cNvSpPr/>
            <p:nvPr/>
          </p:nvSpPr>
          <p:spPr>
            <a:xfrm>
              <a:off x="2595749" y="68236"/>
              <a:ext cx="31738" cy="26847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094;p21"/>
            <p:cNvSpPr/>
            <p:nvPr/>
          </p:nvSpPr>
          <p:spPr>
            <a:xfrm>
              <a:off x="2539595" y="26743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095;p21"/>
            <p:cNvSpPr/>
            <p:nvPr/>
          </p:nvSpPr>
          <p:spPr>
            <a:xfrm>
              <a:off x="2454145" y="58566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096;p21"/>
            <p:cNvSpPr/>
            <p:nvPr/>
          </p:nvSpPr>
          <p:spPr>
            <a:xfrm>
              <a:off x="2493208" y="6027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097;p21"/>
            <p:cNvSpPr/>
            <p:nvPr/>
          </p:nvSpPr>
          <p:spPr>
            <a:xfrm>
              <a:off x="2639695" y="390411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098;p21"/>
            <p:cNvSpPr/>
            <p:nvPr/>
          </p:nvSpPr>
          <p:spPr>
            <a:xfrm>
              <a:off x="2639695" y="35624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099;p21"/>
            <p:cNvSpPr/>
            <p:nvPr/>
          </p:nvSpPr>
          <p:spPr>
            <a:xfrm>
              <a:off x="2117225" y="-4891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100;p21"/>
            <p:cNvSpPr/>
            <p:nvPr/>
          </p:nvSpPr>
          <p:spPr>
            <a:xfrm>
              <a:off x="2319864" y="-207566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6101;p21"/>
            <p:cNvSpPr/>
            <p:nvPr/>
          </p:nvSpPr>
          <p:spPr>
            <a:xfrm>
              <a:off x="2434613" y="99965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6102;p21"/>
            <p:cNvSpPr/>
            <p:nvPr/>
          </p:nvSpPr>
          <p:spPr>
            <a:xfrm>
              <a:off x="2173378" y="124372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6103;p21"/>
          <p:cNvGrpSpPr>
            <a:grpSpLocks/>
          </p:cNvGrpSpPr>
          <p:nvPr/>
        </p:nvGrpSpPr>
        <p:grpSpPr bwMode="auto">
          <a:xfrm rot="10800000">
            <a:off x="11439525" y="5745163"/>
            <a:ext cx="692150" cy="1084262"/>
            <a:chOff x="1897495" y="-461400"/>
            <a:chExt cx="815443" cy="1139815"/>
          </a:xfrm>
        </p:grpSpPr>
        <p:sp>
          <p:nvSpPr>
            <p:cNvPr id="214" name="Google Shape;6104;p21"/>
            <p:cNvSpPr/>
            <p:nvPr/>
          </p:nvSpPr>
          <p:spPr>
            <a:xfrm>
              <a:off x="1903105" y="-344581"/>
              <a:ext cx="815443" cy="1022996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6105;p21"/>
            <p:cNvSpPr/>
            <p:nvPr/>
          </p:nvSpPr>
          <p:spPr>
            <a:xfrm>
              <a:off x="2075171" y="-461400"/>
              <a:ext cx="574177" cy="104969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6106;p21"/>
            <p:cNvSpPr/>
            <p:nvPr/>
          </p:nvSpPr>
          <p:spPr>
            <a:xfrm>
              <a:off x="2123799" y="-304529"/>
              <a:ext cx="166456" cy="158539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107;p21"/>
            <p:cNvSpPr/>
            <p:nvPr/>
          </p:nvSpPr>
          <p:spPr>
            <a:xfrm>
              <a:off x="2189259" y="-137646"/>
              <a:ext cx="230044" cy="226962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108;p21"/>
            <p:cNvSpPr/>
            <p:nvPr/>
          </p:nvSpPr>
          <p:spPr>
            <a:xfrm>
              <a:off x="2256589" y="-14152"/>
              <a:ext cx="256228" cy="325423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6109;p21"/>
            <p:cNvSpPr/>
            <p:nvPr/>
          </p:nvSpPr>
          <p:spPr>
            <a:xfrm>
              <a:off x="2365066" y="146057"/>
              <a:ext cx="132789" cy="17189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110;p21"/>
            <p:cNvSpPr/>
            <p:nvPr/>
          </p:nvSpPr>
          <p:spPr>
            <a:xfrm>
              <a:off x="2458580" y="294583"/>
              <a:ext cx="170195" cy="203598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111;p21"/>
            <p:cNvSpPr/>
            <p:nvPr/>
          </p:nvSpPr>
          <p:spPr>
            <a:xfrm>
              <a:off x="2527779" y="421414"/>
              <a:ext cx="119698" cy="14018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112;p21"/>
            <p:cNvSpPr/>
            <p:nvPr/>
          </p:nvSpPr>
          <p:spPr>
            <a:xfrm>
              <a:off x="2086393" y="279564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6113;p21"/>
            <p:cNvSpPr/>
            <p:nvPr/>
          </p:nvSpPr>
          <p:spPr>
            <a:xfrm>
              <a:off x="2121929" y="321284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114;p21"/>
            <p:cNvSpPr/>
            <p:nvPr/>
          </p:nvSpPr>
          <p:spPr>
            <a:xfrm>
              <a:off x="2140632" y="256200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115;p21"/>
            <p:cNvSpPr/>
            <p:nvPr/>
          </p:nvSpPr>
          <p:spPr>
            <a:xfrm>
              <a:off x="2610072" y="7543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116;p21"/>
            <p:cNvSpPr/>
            <p:nvPr/>
          </p:nvSpPr>
          <p:spPr>
            <a:xfrm>
              <a:off x="2600721" y="6929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117;p21"/>
            <p:cNvSpPr/>
            <p:nvPr/>
          </p:nvSpPr>
          <p:spPr>
            <a:xfrm>
              <a:off x="2544613" y="27569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118;p21"/>
            <p:cNvSpPr/>
            <p:nvPr/>
          </p:nvSpPr>
          <p:spPr>
            <a:xfrm>
              <a:off x="2460449" y="584960"/>
              <a:ext cx="33665" cy="28371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6119;p21"/>
            <p:cNvSpPr/>
            <p:nvPr/>
          </p:nvSpPr>
          <p:spPr>
            <a:xfrm>
              <a:off x="2503466" y="598311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6120;p21"/>
            <p:cNvSpPr/>
            <p:nvPr/>
          </p:nvSpPr>
          <p:spPr>
            <a:xfrm>
              <a:off x="2645608" y="391375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6121;p21"/>
            <p:cNvSpPr/>
            <p:nvPr/>
          </p:nvSpPr>
          <p:spPr>
            <a:xfrm>
              <a:off x="2645608" y="35633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6122;p21"/>
            <p:cNvSpPr/>
            <p:nvPr/>
          </p:nvSpPr>
          <p:spPr>
            <a:xfrm>
              <a:off x="2121929" y="-54204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6123;p21"/>
            <p:cNvSpPr/>
            <p:nvPr/>
          </p:nvSpPr>
          <p:spPr>
            <a:xfrm>
              <a:off x="2323919" y="-206068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6124;p21"/>
            <p:cNvSpPr/>
            <p:nvPr/>
          </p:nvSpPr>
          <p:spPr>
            <a:xfrm>
              <a:off x="2439877" y="95991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6125;p21"/>
            <p:cNvSpPr/>
            <p:nvPr/>
          </p:nvSpPr>
          <p:spPr>
            <a:xfrm>
              <a:off x="2178037" y="119355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6126;p21"/>
          <p:cNvGrpSpPr>
            <a:grpSpLocks/>
          </p:cNvGrpSpPr>
          <p:nvPr/>
        </p:nvGrpSpPr>
        <p:grpSpPr bwMode="auto">
          <a:xfrm rot="10800000">
            <a:off x="11160125" y="4714875"/>
            <a:ext cx="1174750" cy="889000"/>
            <a:chOff x="-320607" y="2105391"/>
            <a:chExt cx="1152762" cy="873760"/>
          </a:xfrm>
        </p:grpSpPr>
        <p:sp>
          <p:nvSpPr>
            <p:cNvPr id="237" name="Google Shape;6127;p21"/>
            <p:cNvSpPr/>
            <p:nvPr/>
          </p:nvSpPr>
          <p:spPr>
            <a:xfrm>
              <a:off x="545522" y="2189646"/>
              <a:ext cx="286633" cy="151347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128;p21"/>
            <p:cNvSpPr/>
            <p:nvPr/>
          </p:nvSpPr>
          <p:spPr>
            <a:xfrm>
              <a:off x="400648" y="2110071"/>
              <a:ext cx="174472" cy="226242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129;p21"/>
            <p:cNvSpPr/>
            <p:nvPr/>
          </p:nvSpPr>
          <p:spPr>
            <a:xfrm>
              <a:off x="409994" y="2504824"/>
              <a:ext cx="345829" cy="162270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130;p21"/>
            <p:cNvSpPr/>
            <p:nvPr/>
          </p:nvSpPr>
          <p:spPr>
            <a:xfrm>
              <a:off x="48588" y="2383122"/>
              <a:ext cx="154221" cy="294894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6131;p21"/>
            <p:cNvSpPr/>
            <p:nvPr/>
          </p:nvSpPr>
          <p:spPr>
            <a:xfrm>
              <a:off x="-320607" y="2252058"/>
              <a:ext cx="1065526" cy="727093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6132;p21"/>
            <p:cNvSpPr/>
            <p:nvPr/>
          </p:nvSpPr>
          <p:spPr>
            <a:xfrm>
              <a:off x="109342" y="2428370"/>
              <a:ext cx="79447" cy="354185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6133;p21"/>
            <p:cNvSpPr/>
            <p:nvPr/>
          </p:nvSpPr>
          <p:spPr>
            <a:xfrm>
              <a:off x="277583" y="2573477"/>
              <a:ext cx="405024" cy="73333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6134;p21"/>
            <p:cNvSpPr/>
            <p:nvPr/>
          </p:nvSpPr>
          <p:spPr>
            <a:xfrm>
              <a:off x="459844" y="2167802"/>
              <a:ext cx="63870" cy="22468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6135;p21"/>
            <p:cNvSpPr/>
            <p:nvPr/>
          </p:nvSpPr>
          <p:spPr>
            <a:xfrm>
              <a:off x="734014" y="2213050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6136;p21"/>
            <p:cNvSpPr/>
            <p:nvPr/>
          </p:nvSpPr>
          <p:spPr>
            <a:xfrm>
              <a:off x="757381" y="2255178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6137;p21"/>
            <p:cNvSpPr/>
            <p:nvPr/>
          </p:nvSpPr>
          <p:spPr>
            <a:xfrm>
              <a:off x="769844" y="2209930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6138;p21"/>
            <p:cNvSpPr/>
            <p:nvPr/>
          </p:nvSpPr>
          <p:spPr>
            <a:xfrm>
              <a:off x="610949" y="2545392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6139;p21"/>
            <p:cNvSpPr/>
            <p:nvPr/>
          </p:nvSpPr>
          <p:spPr>
            <a:xfrm>
              <a:off x="646778" y="2525107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6140;p21"/>
            <p:cNvSpPr/>
            <p:nvPr/>
          </p:nvSpPr>
          <p:spPr>
            <a:xfrm>
              <a:off x="691954" y="2598441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6141;p21"/>
            <p:cNvSpPr/>
            <p:nvPr/>
          </p:nvSpPr>
          <p:spPr>
            <a:xfrm>
              <a:off x="453612" y="2163121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6142;p21"/>
            <p:cNvSpPr/>
            <p:nvPr/>
          </p:nvSpPr>
          <p:spPr>
            <a:xfrm>
              <a:off x="511251" y="2205249"/>
              <a:ext cx="26482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6143;p21"/>
            <p:cNvSpPr/>
            <p:nvPr/>
          </p:nvSpPr>
          <p:spPr>
            <a:xfrm>
              <a:off x="154517" y="2498583"/>
              <a:ext cx="26483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6144;p21"/>
            <p:cNvSpPr/>
            <p:nvPr/>
          </p:nvSpPr>
          <p:spPr>
            <a:xfrm>
              <a:off x="154517" y="2464257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6145;p21"/>
            <p:cNvSpPr/>
            <p:nvPr/>
          </p:nvSpPr>
          <p:spPr>
            <a:xfrm>
              <a:off x="73512" y="2482980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6146;p21"/>
          <p:cNvGrpSpPr>
            <a:grpSpLocks/>
          </p:cNvGrpSpPr>
          <p:nvPr/>
        </p:nvGrpSpPr>
        <p:grpSpPr bwMode="auto">
          <a:xfrm rot="5400000" flipH="1">
            <a:off x="11744325" y="1204913"/>
            <a:ext cx="157163" cy="141287"/>
            <a:chOff x="7737341" y="1046941"/>
            <a:chExt cx="161913" cy="145916"/>
          </a:xfrm>
        </p:grpSpPr>
        <p:sp>
          <p:nvSpPr>
            <p:cNvPr id="257" name="Google Shape;6147;p21"/>
            <p:cNvSpPr/>
            <p:nvPr/>
          </p:nvSpPr>
          <p:spPr>
            <a:xfrm>
              <a:off x="7737340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6148;p21"/>
            <p:cNvSpPr/>
            <p:nvPr/>
          </p:nvSpPr>
          <p:spPr>
            <a:xfrm>
              <a:off x="7789676" y="1042022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6149;p21"/>
            <p:cNvSpPr/>
            <p:nvPr/>
          </p:nvSpPr>
          <p:spPr>
            <a:xfrm>
              <a:off x="7830563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6150;p21"/>
          <p:cNvGrpSpPr>
            <a:grpSpLocks/>
          </p:cNvGrpSpPr>
          <p:nvPr/>
        </p:nvGrpSpPr>
        <p:grpSpPr bwMode="auto">
          <a:xfrm rot="13342812" flipH="1">
            <a:off x="9972675" y="6416675"/>
            <a:ext cx="1163638" cy="522288"/>
            <a:chOff x="8502760" y="3542528"/>
            <a:chExt cx="711519" cy="319269"/>
          </a:xfrm>
        </p:grpSpPr>
        <p:sp>
          <p:nvSpPr>
            <p:cNvPr id="261" name="Google Shape;6151;p21"/>
            <p:cNvSpPr/>
            <p:nvPr/>
          </p:nvSpPr>
          <p:spPr>
            <a:xfrm>
              <a:off x="8527250" y="3663477"/>
              <a:ext cx="687251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6152;p21"/>
            <p:cNvSpPr/>
            <p:nvPr/>
          </p:nvSpPr>
          <p:spPr>
            <a:xfrm>
              <a:off x="8654813" y="3577503"/>
              <a:ext cx="187344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6153;p21"/>
            <p:cNvSpPr/>
            <p:nvPr/>
          </p:nvSpPr>
          <p:spPr>
            <a:xfrm>
              <a:off x="8575172" y="3750481"/>
              <a:ext cx="259176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6154;p21"/>
            <p:cNvSpPr/>
            <p:nvPr/>
          </p:nvSpPr>
          <p:spPr>
            <a:xfrm>
              <a:off x="8617846" y="3623422"/>
              <a:ext cx="206758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6155;p21"/>
            <p:cNvSpPr/>
            <p:nvPr/>
          </p:nvSpPr>
          <p:spPr>
            <a:xfrm>
              <a:off x="8664104" y="3539668"/>
              <a:ext cx="61153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6156;p21"/>
            <p:cNvSpPr/>
            <p:nvPr/>
          </p:nvSpPr>
          <p:spPr>
            <a:xfrm>
              <a:off x="8595631" y="3598865"/>
              <a:ext cx="61153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6157;p21"/>
            <p:cNvSpPr/>
            <p:nvPr/>
          </p:nvSpPr>
          <p:spPr>
            <a:xfrm>
              <a:off x="8504231" y="3643217"/>
              <a:ext cx="67949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6158;p21"/>
            <p:cNvSpPr/>
            <p:nvPr/>
          </p:nvSpPr>
          <p:spPr>
            <a:xfrm>
              <a:off x="8545763" y="3743890"/>
              <a:ext cx="66978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6159;p21"/>
            <p:cNvSpPr/>
            <p:nvPr/>
          </p:nvSpPr>
          <p:spPr>
            <a:xfrm>
              <a:off x="8629356" y="3806838"/>
              <a:ext cx="66978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9112586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76240545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3102067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2989915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6D50E0-B169-4511-98A7-6683152D3FEC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59CBA5-FFF4-4F5C-B6C7-0B2A22878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62413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49191157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79565280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6511848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803604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9332937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78816122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68531157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33472604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34310184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491196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332EF6-520E-4A23-BB82-EA03C49AA765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C72D40-FEB1-469D-A6AD-7C94F233D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22405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65713-CA12-4B50-9C8C-A8D7DF05D603}" type="datetimeFigureOut">
              <a:rPr lang="en-US" smtClean="0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18121-347E-4EE5-8DE8-6D2AC1AE24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04187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446660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396041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ED9EE0-71F4-4E1F-A071-2BD74110386F}" type="datetimeFigureOut">
              <a:rPr lang="en-US" smtClean="0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5F402-D3FB-4F7C-B7EC-FFA9196F75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9640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1C719D-5E45-4A30-B167-337F04C0D836}" type="datetimeFigureOut">
              <a:rPr lang="en-US" smtClean="0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D1A44D-2ED7-4438-B596-C3CDEC0532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93254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B531B6-1802-4552-95F5-6684627E89A5}" type="datetimeFigureOut">
              <a:rPr lang="en-US" smtClean="0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D52653-A414-4999-93A5-EC5EEF4CAB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09772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54F07-03E9-4D17-89E1-303BD90E3A9B}" type="datetimeFigureOut">
              <a:rPr lang="en-US" smtClean="0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92E941-D83D-44DF-A677-086BD1EAEB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97477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E1535D-CA05-4D2A-A9CB-AF61A429FB64}" type="datetimeFigureOut">
              <a:rPr lang="en-US" smtClean="0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FB9D4-ECD0-469F-BAFC-7B65527ACC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1143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6D50E0-B169-4511-98A7-6683152D3FEC}" type="datetimeFigureOut">
              <a:rPr lang="en-US" smtClean="0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9CBA5-FFF4-4F5C-B6C7-0B2A22878A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97820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332EF6-520E-4A23-BB82-EA03C49AA765}" type="datetimeFigureOut">
              <a:rPr lang="en-US" smtClean="0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72D40-FEB1-469D-A6AD-7C94F233D2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43675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EA3EDE-B6C1-47E3-A8F1-4F2BD48BE4F8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6791A3-D084-44B6-B5BB-72BAAF433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85911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82C212-3072-4628-B2C8-5093ACA61286}" type="datetimeFigureOut">
              <a:rPr lang="en-US" smtClean="0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6D9747-19B7-4717-B0DC-9F4F87C00B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97357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B0B5F3-FFD9-478F-8E1A-AA5254EB926F}" type="datetimeFigureOut">
              <a:rPr lang="en-US" smtClean="0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3F7FC6-B702-40BC-9C9D-914A9854FC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54696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12A45B-EB5C-4E33-8EDE-B83AF5162F80}" type="datetimeFigureOut">
              <a:rPr lang="en-US" smtClean="0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8B1967-F038-45BB-83E0-8AAAFC8374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53634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859D10-04A4-4C12-A7E9-2E1FBB627CE0}" type="datetimeFigureOut">
              <a:rPr lang="en-US" smtClean="0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CC297-5D53-445C-843F-F9E6B7A5D5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00917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172890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86208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633982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183327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423634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144940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89B9C8A-5182-4FF8-A11B-896AACD8BB0F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B8DD36-030B-485B-8D84-1842A62B0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63042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2024/10/28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54765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4802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06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011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DD3EB54E-3A0B-9530-C01B-19F43D703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8654D721-C8B8-004D-3228-2486560542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9" name="组合 10">
            <a:extLst>
              <a:ext uri="{FF2B5EF4-FFF2-40B4-BE49-F238E27FC236}">
                <a16:creationId xmlns:a16="http://schemas.microsoft.com/office/drawing/2014/main" id="{3FA36FE2-DDDD-92E2-DE06-4D2470740A62}"/>
              </a:ext>
            </a:extLst>
          </p:cNvPr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8D7612D2-704A-8592-1116-B21033EE0F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id="{6C63F172-2F07-49FB-29EE-64FE8FCD8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134803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173499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2024/10/28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5641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2024/10/28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97796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2024/10/28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347373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2024/10/28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0353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8.xml"/><Relationship Id="rId26" Type="http://schemas.microsoft.com/office/2007/relationships/hdphoto" Target="../media/hdphoto4.wdp"/><Relationship Id="rId3" Type="http://schemas.openxmlformats.org/officeDocument/2006/relationships/slideLayout" Target="../slideLayouts/slideLayout75.xml"/><Relationship Id="rId21" Type="http://schemas.openxmlformats.org/officeDocument/2006/relationships/image" Target="../media/image20.png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image" Target="../media/image23.png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microsoft.com/office/2007/relationships/hdphoto" Target="../media/hdphoto2.wdp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microsoft.com/office/2007/relationships/hdphoto" Target="../media/hdphoto3.wdp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image" Target="../media/image22.png"/><Relationship Id="rId28" Type="http://schemas.microsoft.com/office/2007/relationships/hdphoto" Target="../media/hdphoto5.wdp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19.png"/><Relationship Id="rId31" Type="http://schemas.openxmlformats.org/officeDocument/2006/relationships/image" Target="../media/image26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image" Target="../media/image21.png"/><Relationship Id="rId27" Type="http://schemas.openxmlformats.org/officeDocument/2006/relationships/image" Target="../media/image24.png"/><Relationship Id="rId30" Type="http://schemas.microsoft.com/office/2007/relationships/hdphoto" Target="../media/hdphoto6.wdp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8714B72-513B-4BE5-B6F7-599861DBB2B1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630E8F7-1B6B-449C-B6B3-EAE98BBAE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85" r:id="rId1"/>
    <p:sldLayoutId id="2147486586" r:id="rId2"/>
    <p:sldLayoutId id="2147486587" r:id="rId3"/>
    <p:sldLayoutId id="2147486588" r:id="rId4"/>
    <p:sldLayoutId id="2147486589" r:id="rId5"/>
    <p:sldLayoutId id="2147486590" r:id="rId6"/>
    <p:sldLayoutId id="2147486591" r:id="rId7"/>
    <p:sldLayoutId id="2147486592" r:id="rId8"/>
    <p:sldLayoutId id="2147486593" r:id="rId9"/>
    <p:sldLayoutId id="2147486594" r:id="rId10"/>
    <p:sldLayoutId id="2147486595" r:id="rId11"/>
    <p:sldLayoutId id="2147486596" r:id="rId12"/>
    <p:sldLayoutId id="2147486597" r:id="rId13"/>
    <p:sldLayoutId id="2147486598" r:id="rId14"/>
    <p:sldLayoutId id="2147486599" r:id="rId15"/>
    <p:sldLayoutId id="2147486600" r:id="rId16"/>
    <p:sldLayoutId id="2147486601" r:id="rId17"/>
    <p:sldLayoutId id="2147486602" r:id="rId18"/>
    <p:sldLayoutId id="2147486603" r:id="rId19"/>
    <p:sldLayoutId id="2147486604" r:id="rId20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221387E-9F2F-485C-B791-97E2F86AAD3A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23DEF71-E1EE-4942-BE64-00E8BFB00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07" r:id="rId1"/>
    <p:sldLayoutId id="2147486608" r:id="rId2"/>
    <p:sldLayoutId id="2147486609" r:id="rId3"/>
    <p:sldLayoutId id="2147486610" r:id="rId4"/>
    <p:sldLayoutId id="2147486611" r:id="rId5"/>
    <p:sldLayoutId id="2147486612" r:id="rId6"/>
    <p:sldLayoutId id="2147486613" r:id="rId7"/>
    <p:sldLayoutId id="2147486614" r:id="rId8"/>
    <p:sldLayoutId id="2147486615" r:id="rId9"/>
    <p:sldLayoutId id="2147486616" r:id="rId10"/>
    <p:sldLayoutId id="2147486617" r:id="rId11"/>
    <p:sldLayoutId id="2147486618" r:id="rId12"/>
    <p:sldLayoutId id="2147486619" r:id="rId13"/>
    <p:sldLayoutId id="2147486620" r:id="rId14"/>
    <p:sldLayoutId id="2147486621" r:id="rId15"/>
    <p:sldLayoutId id="2147486622" r:id="rId16"/>
    <p:sldLayoutId id="2147486623" r:id="rId17"/>
    <p:sldLayoutId id="2147486624" r:id="rId18"/>
    <p:sldLayoutId id="2147486625" r:id="rId19"/>
    <p:sldLayoutId id="2147486626" r:id="rId20"/>
  </p:sldLayoutIdLst>
  <p:transition>
    <p:random/>
  </p:transition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639763" y="703263"/>
            <a:ext cx="9312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4099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55650" y="3487738"/>
            <a:ext cx="91963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659" r:id="rId1"/>
    <p:sldLayoutId id="2147486660" r:id="rId2"/>
    <p:sldLayoutId id="2147486661" r:id="rId3"/>
    <p:sldLayoutId id="2147486752" r:id="rId4"/>
  </p:sldLayoutIdLst>
  <p:transition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639763" y="703263"/>
            <a:ext cx="9312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614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55650" y="3487738"/>
            <a:ext cx="91963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665" r:id="rId1"/>
    <p:sldLayoutId id="2147486574" r:id="rId2"/>
    <p:sldLayoutId id="2147486666" r:id="rId3"/>
    <p:sldLayoutId id="2147486667" r:id="rId4"/>
  </p:sldLayoutIdLst>
  <p:transition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639763" y="703263"/>
            <a:ext cx="9312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43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55650" y="3487738"/>
            <a:ext cx="91963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677" r:id="rId1"/>
    <p:sldLayoutId id="2147486678" r:id="rId2"/>
    <p:sldLayoutId id="2147486679" r:id="rId3"/>
    <p:sldLayoutId id="2147486753" r:id="rId4"/>
  </p:sldLayoutIdLst>
  <p:transition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639763" y="703263"/>
            <a:ext cx="9312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638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55650" y="3487738"/>
            <a:ext cx="91963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695" r:id="rId1"/>
    <p:sldLayoutId id="2147486584" r:id="rId2"/>
    <p:sldLayoutId id="2147486696" r:id="rId3"/>
    <p:sldLayoutId id="2147486697" r:id="rId4"/>
  </p:sldLayoutIdLst>
  <p:transition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393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99" r:id="rId1"/>
    <p:sldLayoutId id="2147486700" r:id="rId2"/>
    <p:sldLayoutId id="2147486701" r:id="rId3"/>
    <p:sldLayoutId id="2147486702" r:id="rId4"/>
    <p:sldLayoutId id="2147486703" r:id="rId5"/>
    <p:sldLayoutId id="2147486704" r:id="rId6"/>
    <p:sldLayoutId id="2147486705" r:id="rId7"/>
    <p:sldLayoutId id="2147486706" r:id="rId8"/>
    <p:sldLayoutId id="2147486707" r:id="rId9"/>
    <p:sldLayoutId id="2147486708" r:id="rId10"/>
    <p:sldLayoutId id="2147486709" r:id="rId11"/>
    <p:sldLayoutId id="2147486710" r:id="rId12"/>
    <p:sldLayoutId id="2147486711" r:id="rId13"/>
    <p:sldLayoutId id="2147486712" r:id="rId14"/>
    <p:sldLayoutId id="2147486713" r:id="rId15"/>
    <p:sldLayoutId id="2147486733" r:id="rId16"/>
  </p:sldLayoutIdLst>
  <p:transition>
    <p:random/>
  </p:transition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714B72-513B-4BE5-B6F7-599861DBB2B1}" type="datetimeFigureOut">
              <a:rPr lang="en-US" smtClean="0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30E8F7-1B6B-449C-B6B3-EAE98BBAEB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0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15" r:id="rId1"/>
    <p:sldLayoutId id="2147486716" r:id="rId2"/>
    <p:sldLayoutId id="2147486717" r:id="rId3"/>
    <p:sldLayoutId id="2147486718" r:id="rId4"/>
    <p:sldLayoutId id="2147486719" r:id="rId5"/>
    <p:sldLayoutId id="2147486720" r:id="rId6"/>
    <p:sldLayoutId id="2147486721" r:id="rId7"/>
    <p:sldLayoutId id="2147486722" r:id="rId8"/>
    <p:sldLayoutId id="2147486723" r:id="rId9"/>
    <p:sldLayoutId id="2147486724" r:id="rId10"/>
    <p:sldLayoutId id="2147486725" r:id="rId11"/>
    <p:sldLayoutId id="2147486726" r:id="rId12"/>
    <p:sldLayoutId id="2147486727" r:id="rId13"/>
    <p:sldLayoutId id="2147486728" r:id="rId14"/>
    <p:sldLayoutId id="2147486729" r:id="rId15"/>
    <p:sldLayoutId id="2147486730" r:id="rId16"/>
    <p:sldLayoutId id="2147486731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714B72-513B-4BE5-B6F7-599861DBB2B1}" type="datetimeFigureOut">
              <a:rPr lang="en-US" smtClean="0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30E8F7-1B6B-449C-B6B3-EAE98BBAEB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35" r:id="rId1"/>
    <p:sldLayoutId id="2147486736" r:id="rId2"/>
    <p:sldLayoutId id="2147486737" r:id="rId3"/>
    <p:sldLayoutId id="2147486738" r:id="rId4"/>
    <p:sldLayoutId id="2147486739" r:id="rId5"/>
    <p:sldLayoutId id="2147486740" r:id="rId6"/>
    <p:sldLayoutId id="2147486741" r:id="rId7"/>
    <p:sldLayoutId id="2147486742" r:id="rId8"/>
    <p:sldLayoutId id="2147486743" r:id="rId9"/>
    <p:sldLayoutId id="2147486744" r:id="rId10"/>
    <p:sldLayoutId id="2147486745" r:id="rId11"/>
    <p:sldLayoutId id="2147486746" r:id="rId12"/>
    <p:sldLayoutId id="2147486747" r:id="rId13"/>
    <p:sldLayoutId id="2147486748" r:id="rId14"/>
    <p:sldLayoutId id="2147486749" r:id="rId15"/>
    <p:sldLayoutId id="2147486750" r:id="rId16"/>
    <p:sldLayoutId id="2147486751" r:id="rId17"/>
  </p:sldLayoutIdLst>
  <p:transition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0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8.gif"/><Relationship Id="rId5" Type="http://schemas.openxmlformats.org/officeDocument/2006/relationships/image" Target="../media/image77.png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8.gif"/><Relationship Id="rId5" Type="http://schemas.openxmlformats.org/officeDocument/2006/relationships/image" Target="../media/image77.png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51.emf"/><Relationship Id="rId3" Type="http://schemas.microsoft.com/office/2007/relationships/media" Target="../media/media3.mp3"/><Relationship Id="rId21" Type="http://schemas.openxmlformats.org/officeDocument/2006/relationships/image" Target="../media/image39.png"/><Relationship Id="rId7" Type="http://schemas.openxmlformats.org/officeDocument/2006/relationships/audio" Target="../media/audio1.wav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audio" Target="../media/media2.wav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48.png"/><Relationship Id="rId10" Type="http://schemas.openxmlformats.org/officeDocument/2006/relationships/image" Target="../media/image33.png"/><Relationship Id="rId19" Type="http://schemas.openxmlformats.org/officeDocument/2006/relationships/image" Target="../media/image52.png"/><Relationship Id="rId4" Type="http://schemas.openxmlformats.org/officeDocument/2006/relationships/audio" Target="../media/media3.mp3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5.png"/><Relationship Id="rId18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12" Type="http://schemas.openxmlformats.org/officeDocument/2006/relationships/image" Target="../media/image54.png"/><Relationship Id="rId17" Type="http://schemas.openxmlformats.org/officeDocument/2006/relationships/image" Target="../media/image50.png"/><Relationship Id="rId2" Type="http://schemas.openxmlformats.org/officeDocument/2006/relationships/audio" Target="../media/media2.wav"/><Relationship Id="rId16" Type="http://schemas.openxmlformats.org/officeDocument/2006/relationships/image" Target="../media/image52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51.emf"/><Relationship Id="rId10" Type="http://schemas.openxmlformats.org/officeDocument/2006/relationships/image" Target="../media/image44.png"/><Relationship Id="rId19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6.png"/><Relationship Id="rId18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audio" Target="../media/media2.wav"/><Relationship Id="rId16" Type="http://schemas.openxmlformats.org/officeDocument/2006/relationships/image" Target="../media/image52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51.emf"/><Relationship Id="rId10" Type="http://schemas.openxmlformats.org/officeDocument/2006/relationships/image" Target="../media/image44.png"/><Relationship Id="rId19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4"/>
          <p:cNvSpPr>
            <a:spLocks noChangeArrowheads="1"/>
          </p:cNvSpPr>
          <p:nvPr/>
        </p:nvSpPr>
        <p:spPr bwMode="auto">
          <a:xfrm>
            <a:off x="2863031" y="1524000"/>
            <a:ext cx="62293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TIẾNG VIỆT – TUẦN 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145A3B-E1F5-679C-98A5-CD58350E982B}"/>
              </a:ext>
            </a:extLst>
          </p:cNvPr>
          <p:cNvSpPr txBox="1"/>
          <p:nvPr/>
        </p:nvSpPr>
        <p:spPr>
          <a:xfrm>
            <a:off x="2817557" y="3276600"/>
            <a:ext cx="67818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MỞ RỘNG VỐN TỪ VỀ THƯ VIỆN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CÂU CẢM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37037-4177-E0B9-ACC5-4D966A766005}"/>
              </a:ext>
            </a:extLst>
          </p:cNvPr>
          <p:cNvSpPr txBox="1"/>
          <p:nvPr/>
        </p:nvSpPr>
        <p:spPr>
          <a:xfrm>
            <a:off x="4369171" y="2568714"/>
            <a:ext cx="3217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TẬP</a:t>
            </a:r>
          </a:p>
        </p:txBody>
      </p: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572001"/>
            <a:ext cx="6477000" cy="246132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791744" y="-52445"/>
            <a:ext cx="4992555" cy="2743927"/>
            <a:chOff x="2843808" y="-39334"/>
            <a:chExt cx="3744416" cy="2057945"/>
          </a:xfrm>
        </p:grpSpPr>
        <p:sp>
          <p:nvSpPr>
            <p:cNvPr id="7" name="任意多边形 6"/>
            <p:cNvSpPr/>
            <p:nvPr/>
          </p:nvSpPr>
          <p:spPr>
            <a:xfrm>
              <a:off x="3513909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843808" y="1229164"/>
              <a:ext cx="3744416" cy="78944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llRoundGothic" panose="020B0703020202020104" pitchFamily="34" charset="0"/>
                  <a:ea typeface="华康方圆体W7(P)" pitchFamily="82" charset="-122"/>
                </a:rPr>
                <a:t>HOẠT ĐỘNG 1:</a:t>
              </a:r>
              <a:endParaRPr lang="zh-CN" altLang="en-US" sz="4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华康方圆体W7(P)" pitchFamily="82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419872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783349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9" name="文本框 67">
            <a:extLst>
              <a:ext uri="{FF2B5EF4-FFF2-40B4-BE49-F238E27FC236}">
                <a16:creationId xmlns:a16="http://schemas.microsoft.com/office/drawing/2014/main" id="{86C3B8E2-6198-447A-B67C-C2B7214DEA4E}"/>
              </a:ext>
            </a:extLst>
          </p:cNvPr>
          <p:cNvSpPr txBox="1"/>
          <p:nvPr/>
        </p:nvSpPr>
        <p:spPr>
          <a:xfrm>
            <a:off x="952500" y="2937743"/>
            <a:ext cx="10287000" cy="98251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MỞ RỘNG VỐN TỪ VỀ THƯ VIỆN</a:t>
            </a:r>
          </a:p>
        </p:txBody>
      </p:sp>
    </p:spTree>
    <p:extLst>
      <p:ext uri="{BB962C8B-B14F-4D97-AF65-F5344CB8AC3E}">
        <p14:creationId xmlns:p14="http://schemas.microsoft.com/office/powerpoint/2010/main" val="4043313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Google Shape;8200;p39"/>
          <p:cNvSpPr/>
          <p:nvPr/>
        </p:nvSpPr>
        <p:spPr>
          <a:xfrm>
            <a:off x="10239375" y="5907088"/>
            <a:ext cx="752475" cy="600075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01" name="Google Shape;8201;p39"/>
          <p:cNvSpPr/>
          <p:nvPr/>
        </p:nvSpPr>
        <p:spPr>
          <a:xfrm>
            <a:off x="7596188" y="6526213"/>
            <a:ext cx="1617662" cy="406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4" name="Google Shape;8244;p39"/>
          <p:cNvSpPr/>
          <p:nvPr/>
        </p:nvSpPr>
        <p:spPr>
          <a:xfrm>
            <a:off x="11277600" y="5153025"/>
            <a:ext cx="671513" cy="75406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6" name="Google Shape;8246;p39"/>
          <p:cNvSpPr/>
          <p:nvPr/>
        </p:nvSpPr>
        <p:spPr>
          <a:xfrm>
            <a:off x="11510963" y="4305300"/>
            <a:ext cx="681037" cy="1319213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1" name="Google Shape;8251;p39"/>
          <p:cNvSpPr/>
          <p:nvPr/>
        </p:nvSpPr>
        <p:spPr>
          <a:xfrm>
            <a:off x="11626850" y="0"/>
            <a:ext cx="176213" cy="577850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6" name="Google Shape;8256;p39"/>
          <p:cNvSpPr/>
          <p:nvPr/>
        </p:nvSpPr>
        <p:spPr>
          <a:xfrm>
            <a:off x="10012363" y="6111875"/>
            <a:ext cx="2179637" cy="820738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8" name="Google Shape;8258;p39"/>
          <p:cNvSpPr/>
          <p:nvPr/>
        </p:nvSpPr>
        <p:spPr>
          <a:xfrm>
            <a:off x="8505825" y="6354763"/>
            <a:ext cx="1508125" cy="577850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Text Box 14"/>
          <p:cNvSpPr txBox="1">
            <a:spLocks noChangeArrowheads="1"/>
          </p:cNvSpPr>
          <p:nvPr/>
        </p:nvSpPr>
        <p:spPr bwMode="auto">
          <a:xfrm>
            <a:off x="1278449" y="741591"/>
            <a:ext cx="8645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E67D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1.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Xếp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ngữ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dưới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đây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nhóm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hợp</a:t>
            </a:r>
            <a:endParaRPr lang="en-US" altLang="vi-VN" sz="2800" kern="0" dirty="0">
              <a:solidFill>
                <a:srgbClr val="0033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67" name="Đường nối Thẳng 6"/>
          <p:cNvCxnSpPr>
            <a:cxnSpLocks/>
          </p:cNvCxnSpPr>
          <p:nvPr/>
        </p:nvCxnSpPr>
        <p:spPr>
          <a:xfrm>
            <a:off x="2118981" y="1194329"/>
            <a:ext cx="2329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Đường nối Thẳng 6"/>
          <p:cNvCxnSpPr>
            <a:cxnSpLocks/>
          </p:cNvCxnSpPr>
          <p:nvPr/>
        </p:nvCxnSpPr>
        <p:spPr>
          <a:xfrm flipV="1">
            <a:off x="6204333" y="1194329"/>
            <a:ext cx="3009517" cy="220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E8D579-7BDE-4D22-CCD0-36C94C4A7E4A}"/>
              </a:ext>
            </a:extLst>
          </p:cNvPr>
          <p:cNvSpPr txBox="1"/>
          <p:nvPr/>
        </p:nvSpPr>
        <p:spPr>
          <a:xfrm>
            <a:off x="1524000" y="1676400"/>
            <a:ext cx="2057400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tìm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932987-E00D-88CA-67C7-7BE35BB1D7DE}"/>
              </a:ext>
            </a:extLst>
          </p:cNvPr>
          <p:cNvSpPr txBox="1"/>
          <p:nvPr/>
        </p:nvSpPr>
        <p:spPr>
          <a:xfrm>
            <a:off x="4308158" y="1683360"/>
            <a:ext cx="2170324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thẻ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thư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viện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03278F-EAB7-9837-9747-C4A876E54ECF}"/>
              </a:ext>
            </a:extLst>
          </p:cNvPr>
          <p:cNvSpPr txBox="1"/>
          <p:nvPr/>
        </p:nvSpPr>
        <p:spPr>
          <a:xfrm>
            <a:off x="7104252" y="1683360"/>
            <a:ext cx="3411348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phiếu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EA9D90-1756-F2C2-0BB9-7F8683BCF852}"/>
              </a:ext>
            </a:extLst>
          </p:cNvPr>
          <p:cNvSpPr txBox="1"/>
          <p:nvPr/>
        </p:nvSpPr>
        <p:spPr>
          <a:xfrm>
            <a:off x="1542361" y="2574083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B7FF9B-4F0F-4CFE-4721-8850D0379EF3}"/>
              </a:ext>
            </a:extLst>
          </p:cNvPr>
          <p:cNvSpPr txBox="1"/>
          <p:nvPr/>
        </p:nvSpPr>
        <p:spPr>
          <a:xfrm>
            <a:off x="3733800" y="2552700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AE0C2C-67ED-A6B3-5350-C8636DC93AD4}"/>
              </a:ext>
            </a:extLst>
          </p:cNvPr>
          <p:cNvSpPr txBox="1"/>
          <p:nvPr/>
        </p:nvSpPr>
        <p:spPr>
          <a:xfrm>
            <a:off x="5674813" y="2589497"/>
            <a:ext cx="1792787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giá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D4C5D7-C8ED-1D56-8A31-F9C2434EC163}"/>
              </a:ext>
            </a:extLst>
          </p:cNvPr>
          <p:cNvSpPr txBox="1"/>
          <p:nvPr/>
        </p:nvSpPr>
        <p:spPr>
          <a:xfrm>
            <a:off x="7979174" y="2589497"/>
            <a:ext cx="2536426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7021F8-04D4-BCE5-EBCE-57F498C4B0F9}"/>
              </a:ext>
            </a:extLst>
          </p:cNvPr>
          <p:cNvSpPr txBox="1"/>
          <p:nvPr/>
        </p:nvSpPr>
        <p:spPr>
          <a:xfrm>
            <a:off x="1542361" y="3471766"/>
            <a:ext cx="20390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đọc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C0D971-AE2B-03C0-9CAF-6957C6E0BFE8}"/>
              </a:ext>
            </a:extLst>
          </p:cNvPr>
          <p:cNvSpPr txBox="1"/>
          <p:nvPr/>
        </p:nvSpPr>
        <p:spPr>
          <a:xfrm>
            <a:off x="3924295" y="3471766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báo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5862F0-A160-1985-E3BE-65C002D2F2B2}"/>
              </a:ext>
            </a:extLst>
          </p:cNvPr>
          <p:cNvSpPr txBox="1"/>
          <p:nvPr/>
        </p:nvSpPr>
        <p:spPr>
          <a:xfrm>
            <a:off x="5803401" y="3470805"/>
            <a:ext cx="1792787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thủ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thư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7A613-F643-BE3D-F8A9-7497114AA178}"/>
              </a:ext>
            </a:extLst>
          </p:cNvPr>
          <p:cNvSpPr txBox="1"/>
          <p:nvPr/>
        </p:nvSpPr>
        <p:spPr>
          <a:xfrm>
            <a:off x="7857403" y="3482257"/>
            <a:ext cx="1057998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đọc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615F0F-56F6-96B7-C0A9-447FF5450CC5}"/>
              </a:ext>
            </a:extLst>
          </p:cNvPr>
          <p:cNvSpPr txBox="1"/>
          <p:nvPr/>
        </p:nvSpPr>
        <p:spPr>
          <a:xfrm>
            <a:off x="9449122" y="3470805"/>
            <a:ext cx="949780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trả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41FACF-76D3-977B-1EDD-9D17707D81A2}"/>
              </a:ext>
            </a:extLst>
          </p:cNvPr>
          <p:cNvGrpSpPr/>
          <p:nvPr/>
        </p:nvGrpSpPr>
        <p:grpSpPr>
          <a:xfrm>
            <a:off x="2118981" y="4711696"/>
            <a:ext cx="1933920" cy="1482457"/>
            <a:chOff x="2257080" y="4602719"/>
            <a:chExt cx="1933920" cy="1482457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79007235-5F20-2C31-C263-00C1D7EE8B85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799B9C-DA45-A87D-80A2-5BEDC4ED3846}"/>
                </a:ext>
              </a:extLst>
            </p:cNvPr>
            <p:cNvSpPr txBox="1"/>
            <p:nvPr/>
          </p:nvSpPr>
          <p:spPr>
            <a:xfrm>
              <a:off x="2514600" y="4942787"/>
              <a:ext cx="14767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Người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7C194D-EA0A-0FBF-F750-30A3EECE2D5C}"/>
              </a:ext>
            </a:extLst>
          </p:cNvPr>
          <p:cNvGrpSpPr/>
          <p:nvPr/>
        </p:nvGrpSpPr>
        <p:grpSpPr>
          <a:xfrm>
            <a:off x="5123906" y="4721798"/>
            <a:ext cx="2191440" cy="1482457"/>
            <a:chOff x="2257080" y="4602719"/>
            <a:chExt cx="2191440" cy="1482457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7D5C2DB3-1DA2-B7FB-8F77-761658E9CF6D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83A01A5-DBAD-1632-FAA7-329A63CBFE67}"/>
                </a:ext>
              </a:extLst>
            </p:cNvPr>
            <p:cNvSpPr txBox="1"/>
            <p:nvPr/>
          </p:nvSpPr>
          <p:spPr>
            <a:xfrm>
              <a:off x="2514600" y="4942787"/>
              <a:ext cx="1933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Đồ</a:t>
              </a:r>
              <a:r>
                <a:rPr lang="en-US" sz="3200" b="1" dirty="0">
                  <a:solidFill>
                    <a:schemeClr val="accent3">
                      <a:lumMod val="10000"/>
                    </a:schemeClr>
                  </a:solidFill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vật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31370E-21B9-985C-4E6A-82ADD9634BE7}"/>
              </a:ext>
            </a:extLst>
          </p:cNvPr>
          <p:cNvGrpSpPr/>
          <p:nvPr/>
        </p:nvGrpSpPr>
        <p:grpSpPr>
          <a:xfrm>
            <a:off x="7979174" y="4640870"/>
            <a:ext cx="2615103" cy="1482457"/>
            <a:chOff x="2257080" y="4602719"/>
            <a:chExt cx="1986114" cy="1482457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5201DF09-3304-AB44-2B3C-3713E70CA30D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ED7623E-A60B-4B3D-5DD5-20862B8134AA}"/>
                </a:ext>
              </a:extLst>
            </p:cNvPr>
            <p:cNvSpPr txBox="1"/>
            <p:nvPr/>
          </p:nvSpPr>
          <p:spPr>
            <a:xfrm>
              <a:off x="2449120" y="4942388"/>
              <a:ext cx="1794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Hoạt</a:t>
              </a:r>
              <a:r>
                <a:rPr lang="en-US" sz="3200" b="1" dirty="0">
                  <a:solidFill>
                    <a:schemeClr val="accent3">
                      <a:lumMod val="10000"/>
                    </a:schemeClr>
                  </a:solidFill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động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81AD6E-3D4C-9F37-4DB7-494D4AF0D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272" y="1905000"/>
            <a:ext cx="6063454" cy="3658909"/>
          </a:xfrm>
          <a:prstGeom prst="rect">
            <a:avLst/>
          </a:prstGeom>
        </p:spPr>
      </p:pic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D2FCD545-2E8E-2279-3B48-87DB04F02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910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76A2B-6E2C-F62F-0420-9FB08C672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06" y="1254020"/>
            <a:ext cx="6211870" cy="5749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5975A1-A1E3-B4BA-B3A9-C345918C4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73881"/>
            <a:ext cx="4158894" cy="211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BBF89E-8228-5C0E-0D19-1185060AD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06" y="1933566"/>
            <a:ext cx="3614883" cy="5749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phụ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18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D66032-ECAC-575C-6536-844240F0C5FF}"/>
              </a:ext>
            </a:extLst>
          </p:cNvPr>
          <p:cNvGrpSpPr/>
          <p:nvPr/>
        </p:nvGrpSpPr>
        <p:grpSpPr>
          <a:xfrm flipH="1">
            <a:off x="5334000" y="3956801"/>
            <a:ext cx="1875627" cy="2433908"/>
            <a:chOff x="10081587" y="2304414"/>
            <a:chExt cx="2014077" cy="339065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0FDE77A-3CCA-E9E9-0D60-FAFA79D638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3CBE5EA4-351A-65E0-56E0-B385F17AE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FBE4CCD-B736-B17A-18A2-434BB0DD2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72112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Google Shape;8200;p39"/>
          <p:cNvSpPr/>
          <p:nvPr/>
        </p:nvSpPr>
        <p:spPr>
          <a:xfrm>
            <a:off x="10239375" y="5907088"/>
            <a:ext cx="752475" cy="600075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01" name="Google Shape;8201;p39"/>
          <p:cNvSpPr/>
          <p:nvPr/>
        </p:nvSpPr>
        <p:spPr>
          <a:xfrm>
            <a:off x="7596188" y="6526213"/>
            <a:ext cx="1617662" cy="406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4" name="Google Shape;8244;p39"/>
          <p:cNvSpPr/>
          <p:nvPr/>
        </p:nvSpPr>
        <p:spPr>
          <a:xfrm>
            <a:off x="11277600" y="5153025"/>
            <a:ext cx="671513" cy="75406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6" name="Google Shape;8246;p39"/>
          <p:cNvSpPr/>
          <p:nvPr/>
        </p:nvSpPr>
        <p:spPr>
          <a:xfrm>
            <a:off x="11510963" y="4305300"/>
            <a:ext cx="681037" cy="1319213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1" name="Google Shape;8251;p39"/>
          <p:cNvSpPr/>
          <p:nvPr/>
        </p:nvSpPr>
        <p:spPr>
          <a:xfrm>
            <a:off x="11626850" y="0"/>
            <a:ext cx="176213" cy="577850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6" name="Google Shape;8256;p39"/>
          <p:cNvSpPr/>
          <p:nvPr/>
        </p:nvSpPr>
        <p:spPr>
          <a:xfrm>
            <a:off x="10012363" y="6111875"/>
            <a:ext cx="2179637" cy="820738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8" name="Google Shape;8258;p39"/>
          <p:cNvSpPr/>
          <p:nvPr/>
        </p:nvSpPr>
        <p:spPr>
          <a:xfrm>
            <a:off x="8505825" y="6354763"/>
            <a:ext cx="1508125" cy="577850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Text Box 14"/>
          <p:cNvSpPr txBox="1">
            <a:spLocks noChangeArrowheads="1"/>
          </p:cNvSpPr>
          <p:nvPr/>
        </p:nvSpPr>
        <p:spPr bwMode="auto">
          <a:xfrm>
            <a:off x="1219200" y="343894"/>
            <a:ext cx="8645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E67D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1.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Xếp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ngữ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dưới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đây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nhóm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hợp</a:t>
            </a:r>
            <a:endParaRPr lang="en-US" altLang="vi-VN" sz="2800" kern="0" dirty="0">
              <a:solidFill>
                <a:srgbClr val="0033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E8D579-7BDE-4D22-CCD0-36C94C4A7E4A}"/>
              </a:ext>
            </a:extLst>
          </p:cNvPr>
          <p:cNvSpPr txBox="1"/>
          <p:nvPr/>
        </p:nvSpPr>
        <p:spPr>
          <a:xfrm>
            <a:off x="1524000" y="1676400"/>
            <a:ext cx="2057400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tìm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932987-E00D-88CA-67C7-7BE35BB1D7DE}"/>
              </a:ext>
            </a:extLst>
          </p:cNvPr>
          <p:cNvSpPr txBox="1"/>
          <p:nvPr/>
        </p:nvSpPr>
        <p:spPr>
          <a:xfrm>
            <a:off x="4308158" y="1683360"/>
            <a:ext cx="2170324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thẻ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thư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viện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03278F-EAB7-9837-9747-C4A876E54ECF}"/>
              </a:ext>
            </a:extLst>
          </p:cNvPr>
          <p:cNvSpPr txBox="1"/>
          <p:nvPr/>
        </p:nvSpPr>
        <p:spPr>
          <a:xfrm>
            <a:off x="7104252" y="1683360"/>
            <a:ext cx="3411348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phiếu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EA9D90-1756-F2C2-0BB9-7F8683BCF852}"/>
              </a:ext>
            </a:extLst>
          </p:cNvPr>
          <p:cNvSpPr txBox="1"/>
          <p:nvPr/>
        </p:nvSpPr>
        <p:spPr>
          <a:xfrm>
            <a:off x="1542361" y="2624711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B7FF9B-4F0F-4CFE-4721-8850D0379EF3}"/>
              </a:ext>
            </a:extLst>
          </p:cNvPr>
          <p:cNvSpPr txBox="1"/>
          <p:nvPr/>
        </p:nvSpPr>
        <p:spPr>
          <a:xfrm>
            <a:off x="3733800" y="2552700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AE0C2C-67ED-A6B3-5350-C8636DC93AD4}"/>
              </a:ext>
            </a:extLst>
          </p:cNvPr>
          <p:cNvSpPr txBox="1"/>
          <p:nvPr/>
        </p:nvSpPr>
        <p:spPr>
          <a:xfrm>
            <a:off x="5674813" y="2589497"/>
            <a:ext cx="1792787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giá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D4C5D7-C8ED-1D56-8A31-F9C2434EC163}"/>
              </a:ext>
            </a:extLst>
          </p:cNvPr>
          <p:cNvSpPr txBox="1"/>
          <p:nvPr/>
        </p:nvSpPr>
        <p:spPr>
          <a:xfrm>
            <a:off x="7979174" y="2589497"/>
            <a:ext cx="2536426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7021F8-04D4-BCE5-EBCE-57F498C4B0F9}"/>
              </a:ext>
            </a:extLst>
          </p:cNvPr>
          <p:cNvSpPr txBox="1"/>
          <p:nvPr/>
        </p:nvSpPr>
        <p:spPr>
          <a:xfrm>
            <a:off x="1542361" y="3471766"/>
            <a:ext cx="20390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đọc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C0D971-AE2B-03C0-9CAF-6957C6E0BFE8}"/>
              </a:ext>
            </a:extLst>
          </p:cNvPr>
          <p:cNvSpPr txBox="1"/>
          <p:nvPr/>
        </p:nvSpPr>
        <p:spPr>
          <a:xfrm>
            <a:off x="3924295" y="3471766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báo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5862F0-A160-1985-E3BE-65C002D2F2B2}"/>
              </a:ext>
            </a:extLst>
          </p:cNvPr>
          <p:cNvSpPr txBox="1"/>
          <p:nvPr/>
        </p:nvSpPr>
        <p:spPr>
          <a:xfrm>
            <a:off x="5803401" y="3470805"/>
            <a:ext cx="1792787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thủ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thư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7A613-F643-BE3D-F8A9-7497114AA178}"/>
              </a:ext>
            </a:extLst>
          </p:cNvPr>
          <p:cNvSpPr txBox="1"/>
          <p:nvPr/>
        </p:nvSpPr>
        <p:spPr>
          <a:xfrm>
            <a:off x="7857403" y="3482257"/>
            <a:ext cx="1057998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đọc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615F0F-56F6-96B7-C0A9-447FF5450CC5}"/>
              </a:ext>
            </a:extLst>
          </p:cNvPr>
          <p:cNvSpPr txBox="1"/>
          <p:nvPr/>
        </p:nvSpPr>
        <p:spPr>
          <a:xfrm>
            <a:off x="9449122" y="3470805"/>
            <a:ext cx="949780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trả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41FACF-76D3-977B-1EDD-9D17707D81A2}"/>
              </a:ext>
            </a:extLst>
          </p:cNvPr>
          <p:cNvGrpSpPr/>
          <p:nvPr/>
        </p:nvGrpSpPr>
        <p:grpSpPr>
          <a:xfrm>
            <a:off x="2118981" y="4711696"/>
            <a:ext cx="1933920" cy="1482457"/>
            <a:chOff x="2257080" y="4602719"/>
            <a:chExt cx="1933920" cy="1482457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79007235-5F20-2C31-C263-00C1D7EE8B85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799B9C-DA45-A87D-80A2-5BEDC4ED3846}"/>
                </a:ext>
              </a:extLst>
            </p:cNvPr>
            <p:cNvSpPr txBox="1"/>
            <p:nvPr/>
          </p:nvSpPr>
          <p:spPr>
            <a:xfrm>
              <a:off x="2514600" y="4942787"/>
              <a:ext cx="14767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Người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7C194D-EA0A-0FBF-F750-30A3EECE2D5C}"/>
              </a:ext>
            </a:extLst>
          </p:cNvPr>
          <p:cNvGrpSpPr/>
          <p:nvPr/>
        </p:nvGrpSpPr>
        <p:grpSpPr>
          <a:xfrm>
            <a:off x="5123906" y="4721798"/>
            <a:ext cx="2191440" cy="1482457"/>
            <a:chOff x="2257080" y="4602719"/>
            <a:chExt cx="2191440" cy="1482457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7D5C2DB3-1DA2-B7FB-8F77-761658E9CF6D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83A01A5-DBAD-1632-FAA7-329A63CBFE67}"/>
                </a:ext>
              </a:extLst>
            </p:cNvPr>
            <p:cNvSpPr txBox="1"/>
            <p:nvPr/>
          </p:nvSpPr>
          <p:spPr>
            <a:xfrm>
              <a:off x="2514600" y="4942787"/>
              <a:ext cx="1933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Đồ</a:t>
              </a:r>
              <a:r>
                <a:rPr lang="en-US" sz="3200" b="1" dirty="0">
                  <a:solidFill>
                    <a:schemeClr val="accent3">
                      <a:lumMod val="10000"/>
                    </a:schemeClr>
                  </a:solidFill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vật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31370E-21B9-985C-4E6A-82ADD9634BE7}"/>
              </a:ext>
            </a:extLst>
          </p:cNvPr>
          <p:cNvGrpSpPr/>
          <p:nvPr/>
        </p:nvGrpSpPr>
        <p:grpSpPr>
          <a:xfrm>
            <a:off x="7979174" y="4640870"/>
            <a:ext cx="2615103" cy="1482457"/>
            <a:chOff x="2257080" y="4602719"/>
            <a:chExt cx="1986114" cy="1482457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5201DF09-3304-AB44-2B3C-3713E70CA30D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ED7623E-A60B-4B3D-5DD5-20862B8134AA}"/>
                </a:ext>
              </a:extLst>
            </p:cNvPr>
            <p:cNvSpPr txBox="1"/>
            <p:nvPr/>
          </p:nvSpPr>
          <p:spPr>
            <a:xfrm>
              <a:off x="2449120" y="4942388"/>
              <a:ext cx="1794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Hoạt</a:t>
              </a:r>
              <a:r>
                <a:rPr lang="en-US" sz="3200" b="1" dirty="0">
                  <a:solidFill>
                    <a:schemeClr val="accent3">
                      <a:lumMod val="10000"/>
                    </a:schemeClr>
                  </a:solidFill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động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cxnSp>
        <p:nvCxnSpPr>
          <p:cNvPr id="33" name="Đường nối Thẳng 6">
            <a:extLst>
              <a:ext uri="{FF2B5EF4-FFF2-40B4-BE49-F238E27FC236}">
                <a16:creationId xmlns:a16="http://schemas.microsoft.com/office/drawing/2014/main" id="{B6ADF666-DDC6-52AF-5E02-7049F470C325}"/>
              </a:ext>
            </a:extLst>
          </p:cNvPr>
          <p:cNvCxnSpPr>
            <a:cxnSpLocks/>
          </p:cNvCxnSpPr>
          <p:nvPr/>
        </p:nvCxnSpPr>
        <p:spPr>
          <a:xfrm>
            <a:off x="2118981" y="788622"/>
            <a:ext cx="2329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6">
            <a:extLst>
              <a:ext uri="{FF2B5EF4-FFF2-40B4-BE49-F238E27FC236}">
                <a16:creationId xmlns:a16="http://schemas.microsoft.com/office/drawing/2014/main" id="{5608B5A9-2571-BFC2-0BA8-190A18882760}"/>
              </a:ext>
            </a:extLst>
          </p:cNvPr>
          <p:cNvCxnSpPr>
            <a:cxnSpLocks/>
          </p:cNvCxnSpPr>
          <p:nvPr/>
        </p:nvCxnSpPr>
        <p:spPr>
          <a:xfrm flipV="1">
            <a:off x="6204333" y="788622"/>
            <a:ext cx="3009517" cy="220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22384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03477 -0.549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2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-0.01654 -0.551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27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1146 -0.539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-2696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01524 -0.0039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-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-0.5733 0.006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72" y="3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36198 0.107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9" y="534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0.03372 0.137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685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3984 0.13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682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162 L 0.18047 0.121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599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162 L 0.23828 0.246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1222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00394 L -0.21237 0.5090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04" y="243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59974 0.12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87" y="645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44909 0.133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20" y="650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06784 0.11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83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03893 0.1159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Google Shape;8200;p39"/>
          <p:cNvSpPr/>
          <p:nvPr/>
        </p:nvSpPr>
        <p:spPr>
          <a:xfrm>
            <a:off x="10239375" y="5907088"/>
            <a:ext cx="752475" cy="600075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01" name="Google Shape;8201;p39"/>
          <p:cNvSpPr/>
          <p:nvPr/>
        </p:nvSpPr>
        <p:spPr>
          <a:xfrm>
            <a:off x="7596188" y="6526213"/>
            <a:ext cx="1617662" cy="406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4" name="Google Shape;8244;p39"/>
          <p:cNvSpPr/>
          <p:nvPr/>
        </p:nvSpPr>
        <p:spPr>
          <a:xfrm>
            <a:off x="11277600" y="5153025"/>
            <a:ext cx="671513" cy="75406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6" name="Google Shape;8246;p39"/>
          <p:cNvSpPr/>
          <p:nvPr/>
        </p:nvSpPr>
        <p:spPr>
          <a:xfrm>
            <a:off x="11510963" y="4305300"/>
            <a:ext cx="681037" cy="1319213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1" name="Google Shape;8251;p39"/>
          <p:cNvSpPr/>
          <p:nvPr/>
        </p:nvSpPr>
        <p:spPr>
          <a:xfrm>
            <a:off x="11626850" y="0"/>
            <a:ext cx="176213" cy="577850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6" name="Google Shape;8256;p39"/>
          <p:cNvSpPr/>
          <p:nvPr/>
        </p:nvSpPr>
        <p:spPr>
          <a:xfrm>
            <a:off x="10012363" y="6111875"/>
            <a:ext cx="2179637" cy="820738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8" name="Google Shape;8258;p39"/>
          <p:cNvSpPr/>
          <p:nvPr/>
        </p:nvSpPr>
        <p:spPr>
          <a:xfrm>
            <a:off x="8505825" y="6354763"/>
            <a:ext cx="1508125" cy="577850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Text Box 14"/>
          <p:cNvSpPr txBox="1">
            <a:spLocks noChangeArrowheads="1"/>
          </p:cNvSpPr>
          <p:nvPr/>
        </p:nvSpPr>
        <p:spPr bwMode="auto">
          <a:xfrm>
            <a:off x="1295400" y="307386"/>
            <a:ext cx="8645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E67D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1.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Xếp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ngữ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dưới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đây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nhóm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hợp</a:t>
            </a:r>
            <a:endParaRPr lang="en-US" altLang="vi-VN" sz="2800" kern="0" dirty="0">
              <a:solidFill>
                <a:srgbClr val="0033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67" name="Đường nối Thẳng 6"/>
          <p:cNvCxnSpPr>
            <a:cxnSpLocks/>
          </p:cNvCxnSpPr>
          <p:nvPr/>
        </p:nvCxnSpPr>
        <p:spPr>
          <a:xfrm>
            <a:off x="2135932" y="760124"/>
            <a:ext cx="2329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Đường nối Thẳng 6"/>
          <p:cNvCxnSpPr>
            <a:cxnSpLocks/>
          </p:cNvCxnSpPr>
          <p:nvPr/>
        </p:nvCxnSpPr>
        <p:spPr>
          <a:xfrm flipV="1">
            <a:off x="6221284" y="760124"/>
            <a:ext cx="3009517" cy="220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E8D579-7BDE-4D22-CCD0-36C94C4A7E4A}"/>
              </a:ext>
            </a:extLst>
          </p:cNvPr>
          <p:cNvSpPr txBox="1"/>
          <p:nvPr/>
        </p:nvSpPr>
        <p:spPr>
          <a:xfrm>
            <a:off x="7883563" y="2641159"/>
            <a:ext cx="2057400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tìm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932987-E00D-88CA-67C7-7BE35BB1D7DE}"/>
              </a:ext>
            </a:extLst>
          </p:cNvPr>
          <p:cNvSpPr txBox="1"/>
          <p:nvPr/>
        </p:nvSpPr>
        <p:spPr>
          <a:xfrm>
            <a:off x="4458180" y="2649950"/>
            <a:ext cx="2170324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thẻ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thư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viện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03278F-EAB7-9837-9747-C4A876E54ECF}"/>
              </a:ext>
            </a:extLst>
          </p:cNvPr>
          <p:cNvSpPr txBox="1"/>
          <p:nvPr/>
        </p:nvSpPr>
        <p:spPr>
          <a:xfrm>
            <a:off x="3924596" y="5153025"/>
            <a:ext cx="3411348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phiếu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EA9D90-1756-F2C2-0BB9-7F8683BCF852}"/>
              </a:ext>
            </a:extLst>
          </p:cNvPr>
          <p:cNvSpPr txBox="1"/>
          <p:nvPr/>
        </p:nvSpPr>
        <p:spPr>
          <a:xfrm>
            <a:off x="4200831" y="4419172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B7FF9B-4F0F-4CFE-4721-8850D0379EF3}"/>
              </a:ext>
            </a:extLst>
          </p:cNvPr>
          <p:cNvSpPr txBox="1"/>
          <p:nvPr/>
        </p:nvSpPr>
        <p:spPr>
          <a:xfrm>
            <a:off x="8150910" y="3483412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AE0C2C-67ED-A6B3-5350-C8636DC93AD4}"/>
              </a:ext>
            </a:extLst>
          </p:cNvPr>
          <p:cNvSpPr txBox="1"/>
          <p:nvPr/>
        </p:nvSpPr>
        <p:spPr>
          <a:xfrm>
            <a:off x="4646948" y="3564892"/>
            <a:ext cx="1792787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giá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D4C5D7-C8ED-1D56-8A31-F9C2434EC163}"/>
              </a:ext>
            </a:extLst>
          </p:cNvPr>
          <p:cNvSpPr txBox="1"/>
          <p:nvPr/>
        </p:nvSpPr>
        <p:spPr>
          <a:xfrm>
            <a:off x="1140345" y="2682733"/>
            <a:ext cx="2536426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7021F8-04D4-BCE5-EBCE-57F498C4B0F9}"/>
              </a:ext>
            </a:extLst>
          </p:cNvPr>
          <p:cNvSpPr txBox="1"/>
          <p:nvPr/>
        </p:nvSpPr>
        <p:spPr>
          <a:xfrm>
            <a:off x="1389038" y="3555778"/>
            <a:ext cx="20390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đọc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C0D971-AE2B-03C0-9CAF-6957C6E0BFE8}"/>
              </a:ext>
            </a:extLst>
          </p:cNvPr>
          <p:cNvSpPr txBox="1"/>
          <p:nvPr/>
        </p:nvSpPr>
        <p:spPr>
          <a:xfrm>
            <a:off x="5863633" y="4403675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báo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5862F0-A160-1985-E3BE-65C002D2F2B2}"/>
              </a:ext>
            </a:extLst>
          </p:cNvPr>
          <p:cNvSpPr txBox="1"/>
          <p:nvPr/>
        </p:nvSpPr>
        <p:spPr>
          <a:xfrm>
            <a:off x="1512163" y="4445356"/>
            <a:ext cx="1792787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thủ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thư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7A613-F643-BE3D-F8A9-7497114AA178}"/>
              </a:ext>
            </a:extLst>
          </p:cNvPr>
          <p:cNvSpPr txBox="1"/>
          <p:nvPr/>
        </p:nvSpPr>
        <p:spPr>
          <a:xfrm>
            <a:off x="7908142" y="4332859"/>
            <a:ext cx="1057998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đọc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615F0F-56F6-96B7-C0A9-447FF5450CC5}"/>
              </a:ext>
            </a:extLst>
          </p:cNvPr>
          <p:cNvSpPr txBox="1"/>
          <p:nvPr/>
        </p:nvSpPr>
        <p:spPr>
          <a:xfrm>
            <a:off x="9198507" y="4340205"/>
            <a:ext cx="949780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trả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41FACF-76D3-977B-1EDD-9D17707D81A2}"/>
              </a:ext>
            </a:extLst>
          </p:cNvPr>
          <p:cNvGrpSpPr/>
          <p:nvPr/>
        </p:nvGrpSpPr>
        <p:grpSpPr>
          <a:xfrm>
            <a:off x="1490508" y="1064820"/>
            <a:ext cx="1933920" cy="1482457"/>
            <a:chOff x="2257080" y="4602719"/>
            <a:chExt cx="1933920" cy="1482457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79007235-5F20-2C31-C263-00C1D7EE8B85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799B9C-DA45-A87D-80A2-5BEDC4ED3846}"/>
                </a:ext>
              </a:extLst>
            </p:cNvPr>
            <p:cNvSpPr txBox="1"/>
            <p:nvPr/>
          </p:nvSpPr>
          <p:spPr>
            <a:xfrm>
              <a:off x="2514600" y="4942787"/>
              <a:ext cx="14767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Người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7C194D-EA0A-0FBF-F750-30A3EECE2D5C}"/>
              </a:ext>
            </a:extLst>
          </p:cNvPr>
          <p:cNvGrpSpPr/>
          <p:nvPr/>
        </p:nvGrpSpPr>
        <p:grpSpPr>
          <a:xfrm>
            <a:off x="4619406" y="1099423"/>
            <a:ext cx="2191440" cy="1482457"/>
            <a:chOff x="2257080" y="4602719"/>
            <a:chExt cx="2191440" cy="1482457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7D5C2DB3-1DA2-B7FB-8F77-761658E9CF6D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83A01A5-DBAD-1632-FAA7-329A63CBFE67}"/>
                </a:ext>
              </a:extLst>
            </p:cNvPr>
            <p:cNvSpPr txBox="1"/>
            <p:nvPr/>
          </p:nvSpPr>
          <p:spPr>
            <a:xfrm>
              <a:off x="2514600" y="4942787"/>
              <a:ext cx="1933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Đồ</a:t>
              </a:r>
              <a:r>
                <a:rPr lang="en-US" sz="3200" b="1" dirty="0">
                  <a:solidFill>
                    <a:schemeClr val="accent3">
                      <a:lumMod val="10000"/>
                    </a:schemeClr>
                  </a:solidFill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vật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31370E-21B9-985C-4E6A-82ADD9634BE7}"/>
              </a:ext>
            </a:extLst>
          </p:cNvPr>
          <p:cNvGrpSpPr/>
          <p:nvPr/>
        </p:nvGrpSpPr>
        <p:grpSpPr>
          <a:xfrm>
            <a:off x="7409459" y="994654"/>
            <a:ext cx="2615103" cy="1482457"/>
            <a:chOff x="2257080" y="4602719"/>
            <a:chExt cx="1986114" cy="1482457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5201DF09-3304-AB44-2B3C-3713E70CA30D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ED7623E-A60B-4B3D-5DD5-20862B8134AA}"/>
                </a:ext>
              </a:extLst>
            </p:cNvPr>
            <p:cNvSpPr txBox="1"/>
            <p:nvPr/>
          </p:nvSpPr>
          <p:spPr>
            <a:xfrm>
              <a:off x="2449120" y="4942388"/>
              <a:ext cx="1794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Hoạt</a:t>
              </a:r>
              <a:r>
                <a:rPr lang="en-US" sz="3200" b="1" dirty="0">
                  <a:solidFill>
                    <a:schemeClr val="accent3">
                      <a:lumMod val="10000"/>
                    </a:schemeClr>
                  </a:solidFill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động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926066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248735-8586-C0FB-7B83-F364E48E8DE7}"/>
              </a:ext>
            </a:extLst>
          </p:cNvPr>
          <p:cNvSpPr/>
          <p:nvPr/>
        </p:nvSpPr>
        <p:spPr>
          <a:xfrm>
            <a:off x="3048000" y="1905000"/>
            <a:ext cx="6248400" cy="320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59D7A9-F761-C45F-BB6B-E9FD4D32D0AE}"/>
              </a:ext>
            </a:extLst>
          </p:cNvPr>
          <p:cNvSpPr txBox="1"/>
          <p:nvPr/>
        </p:nvSpPr>
        <p:spPr>
          <a:xfrm>
            <a:off x="3124200" y="1895901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MƯỢN SÁCH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1301B-703F-598A-3F1C-C5E74EB5A13B}"/>
              </a:ext>
            </a:extLst>
          </p:cNvPr>
          <p:cNvSpPr txBox="1"/>
          <p:nvPr/>
        </p:nvSpPr>
        <p:spPr>
          <a:xfrm>
            <a:off x="2590800" y="2428220"/>
            <a:ext cx="6477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:…………………………….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):…………...................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:…………………………..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:………………………………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409441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6ED24A1-5D44-9995-F1A4-05AFED01B9DD}"/>
              </a:ext>
            </a:extLst>
          </p:cNvPr>
          <p:cNvGrpSpPr/>
          <p:nvPr/>
        </p:nvGrpSpPr>
        <p:grpSpPr>
          <a:xfrm>
            <a:off x="679558" y="2249901"/>
            <a:ext cx="10465636" cy="1573380"/>
            <a:chOff x="679558" y="2249901"/>
            <a:chExt cx="10465636" cy="15733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544A950-7D61-DB03-5A61-F5E02A3A00C3}"/>
                </a:ext>
              </a:extLst>
            </p:cNvPr>
            <p:cNvGrpSpPr/>
            <p:nvPr/>
          </p:nvGrpSpPr>
          <p:grpSpPr>
            <a:xfrm>
              <a:off x="1415236" y="2307522"/>
              <a:ext cx="9729958" cy="1515759"/>
              <a:chOff x="1191498" y="1487055"/>
              <a:chExt cx="4988496" cy="1422528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571873EE-2356-BA20-A0BE-68E69B3DECF6}"/>
                  </a:ext>
                </a:extLst>
              </p:cNvPr>
              <p:cNvSpPr/>
              <p:nvPr/>
            </p:nvSpPr>
            <p:spPr>
              <a:xfrm>
                <a:off x="1191498" y="1487055"/>
                <a:ext cx="4988496" cy="1422528"/>
              </a:xfrm>
              <a:prstGeom prst="roundRect">
                <a:avLst/>
              </a:prstGeom>
              <a:noFill/>
              <a:ln w="57150" cap="flat" cmpd="sng" algn="ctr">
                <a:solidFill>
                  <a:srgbClr val="865B3E"/>
                </a:solidFill>
                <a:prstDash val="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文本框 18">
                <a:extLst>
                  <a:ext uri="{FF2B5EF4-FFF2-40B4-BE49-F238E27FC236}">
                    <a16:creationId xmlns:a16="http://schemas.microsoft.com/office/drawing/2014/main" id="{8CC82F06-AD7D-25DF-0FE7-51071AC66635}"/>
                  </a:ext>
                </a:extLst>
              </p:cNvPr>
              <p:cNvSpPr txBox="1"/>
              <p:nvPr/>
            </p:nvSpPr>
            <p:spPr>
              <a:xfrm>
                <a:off x="1302533" y="1635068"/>
                <a:ext cx="4877461" cy="1126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Tìm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thêm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từ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ngữ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chỉ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đồ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vật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hoạt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động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ở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thư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viện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974FB43-34F0-B54D-F47E-96AD6BF6C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137">
              <a:off x="679558" y="2249901"/>
              <a:ext cx="1038216" cy="1195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916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8">
            <a:extLst>
              <a:ext uri="{FF2B5EF4-FFF2-40B4-BE49-F238E27FC236}">
                <a16:creationId xmlns:a16="http://schemas.microsoft.com/office/drawing/2014/main" id="{8CC82F06-AD7D-25DF-0FE7-51071AC66635}"/>
              </a:ext>
            </a:extLst>
          </p:cNvPr>
          <p:cNvSpPr txBox="1"/>
          <p:nvPr/>
        </p:nvSpPr>
        <p:spPr>
          <a:xfrm>
            <a:off x="609600" y="762000"/>
            <a:ext cx="9513387" cy="414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98114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572001"/>
            <a:ext cx="6477000" cy="246132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791744" y="-52445"/>
            <a:ext cx="4992555" cy="2650760"/>
            <a:chOff x="2843808" y="-39334"/>
            <a:chExt cx="3744416" cy="1988070"/>
          </a:xfrm>
        </p:grpSpPr>
        <p:sp>
          <p:nvSpPr>
            <p:cNvPr id="7" name="任意多边形 6"/>
            <p:cNvSpPr/>
            <p:nvPr/>
          </p:nvSpPr>
          <p:spPr>
            <a:xfrm>
              <a:off x="3513909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843808" y="1229164"/>
              <a:ext cx="3744416" cy="71957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llRoundGothic" panose="020B0703020202020104" pitchFamily="34" charset="0"/>
                  <a:ea typeface="华康方圆体W7(P)" pitchFamily="82" charset="-122"/>
                </a:rPr>
                <a:t>HOẠT ĐỘNG 2:</a:t>
              </a:r>
              <a:endParaRPr lang="zh-CN" altLang="en-US" sz="4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华康方圆体W7(P)" pitchFamily="82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419872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783349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9" name="文本框 67">
            <a:extLst>
              <a:ext uri="{FF2B5EF4-FFF2-40B4-BE49-F238E27FC236}">
                <a16:creationId xmlns:a16="http://schemas.microsoft.com/office/drawing/2014/main" id="{86C3B8E2-6198-447A-B67C-C2B7214DEA4E}"/>
              </a:ext>
            </a:extLst>
          </p:cNvPr>
          <p:cNvSpPr txBox="1"/>
          <p:nvPr/>
        </p:nvSpPr>
        <p:spPr>
          <a:xfrm>
            <a:off x="3791744" y="3164353"/>
            <a:ext cx="4992555" cy="98251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CÂU CẢM</a:t>
            </a:r>
          </a:p>
        </p:txBody>
      </p:sp>
    </p:spTree>
    <p:extLst>
      <p:ext uri="{BB962C8B-B14F-4D97-AF65-F5344CB8AC3E}">
        <p14:creationId xmlns:p14="http://schemas.microsoft.com/office/powerpoint/2010/main" val="202955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3"/>
          <a:srcRect t="14955"/>
          <a:stretch>
            <a:fillRect/>
          </a:stretch>
        </p:blipFill>
        <p:spPr bwMode="auto">
          <a:xfrm>
            <a:off x="3" y="2"/>
            <a:ext cx="12191999" cy="6857999"/>
          </a:xfrm>
          <a:prstGeom prst="rect">
            <a:avLst/>
          </a:prstGeom>
          <a:noFill/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30540E1-F8DB-4013-95FC-E5E2B5F71D72}"/>
              </a:ext>
            </a:extLst>
          </p:cNvPr>
          <p:cNvSpPr txBox="1"/>
          <p:nvPr/>
        </p:nvSpPr>
        <p:spPr>
          <a:xfrm>
            <a:off x="3585970" y="1166470"/>
            <a:ext cx="5950775" cy="1294543"/>
          </a:xfrm>
          <a:prstGeom prst="ellipseRibbon2">
            <a:avLst>
              <a:gd name="adj1" fmla="val 25000"/>
              <a:gd name="adj2" fmla="val 74417"/>
              <a:gd name="adj3" fmla="val 17005"/>
            </a:avLst>
          </a:prstGeom>
          <a:solidFill>
            <a:srgbClr val="FFC000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prstTxWarp prst="textChevron">
              <a:avLst>
                <a:gd name="adj" fmla="val 29434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KHỞI ĐỘNG: </a:t>
            </a:r>
          </a:p>
        </p:txBody>
      </p:sp>
    </p:spTree>
    <p:extLst>
      <p:ext uri="{BB962C8B-B14F-4D97-AF65-F5344CB8AC3E}">
        <p14:creationId xmlns:p14="http://schemas.microsoft.com/office/powerpoint/2010/main" val="2977711949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4">
            <a:extLst>
              <a:ext uri="{FF2B5EF4-FFF2-40B4-BE49-F238E27FC236}">
                <a16:creationId xmlns:a16="http://schemas.microsoft.com/office/drawing/2014/main" id="{3966D3C2-5FD0-5E60-0022-5CB33383E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81000"/>
            <a:ext cx="106087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E67D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2.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nói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ở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tranh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tranh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gì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khác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nhau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DCE726-183F-1E38-8185-3A4BEEC7A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9200"/>
            <a:ext cx="1219200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35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ACB99A38-CBCA-7B86-5150-115B36870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04673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B9B06C-FCA7-EC09-A2A7-C7393E8FE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5546169" cy="6438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351A66-E2E7-FD69-D199-2EC4D0B87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3D0080-0700-F6F4-8372-DDFCCEE75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7691163" cy="6438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</a:t>
            </a:r>
            <a:r>
              <a:rPr lang="vi-VN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o sánh câu nói được viết trong 2 tranh.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08C67-7747-8543-EC98-CA0705559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53" y="3619500"/>
            <a:ext cx="5364134" cy="23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887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36C2BA-A74B-A1E5-9A9F-F8862DD2A9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610600"/>
              </p:ext>
            </p:extLst>
          </p:nvPr>
        </p:nvGraphicFramePr>
        <p:xfrm>
          <a:off x="762000" y="1295400"/>
          <a:ext cx="11210926" cy="353720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407185">
                  <a:extLst>
                    <a:ext uri="{9D8B030D-6E8A-4147-A177-3AD203B41FA5}">
                      <a16:colId xmlns:a16="http://schemas.microsoft.com/office/drawing/2014/main" val="30125377"/>
                    </a:ext>
                  </a:extLst>
                </a:gridCol>
                <a:gridCol w="4501537">
                  <a:extLst>
                    <a:ext uri="{9D8B030D-6E8A-4147-A177-3AD203B41FA5}">
                      <a16:colId xmlns:a16="http://schemas.microsoft.com/office/drawing/2014/main" val="3701245167"/>
                    </a:ext>
                  </a:extLst>
                </a:gridCol>
                <a:gridCol w="4302204">
                  <a:extLst>
                    <a:ext uri="{9D8B030D-6E8A-4147-A177-3AD203B41FA5}">
                      <a16:colId xmlns:a16="http://schemas.microsoft.com/office/drawing/2014/main" val="4280212298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159928"/>
                  </a:ext>
                </a:extLst>
              </a:tr>
              <a:tr h="86410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endParaRPr lang="en-US" sz="2800" b="1" i="1" dirty="0">
                        <a:solidFill>
                          <a:srgbClr val="000099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endParaRPr lang="en-US" sz="2800" b="1" i="1" dirty="0">
                        <a:solidFill>
                          <a:srgbClr val="000099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892878"/>
                  </a:ext>
                </a:extLst>
              </a:tr>
              <a:tr h="86410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8660233"/>
                  </a:ext>
                </a:extLst>
              </a:tr>
              <a:tr h="86410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Mục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đích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465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9227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CC885D-A357-C0A3-FE5A-AC38378A8011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6EA65-E12C-B2EE-34D8-9C2D92854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012DC2E-6E79-623E-C134-305BB05F41BB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6" name="Picture 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6EEADF7F-B234-FADA-7E44-C0A3939E4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FB2D7C-16BC-5B39-F42D-41D291305FD2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8D3D006-60C9-C117-BB14-8048A8CA23BD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9" name="Picture 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849B0023-0BBA-07D1-DFFE-E6A2F813F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0CA7C2-A300-76E6-ABCD-101844F424C0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28AD70EC-8486-F54E-8BDA-90620B29D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076" y="5392756"/>
            <a:ext cx="2025285" cy="15635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D6CC5B84-0AF3-7695-1647-AD1043B83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20400" y="5565983"/>
            <a:ext cx="1823492" cy="14077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026823"/>
      </p:ext>
    </p:extLst>
  </p:cSld>
  <p:clrMapOvr>
    <a:masterClrMapping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36C2BA-A74B-A1E5-9A9F-F8862DD2A9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567179"/>
              </p:ext>
            </p:extLst>
          </p:nvPr>
        </p:nvGraphicFramePr>
        <p:xfrm>
          <a:off x="762000" y="914400"/>
          <a:ext cx="11210926" cy="361797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407185">
                  <a:extLst>
                    <a:ext uri="{9D8B030D-6E8A-4147-A177-3AD203B41FA5}">
                      <a16:colId xmlns:a16="http://schemas.microsoft.com/office/drawing/2014/main" val="30125377"/>
                    </a:ext>
                  </a:extLst>
                </a:gridCol>
                <a:gridCol w="4501537">
                  <a:extLst>
                    <a:ext uri="{9D8B030D-6E8A-4147-A177-3AD203B41FA5}">
                      <a16:colId xmlns:a16="http://schemas.microsoft.com/office/drawing/2014/main" val="3701245167"/>
                    </a:ext>
                  </a:extLst>
                </a:gridCol>
                <a:gridCol w="4302204">
                  <a:extLst>
                    <a:ext uri="{9D8B030D-6E8A-4147-A177-3AD203B41FA5}">
                      <a16:colId xmlns:a16="http://schemas.microsoft.com/office/drawing/2014/main" val="4280212298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159928"/>
                  </a:ext>
                </a:extLst>
              </a:tr>
              <a:tr h="86410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: </a:t>
                      </a:r>
                    </a:p>
                    <a:p>
                      <a:pPr algn="ctr"/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“</a:t>
                      </a:r>
                      <a:r>
                        <a:rPr lang="en-US" sz="2800" b="1" i="1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892878"/>
                  </a:ext>
                </a:extLst>
              </a:tr>
              <a:tr h="86410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endParaRPr lang="en-US" sz="2800" dirty="0">
                        <a:solidFill>
                          <a:srgbClr val="000099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8660233"/>
                  </a:ext>
                </a:extLst>
              </a:tr>
              <a:tr h="86410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Mục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đích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sz="2800" dirty="0">
                        <a:solidFill>
                          <a:srgbClr val="000099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thán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/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Nêu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xúc</a:t>
                      </a:r>
                      <a:endParaRPr lang="en-US" sz="2800" dirty="0">
                        <a:solidFill>
                          <a:srgbClr val="000099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46509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28C86E3-431F-947B-D704-FD4E5405FF1B}"/>
              </a:ext>
            </a:extLst>
          </p:cNvPr>
          <p:cNvSpPr txBox="1"/>
          <p:nvPr/>
        </p:nvSpPr>
        <p:spPr>
          <a:xfrm>
            <a:off x="1066800" y="4953000"/>
            <a:ext cx="10906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- </a:t>
            </a:r>
            <a:r>
              <a:rPr lang="en-US" sz="3200" b="1" dirty="0" err="1">
                <a:solidFill>
                  <a:schemeClr val="accent2"/>
                </a:solidFill>
              </a:rPr>
              <a:t>Câu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cảm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thường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có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các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từ</a:t>
            </a:r>
            <a:r>
              <a:rPr lang="en-US" sz="3200" b="1" dirty="0">
                <a:solidFill>
                  <a:schemeClr val="accent2"/>
                </a:solidFill>
              </a:rPr>
              <a:t>: </a:t>
            </a:r>
            <a:r>
              <a:rPr lang="en-US" sz="3200" b="1" dirty="0" err="1">
                <a:solidFill>
                  <a:schemeClr val="accent2"/>
                </a:solidFill>
              </a:rPr>
              <a:t>thế</a:t>
            </a:r>
            <a:r>
              <a:rPr lang="en-US" sz="3200" b="1" dirty="0">
                <a:solidFill>
                  <a:schemeClr val="accent2"/>
                </a:solidFill>
              </a:rPr>
              <a:t>, </a:t>
            </a:r>
            <a:r>
              <a:rPr lang="en-US" sz="3200" b="1" dirty="0" err="1">
                <a:solidFill>
                  <a:schemeClr val="accent2"/>
                </a:solidFill>
              </a:rPr>
              <a:t>quá</a:t>
            </a:r>
            <a:r>
              <a:rPr lang="en-US" sz="3200" b="1" dirty="0">
                <a:solidFill>
                  <a:schemeClr val="accent2"/>
                </a:solidFill>
              </a:rPr>
              <a:t>, </a:t>
            </a:r>
            <a:r>
              <a:rPr lang="en-US" sz="3200" b="1" dirty="0" err="1">
                <a:solidFill>
                  <a:schemeClr val="accent2"/>
                </a:solidFill>
              </a:rPr>
              <a:t>lắm</a:t>
            </a:r>
            <a:r>
              <a:rPr lang="en-US" sz="3200" b="1" dirty="0">
                <a:solidFill>
                  <a:schemeClr val="accent2"/>
                </a:solidFill>
              </a:rPr>
              <a:t>, </a:t>
            </a:r>
            <a:r>
              <a:rPr lang="en-US" sz="3200" b="1" dirty="0" err="1">
                <a:solidFill>
                  <a:schemeClr val="accent2"/>
                </a:solidFill>
              </a:rPr>
              <a:t>thật</a:t>
            </a:r>
            <a:r>
              <a:rPr lang="en-US" sz="3200" b="1" dirty="0">
                <a:solidFill>
                  <a:schemeClr val="accent2"/>
                </a:solidFill>
              </a:rPr>
              <a:t>, </a:t>
            </a:r>
            <a:r>
              <a:rPr lang="en-US" sz="3200" b="1" dirty="0" err="1">
                <a:solidFill>
                  <a:schemeClr val="accent2"/>
                </a:solidFill>
              </a:rPr>
              <a:t>ôi</a:t>
            </a:r>
            <a:r>
              <a:rPr lang="en-US" sz="3200" b="1" dirty="0">
                <a:solidFill>
                  <a:schemeClr val="accent2"/>
                </a:solidFill>
              </a:rPr>
              <a:t>, ô…. </a:t>
            </a:r>
            <a:r>
              <a:rPr lang="en-US" sz="3200" b="1" dirty="0" err="1">
                <a:solidFill>
                  <a:schemeClr val="accent2"/>
                </a:solidFill>
              </a:rPr>
              <a:t>Cuối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câu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có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dấu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chấm</a:t>
            </a:r>
            <a:r>
              <a:rPr lang="en-US" sz="3200" b="1" dirty="0">
                <a:solidFill>
                  <a:schemeClr val="accent2"/>
                </a:solidFill>
              </a:rPr>
              <a:t> than. </a:t>
            </a:r>
            <a:r>
              <a:rPr lang="en-US" sz="3200" b="1" dirty="0" err="1">
                <a:solidFill>
                  <a:schemeClr val="accent2"/>
                </a:solidFill>
              </a:rPr>
              <a:t>Câu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cảm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dùng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để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nêu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cảm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xúc</a:t>
            </a:r>
            <a:r>
              <a:rPr lang="en-US" sz="3200" b="1" dirty="0">
                <a:solidFill>
                  <a:schemeClr val="accent2"/>
                </a:solidFill>
              </a:rPr>
              <a:t>.</a:t>
            </a:r>
            <a:endParaRPr lang="vi-VN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697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>
            <a:extLst>
              <a:ext uri="{FF2B5EF4-FFF2-40B4-BE49-F238E27FC236}">
                <a16:creationId xmlns:a16="http://schemas.microsoft.com/office/drawing/2014/main" id="{444D5198-1C78-06C5-43C8-EADDF8635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33400"/>
            <a:ext cx="106087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E67D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3.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Những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in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đậm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ở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tập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2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bổ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sung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gì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?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AB169A2-09BC-1DD0-FF7D-A2EE662B186C}"/>
              </a:ext>
            </a:extLst>
          </p:cNvPr>
          <p:cNvSpPr/>
          <p:nvPr/>
        </p:nvSpPr>
        <p:spPr>
          <a:xfrm>
            <a:off x="1524000" y="1369238"/>
            <a:ext cx="2971800" cy="942320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</a:rPr>
              <a:t>Cảm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xúc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của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00CC"/>
                </a:solidFill>
              </a:rPr>
              <a:t>người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nói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092CA3DA-A8E9-52C2-0AF7-A197266082CF}"/>
              </a:ext>
            </a:extLst>
          </p:cNvPr>
          <p:cNvSpPr/>
          <p:nvPr/>
        </p:nvSpPr>
        <p:spPr>
          <a:xfrm>
            <a:off x="5029200" y="1371399"/>
            <a:ext cx="2971800" cy="942320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</a:rPr>
              <a:t>Mong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muốn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của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00CC"/>
                </a:solidFill>
              </a:rPr>
              <a:t>người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nói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4277078-279B-C977-4113-2604953D8457}"/>
              </a:ext>
            </a:extLst>
          </p:cNvPr>
          <p:cNvSpPr/>
          <p:nvPr/>
        </p:nvSpPr>
        <p:spPr>
          <a:xfrm>
            <a:off x="8382000" y="1369238"/>
            <a:ext cx="2971800" cy="942320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</a:rPr>
              <a:t>Nội</a:t>
            </a:r>
            <a:r>
              <a:rPr lang="en-US" sz="2800" dirty="0">
                <a:solidFill>
                  <a:srgbClr val="0000CC"/>
                </a:solidFill>
              </a:rPr>
              <a:t> dung </a:t>
            </a:r>
            <a:r>
              <a:rPr lang="en-US" sz="2800" dirty="0" err="1">
                <a:solidFill>
                  <a:srgbClr val="0000CC"/>
                </a:solidFill>
              </a:rPr>
              <a:t>kể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tả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giới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thiệu</a:t>
            </a:r>
            <a:endParaRPr lang="en-US" sz="2800" dirty="0">
              <a:solidFill>
                <a:srgbClr val="0000CC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BE7EBA-5878-A317-053B-7A5C1E2E3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624176"/>
            <a:ext cx="9296400" cy="4176117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5D7FF491-067F-7838-A50F-C9BAC065CB45}"/>
              </a:ext>
            </a:extLst>
          </p:cNvPr>
          <p:cNvSpPr/>
          <p:nvPr/>
        </p:nvSpPr>
        <p:spPr>
          <a:xfrm>
            <a:off x="1520328" y="1369238"/>
            <a:ext cx="2971800" cy="942320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Cảm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người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nói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DC5B0E-DEFC-E234-3936-9AD6624DAF02}"/>
              </a:ext>
            </a:extLst>
          </p:cNvPr>
          <p:cNvSpPr txBox="1"/>
          <p:nvPr/>
        </p:nvSpPr>
        <p:spPr>
          <a:xfrm>
            <a:off x="1600200" y="352208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GB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chao…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CEF05A-6390-D22E-E858-02B77A275A29}"/>
              </a:ext>
            </a:extLst>
          </p:cNvPr>
          <p:cNvSpPr txBox="1"/>
          <p:nvPr/>
        </p:nvSpPr>
        <p:spPr>
          <a:xfrm>
            <a:off x="1638300" y="1537846"/>
            <a:ext cx="891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nuối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sửng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DA4856-93DD-E78E-0161-E5CD201D5450}"/>
              </a:ext>
            </a:extLst>
          </p:cNvPr>
          <p:cNvSpPr txBox="1"/>
          <p:nvPr/>
        </p:nvSpPr>
        <p:spPr>
          <a:xfrm>
            <a:off x="1638300" y="3213795"/>
            <a:ext cx="9220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chao,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</a:p>
          <a:p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than. ( !)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5C92E7-443A-6ABA-8372-FAB549B911A0}"/>
              </a:ext>
            </a:extLst>
          </p:cNvPr>
          <p:cNvSpPr txBox="1"/>
          <p:nvPr/>
        </p:nvSpPr>
        <p:spPr>
          <a:xfrm>
            <a:off x="1757570" y="4996547"/>
            <a:ext cx="8763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than.</a:t>
            </a:r>
          </a:p>
          <a:p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415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AC55615B-89BA-49D7-8319-549C50211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7047"/>
            <a:ext cx="1089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3200" b="1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4.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Chuyển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dưới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đây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thành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cảm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(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theo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mẫu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).</a:t>
            </a:r>
            <a:endParaRPr lang="en-US" altLang="vi-VN" sz="2800" kern="0" dirty="0">
              <a:solidFill>
                <a:srgbClr val="0033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502DEEC9-68AC-4BA0-AAC2-1FA328F08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63029"/>
            <a:ext cx="118872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b="1" kern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M: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Quyển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điển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này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hữu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ích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. </a:t>
            </a:r>
          </a:p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   </a:t>
            </a:r>
            <a:r>
              <a:rPr lang="en-US" altLang="vi-VN" sz="2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=&gt;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Quyển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điển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này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hữu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ích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quá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! 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92A50AD-FC0D-3B0B-79C6-CC801C8B5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72" y="3132231"/>
            <a:ext cx="533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a)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ấy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nhiều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sách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4F045A4-913A-DD85-2218-1E9A547BC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33" y="3804890"/>
            <a:ext cx="577467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b)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Thư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viện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trường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mình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rộng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A0195EA9-C302-FE7A-47C6-438E1EF2F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846" y="4552832"/>
            <a:ext cx="577467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c)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Thư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viện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đóng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cửa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muộn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7F2F19-211F-7761-0A1D-A2CA1AD57FC7}"/>
              </a:ext>
            </a:extLst>
          </p:cNvPr>
          <p:cNvSpPr txBox="1"/>
          <p:nvPr/>
        </p:nvSpPr>
        <p:spPr>
          <a:xfrm>
            <a:off x="7256298" y="1461466"/>
            <a:ext cx="4783302" cy="1827193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 ĐÔI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B0CD96-78AE-0C6F-8E02-FA3D3D6D6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790" y="3691073"/>
            <a:ext cx="2133600" cy="229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5C57F8B-F855-C0C8-7F16-AADFDC996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666" y="3704564"/>
            <a:ext cx="2605336" cy="274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197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CC885D-A357-C0A3-FE5A-AC38378A8011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6EA65-E12C-B2EE-34D8-9C2D92854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012DC2E-6E79-623E-C134-305BB05F41BB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6" name="Picture 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6EEADF7F-B234-FADA-7E44-C0A3939E4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FB2D7C-16BC-5B39-F42D-41D291305FD2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8D3D006-60C9-C117-BB14-8048A8CA23BD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9" name="Picture 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849B0023-0BBA-07D1-DFFE-E6A2F813F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0CA7C2-A300-76E6-ABCD-101844F424C0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28AD70EC-8486-F54E-8BDA-90620B29D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076" y="5392756"/>
            <a:ext cx="2025285" cy="15635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D6CC5B84-0AF3-7695-1647-AD1043B83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20400" y="5565983"/>
            <a:ext cx="1823492" cy="14077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035271"/>
      </p:ext>
    </p:extLst>
  </p:cSld>
  <p:clrMapOvr>
    <a:masterClrMapping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:a16="http://schemas.microsoft.com/office/drawing/2014/main" id="{98F6A223-0024-7940-CBDA-9D8EBD4B9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7047"/>
            <a:ext cx="1089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3200" b="1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4.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Chuyển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dưới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đây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thành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cảm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(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theo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mẫu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).</a:t>
            </a:r>
            <a:endParaRPr lang="en-US" altLang="vi-VN" sz="2800" kern="0" dirty="0">
              <a:solidFill>
                <a:srgbClr val="0033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6A0B2CF6-84D8-A36A-4D8E-9C35CF5C5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63029"/>
            <a:ext cx="118872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b="1" kern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M: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Quyển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điển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này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hữu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ích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. </a:t>
            </a:r>
          </a:p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     </a:t>
            </a:r>
            <a:r>
              <a:rPr lang="en-US" altLang="vi-VN" sz="2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=&gt;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Quyển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điển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này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hữu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ích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quá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!  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FAA73A7-D423-9FB7-1469-949E6ECCA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72" y="3132231"/>
            <a:ext cx="533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a)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ấy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nhiều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sách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32CCE8E-0EF3-4239-EFE8-E8CBE4EE4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33" y="3804890"/>
            <a:ext cx="577467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b)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Thư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viện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trường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mình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rộng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A80EFA15-0C05-776A-52E3-75B5BCACF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846" y="4552832"/>
            <a:ext cx="577467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c)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Thư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viện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đóng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cửa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muộn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B771F0-FB42-7045-847F-D393975E4C39}"/>
              </a:ext>
            </a:extLst>
          </p:cNvPr>
          <p:cNvSpPr txBox="1"/>
          <p:nvPr/>
        </p:nvSpPr>
        <p:spPr>
          <a:xfrm>
            <a:off x="6052851" y="3182074"/>
            <a:ext cx="634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FE9E8E-A04B-3F1E-5F26-6AB7F52848C8}"/>
              </a:ext>
            </a:extLst>
          </p:cNvPr>
          <p:cNvSpPr txBox="1"/>
          <p:nvPr/>
        </p:nvSpPr>
        <p:spPr>
          <a:xfrm>
            <a:off x="6052851" y="3804890"/>
            <a:ext cx="634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Thư viện trường mình rộng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AC8F3-9DA5-0B73-A649-32E53D44830F}"/>
              </a:ext>
            </a:extLst>
          </p:cNvPr>
          <p:cNvSpPr txBox="1"/>
          <p:nvPr/>
        </p:nvSpPr>
        <p:spPr>
          <a:xfrm>
            <a:off x="6052851" y="4515994"/>
            <a:ext cx="634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Thư </a:t>
            </a:r>
            <a:r>
              <a:rPr lang="vi-VN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viện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đón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cửa muộn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660881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3"/>
          <a:srcRect t="14955"/>
          <a:stretch>
            <a:fillRect/>
          </a:stretch>
        </p:blipFill>
        <p:spPr bwMode="auto">
          <a:xfrm>
            <a:off x="3" y="2"/>
            <a:ext cx="12191999" cy="6857999"/>
          </a:xfrm>
          <a:prstGeom prst="rect">
            <a:avLst/>
          </a:prstGeom>
          <a:noFill/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30540E1-F8DB-4013-95FC-E5E2B5F71D72}"/>
              </a:ext>
            </a:extLst>
          </p:cNvPr>
          <p:cNvSpPr txBox="1"/>
          <p:nvPr/>
        </p:nvSpPr>
        <p:spPr>
          <a:xfrm>
            <a:off x="1143000" y="609600"/>
            <a:ext cx="10058400" cy="2743200"/>
          </a:xfrm>
          <a:prstGeom prst="ellipseRibbon2">
            <a:avLst>
              <a:gd name="adj1" fmla="val 25000"/>
              <a:gd name="adj2" fmla="val 74417"/>
              <a:gd name="adj3" fmla="val 17005"/>
            </a:avLst>
          </a:prstGeom>
          <a:solidFill>
            <a:srgbClr val="FFC000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prstTxWarp prst="textChevron">
              <a:avLst>
                <a:gd name="adj" fmla="val 29434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Vận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trải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nghiệm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41295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DC5B0E-DEFC-E234-3936-9AD6624DAF02}"/>
              </a:ext>
            </a:extLst>
          </p:cNvPr>
          <p:cNvSpPr txBox="1"/>
          <p:nvPr/>
        </p:nvSpPr>
        <p:spPr>
          <a:xfrm>
            <a:off x="1447800" y="1053432"/>
            <a:ext cx="899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UcPeriod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UcPeriod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514350" indent="-514350">
              <a:buAutoNum type="alphaUcPeriod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514350" indent="-514350">
              <a:buAutoNum type="alphaUcPeriod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DA4856-93DD-E78E-0161-E5CD201D5450}"/>
              </a:ext>
            </a:extLst>
          </p:cNvPr>
          <p:cNvSpPr txBox="1"/>
          <p:nvPr/>
        </p:nvSpPr>
        <p:spPr>
          <a:xfrm>
            <a:off x="1485900" y="3733800"/>
            <a:ext cx="922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B, C, D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A95610-7F97-FB96-E7EE-709DC9741910}"/>
              </a:ext>
            </a:extLst>
          </p:cNvPr>
          <p:cNvSpPr txBox="1"/>
          <p:nvPr/>
        </p:nvSpPr>
        <p:spPr>
          <a:xfrm>
            <a:off x="1600200" y="49530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2935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DC5B0E-DEFC-E234-3936-9AD6624DAF02}"/>
              </a:ext>
            </a:extLst>
          </p:cNvPr>
          <p:cNvSpPr txBox="1"/>
          <p:nvPr/>
        </p:nvSpPr>
        <p:spPr>
          <a:xfrm>
            <a:off x="1447800" y="1053432"/>
            <a:ext cx="899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lphaLcPeriod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eriod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eriod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eriod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DA4856-93DD-E78E-0161-E5CD201D5450}"/>
              </a:ext>
            </a:extLst>
          </p:cNvPr>
          <p:cNvSpPr txBox="1"/>
          <p:nvPr/>
        </p:nvSpPr>
        <p:spPr>
          <a:xfrm>
            <a:off x="1485900" y="3733800"/>
            <a:ext cx="9220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689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9F3EE735-6DC5-D071-191E-633CFEAD6D8A}"/>
              </a:ext>
            </a:extLst>
          </p:cNvPr>
          <p:cNvSpPr/>
          <p:nvPr/>
        </p:nvSpPr>
        <p:spPr>
          <a:xfrm>
            <a:off x="517553" y="1814146"/>
            <a:ext cx="2981324" cy="1990725"/>
          </a:xfrm>
          <a:prstGeom prst="cloud">
            <a:avLst/>
          </a:prstGeom>
          <a:solidFill>
            <a:srgbClr val="D2E2B4"/>
          </a:solidFill>
          <a:ln w="28575">
            <a:solidFill>
              <a:srgbClr val="489B7D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774BF466-B428-3E48-6A3A-6A69D753952E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28575" cap="flat" cmpd="sng" algn="ctr">
            <a:solidFill>
              <a:srgbClr val="489B7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F56AA5-1015-E05E-6EF2-6B34BCDDDDB7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solidFill>
            <a:srgbClr val="D2E2B4"/>
          </a:solidFill>
          <a:ln w="28575">
            <a:solidFill>
              <a:srgbClr val="489B7D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50031B-EEC7-DD17-BA5C-B475DBB24A47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solidFill>
            <a:srgbClr val="D2E2B4"/>
          </a:solidFill>
          <a:ln w="28575">
            <a:solidFill>
              <a:srgbClr val="489B7D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410490-4AE9-18F5-1737-D0FEA6033CA0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noFill/>
          <a:ln w="28575" cap="flat" cmpd="sng" algn="ctr">
            <a:solidFill>
              <a:srgbClr val="489B7D"/>
            </a:solidFill>
            <a:prstDash val="solid"/>
            <a:miter lim="800000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4D08671-83BC-281C-AD11-6B29C54EA21A}"/>
              </a:ext>
            </a:extLst>
          </p:cNvPr>
          <p:cNvSpPr/>
          <p:nvPr/>
        </p:nvSpPr>
        <p:spPr>
          <a:xfrm>
            <a:off x="7294372" y="2914650"/>
            <a:ext cx="4068952" cy="1040839"/>
          </a:xfrm>
          <a:prstGeom prst="rect">
            <a:avLst/>
          </a:prstGeom>
          <a:solidFill>
            <a:srgbClr val="D2E2B4"/>
          </a:solidFill>
          <a:ln w="28575">
            <a:solidFill>
              <a:srgbClr val="489B7D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5DA7E1-BE46-6CF2-E65F-1E678C0CE603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noFill/>
          <a:ln w="28575" cap="flat" cmpd="sng" algn="ctr">
            <a:solidFill>
              <a:srgbClr val="489B7D"/>
            </a:solidFill>
            <a:prstDash val="solid"/>
            <a:miter lim="800000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ED00087-A770-4284-239B-3D410F58508B}"/>
              </a:ext>
            </a:extLst>
          </p:cNvPr>
          <p:cNvSpPr/>
          <p:nvPr/>
        </p:nvSpPr>
        <p:spPr>
          <a:xfrm>
            <a:off x="7294371" y="4600575"/>
            <a:ext cx="4068953" cy="1040840"/>
          </a:xfrm>
          <a:prstGeom prst="rect">
            <a:avLst/>
          </a:prstGeom>
          <a:solidFill>
            <a:srgbClr val="D2E2B4"/>
          </a:solidFill>
          <a:ln w="28575">
            <a:solidFill>
              <a:srgbClr val="489B7D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1A217C-2399-35E7-6D0F-29EE9089E29A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noFill/>
          <a:ln w="28575" cap="flat" cmpd="sng" algn="ctr">
            <a:solidFill>
              <a:srgbClr val="489B7D"/>
            </a:solidFill>
            <a:prstDash val="solid"/>
            <a:miter lim="800000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795282-8476-4F6F-252B-D0BC7672E500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solidFill>
            <a:srgbClr val="D2E2B4"/>
          </a:solidFill>
          <a:ln w="28575">
            <a:solidFill>
              <a:srgbClr val="489B7D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7412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1338" y="638175"/>
            <a:ext cx="8432800" cy="749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267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DẶN DÒ: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16000" y="1665288"/>
            <a:ext cx="10025063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hiểu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thêm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về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phố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vùng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quê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nước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ta.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Chuẩn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bị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về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đặc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điểm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Ai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thế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Dấu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phẩy</a:t>
            </a:r>
            <a:endParaRPr lang="en-US" altLang="en-US" sz="3733" i="1" kern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Viết tay 1">
                <a:extLst>
                  <a:ext uri="{FF2B5EF4-FFF2-40B4-BE49-F238E27FC236}">
                    <a16:creationId xmlns:a16="http://schemas.microsoft.com/office/drawing/2014/main" id="{F1AFC970-0BE8-4F3A-81E9-9B356A2E3FD8}"/>
                  </a:ext>
                </a:extLst>
              </p14:cNvPr>
              <p14:cNvContentPartPr/>
              <p14:nvPr/>
            </p14:nvContentPartPr>
            <p14:xfrm>
              <a:off x="2400480" y="6121440"/>
              <a:ext cx="360" cy="360"/>
            </p14:xfrm>
          </p:contentPart>
        </mc:Choice>
        <mc:Fallback xmlns="">
          <p:pic>
            <p:nvPicPr>
              <p:cNvPr id="2" name="Viết tay 1">
                <a:extLst>
                  <a:ext uri="{FF2B5EF4-FFF2-40B4-BE49-F238E27FC236}">
                    <a16:creationId xmlns:a16="http://schemas.microsoft.com/office/drawing/2014/main" id="{F1AFC970-0BE8-4F3A-81E9-9B356A2E3F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1120" y="61120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vấn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3"/>
              <a:ext cx="10170536" cy="1863939"/>
              <a:chOff x="1107064" y="248002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8002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81565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i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i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i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i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i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i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.”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151210" y="359923"/>
                <a:ext cx="875117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thế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?”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Dùng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tả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- 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thúc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chấm</a:t>
              </a:r>
              <a:endParaRPr lang="en-US" sz="3200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Dùng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tả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thúc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chấm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than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Dùng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 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thúc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chấm</a:t>
              </a:r>
              <a:endParaRPr lang="en-US" sz="3200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Dùng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thúc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chấm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than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tin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kể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Freeform 9"/>
          <p:cNvSpPr>
            <a:spLocks/>
          </p:cNvSpPr>
          <p:nvPr/>
        </p:nvSpPr>
        <p:spPr bwMode="auto">
          <a:xfrm>
            <a:off x="1981200" y="320675"/>
            <a:ext cx="8569325" cy="4335463"/>
          </a:xfrm>
          <a:custGeom>
            <a:avLst/>
            <a:gdLst>
              <a:gd name="T0" fmla="*/ 2147483646 w 2411"/>
              <a:gd name="T1" fmla="*/ 2147483646 h 1559"/>
              <a:gd name="T2" fmla="*/ 2147483646 w 2411"/>
              <a:gd name="T3" fmla="*/ 2147483646 h 1559"/>
              <a:gd name="T4" fmla="*/ 2147483646 w 2411"/>
              <a:gd name="T5" fmla="*/ 2147483646 h 1559"/>
              <a:gd name="T6" fmla="*/ 2147483646 w 2411"/>
              <a:gd name="T7" fmla="*/ 2147483646 h 1559"/>
              <a:gd name="T8" fmla="*/ 2147483646 w 2411"/>
              <a:gd name="T9" fmla="*/ 2147483646 h 1559"/>
              <a:gd name="T10" fmla="*/ 2147483646 w 2411"/>
              <a:gd name="T11" fmla="*/ 2147483646 h 1559"/>
              <a:gd name="T12" fmla="*/ 2147483646 w 2411"/>
              <a:gd name="T13" fmla="*/ 2147483646 h 1559"/>
              <a:gd name="T14" fmla="*/ 2147483646 w 2411"/>
              <a:gd name="T15" fmla="*/ 2147483646 h 1559"/>
              <a:gd name="T16" fmla="*/ 2147483646 w 2411"/>
              <a:gd name="T17" fmla="*/ 2147483646 h 1559"/>
              <a:gd name="T18" fmla="*/ 2147483646 w 2411"/>
              <a:gd name="T19" fmla="*/ 2147483646 h 1559"/>
              <a:gd name="T20" fmla="*/ 2147483646 w 2411"/>
              <a:gd name="T21" fmla="*/ 2147483646 h 1559"/>
              <a:gd name="T22" fmla="*/ 2147483646 w 2411"/>
              <a:gd name="T23" fmla="*/ 2147483646 h 1559"/>
              <a:gd name="T24" fmla="*/ 2147483646 w 2411"/>
              <a:gd name="T25" fmla="*/ 2147483646 h 1559"/>
              <a:gd name="T26" fmla="*/ 2147483646 w 2411"/>
              <a:gd name="T27" fmla="*/ 2147483646 h 1559"/>
              <a:gd name="T28" fmla="*/ 2147483646 w 2411"/>
              <a:gd name="T29" fmla="*/ 2147483646 h 1559"/>
              <a:gd name="T30" fmla="*/ 2147483646 w 2411"/>
              <a:gd name="T31" fmla="*/ 2147483646 h 1559"/>
              <a:gd name="T32" fmla="*/ 2147483646 w 2411"/>
              <a:gd name="T33" fmla="*/ 2147483646 h 1559"/>
              <a:gd name="T34" fmla="*/ 2147483646 w 2411"/>
              <a:gd name="T35" fmla="*/ 2147483646 h 1559"/>
              <a:gd name="T36" fmla="*/ 2147483646 w 2411"/>
              <a:gd name="T37" fmla="*/ 2147483646 h 1559"/>
              <a:gd name="T38" fmla="*/ 2147483646 w 2411"/>
              <a:gd name="T39" fmla="*/ 2147483646 h 1559"/>
              <a:gd name="T40" fmla="*/ 2147483646 w 2411"/>
              <a:gd name="T41" fmla="*/ 2147483646 h 1559"/>
              <a:gd name="T42" fmla="*/ 2147483646 w 2411"/>
              <a:gd name="T43" fmla="*/ 2147483646 h 1559"/>
              <a:gd name="T44" fmla="*/ 2147483646 w 2411"/>
              <a:gd name="T45" fmla="*/ 2147483646 h 1559"/>
              <a:gd name="T46" fmla="*/ 2147483646 w 2411"/>
              <a:gd name="T47" fmla="*/ 2147483646 h 1559"/>
              <a:gd name="T48" fmla="*/ 2147483646 w 2411"/>
              <a:gd name="T49" fmla="*/ 2147483646 h 1559"/>
              <a:gd name="T50" fmla="*/ 2147483646 w 2411"/>
              <a:gd name="T51" fmla="*/ 2147483646 h 1559"/>
              <a:gd name="T52" fmla="*/ 2147483646 w 2411"/>
              <a:gd name="T53" fmla="*/ 2147483646 h 155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619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2" t="26666" r="20952" b="53651"/>
          <a:stretch>
            <a:fillRect/>
          </a:stretch>
        </p:blipFill>
        <p:spPr bwMode="auto">
          <a:xfrm>
            <a:off x="536575" y="136525"/>
            <a:ext cx="10923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1" r="27975" b="38837"/>
          <a:stretch>
            <a:fillRect/>
          </a:stretch>
        </p:blipFill>
        <p:spPr bwMode="auto">
          <a:xfrm>
            <a:off x="9756775" y="427038"/>
            <a:ext cx="14573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 bwMode="auto">
          <a:xfrm>
            <a:off x="4462463" y="3802063"/>
            <a:ext cx="1803400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9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 bwMode="auto">
          <a:xfrm>
            <a:off x="11179175" y="3859213"/>
            <a:ext cx="11430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145A3B-E1F5-679C-98A5-CD58350E982B}"/>
              </a:ext>
            </a:extLst>
          </p:cNvPr>
          <p:cNvSpPr txBox="1"/>
          <p:nvPr/>
        </p:nvSpPr>
        <p:spPr>
          <a:xfrm>
            <a:off x="2980656" y="2178745"/>
            <a:ext cx="67818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MỞ RỘNG VỐN TỪ VỀ THƯ VIỆN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CÂU CẢM (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72)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137037-4177-E0B9-ACC5-4D966A766005}"/>
              </a:ext>
            </a:extLst>
          </p:cNvPr>
          <p:cNvSpPr txBox="1"/>
          <p:nvPr/>
        </p:nvSpPr>
        <p:spPr>
          <a:xfrm>
            <a:off x="4763021" y="1470859"/>
            <a:ext cx="3217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TẬP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3"/>
          <a:srcRect t="14955"/>
          <a:stretch>
            <a:fillRect/>
          </a:stretch>
        </p:blipFill>
        <p:spPr bwMode="auto">
          <a:xfrm>
            <a:off x="3" y="2"/>
            <a:ext cx="12191999" cy="6857999"/>
          </a:xfrm>
          <a:prstGeom prst="rect">
            <a:avLst/>
          </a:prstGeom>
          <a:noFill/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30540E1-F8DB-4013-95FC-E5E2B5F71D72}"/>
              </a:ext>
            </a:extLst>
          </p:cNvPr>
          <p:cNvSpPr txBox="1"/>
          <p:nvPr/>
        </p:nvSpPr>
        <p:spPr>
          <a:xfrm>
            <a:off x="3585970" y="1166470"/>
            <a:ext cx="5950775" cy="1294543"/>
          </a:xfrm>
          <a:prstGeom prst="ellipseRibbon2">
            <a:avLst>
              <a:gd name="adj1" fmla="val 25000"/>
              <a:gd name="adj2" fmla="val 74417"/>
              <a:gd name="adj3" fmla="val 17005"/>
            </a:avLst>
          </a:prstGeom>
          <a:solidFill>
            <a:srgbClr val="FFC000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prstTxWarp prst="textChevron">
              <a:avLst>
                <a:gd name="adj" fmla="val 29434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KHÁM PHÁ</a:t>
            </a:r>
          </a:p>
        </p:txBody>
      </p:sp>
    </p:spTree>
    <p:extLst>
      <p:ext uri="{BB962C8B-B14F-4D97-AF65-F5344CB8AC3E}">
        <p14:creationId xmlns:p14="http://schemas.microsoft.com/office/powerpoint/2010/main" val="2147196380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7962" y="4125649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0686" y="3041634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9454" y="2065104"/>
            <a:ext cx="5705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Mở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rộng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vốn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từ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về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thư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viện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err="1">
                <a:solidFill>
                  <a:srgbClr val="0000FF"/>
                </a:solidFill>
              </a:rPr>
              <a:t>nhận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được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câu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cảm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8832" y="3208313"/>
            <a:ext cx="5914791" cy="770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nl-NL" sz="2000" dirty="0">
                <a:solidFill>
                  <a:srgbClr val="0000FF"/>
                </a:solidFill>
              </a:rPr>
              <a:t>phân loại từ theo nhóm phù hợp.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nl-NL" sz="2000" dirty="0">
                <a:solidFill>
                  <a:srgbClr val="0000FF"/>
                </a:solidFill>
              </a:rPr>
              <a:t>Biết chuyển câu kể thành câu cảm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1996" y="4271198"/>
            <a:ext cx="6005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sử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dụng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câu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cảm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để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biểu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lộ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cảm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xúc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phù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hợp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khi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giao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tiếp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20532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1173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22693&quot;&gt;&lt;object type=&quot;3&quot; unique_id=&quot;22694&quot;&gt;&lt;property id=&quot;20148&quot; value=&quot;5&quot;/&gt;&lt;property id=&quot;20300&quot; value=&quot;Slide 1&quot;/&gt;&lt;property id=&quot;20307&quot; value=&quot;314&quot;/&gt;&lt;/object&gt;&lt;object type=&quot;3&quot; unique_id=&quot;22695&quot;&gt;&lt;property id=&quot;20148&quot; value=&quot;5&quot;/&gt;&lt;property id=&quot;20300&quot; value=&quot;Slide 3&quot;/&gt;&lt;property id=&quot;20307&quot; value=&quot;257&quot;/&gt;&lt;/object&gt;&lt;object type=&quot;3&quot; unique_id=&quot;22696&quot;&gt;&lt;property id=&quot;20148&quot; value=&quot;5&quot;/&gt;&lt;property id=&quot;20300&quot; value=&quot;Slide 2&quot;/&gt;&lt;property id=&quot;20307&quot; value=&quot;290&quot;/&gt;&lt;/object&gt;&lt;object type=&quot;3&quot; unique_id=&quot;22697&quot;&gt;&lt;property id=&quot;20148&quot; value=&quot;5&quot;/&gt;&lt;property id=&quot;20300&quot; value=&quot;Slide 4&quot;/&gt;&lt;property id=&quot;20307&quot; value=&quot;258&quot;/&gt;&lt;/object&gt;&lt;object type=&quot;3&quot; unique_id=&quot;22699&quot;&gt;&lt;property id=&quot;20148&quot; value=&quot;5&quot;/&gt;&lt;property id=&quot;20300&quot; value=&quot;Slide 7&quot;/&gt;&lt;property id=&quot;20307&quot; value=&quot;315&quot;/&gt;&lt;/object&gt;&lt;object type=&quot;3&quot; unique_id=&quot;22702&quot;&gt;&lt;property id=&quot;20148&quot; value=&quot;5&quot;/&gt;&lt;property id=&quot;20300&quot; value=&quot;Slide 6&quot;/&gt;&lt;property id=&quot;20307&quot; value=&quot;293&quot;/&gt;&lt;/object&gt;&lt;object type=&quot;3&quot; unique_id=&quot;22705&quot;&gt;&lt;property id=&quot;20148&quot; value=&quot;5&quot;/&gt;&lt;property id=&quot;20300&quot; value=&quot;Slide 8&quot;/&gt;&lt;property id=&quot;20307&quot; value=&quot;297&quot;/&gt;&lt;/object&gt;&lt;object type=&quot;3&quot; unique_id=&quot;22706&quot;&gt;&lt;property id=&quot;20148&quot; value=&quot;5&quot;/&gt;&lt;property id=&quot;20300&quot; value=&quot;Slide 9&quot;/&gt;&lt;property id=&quot;20307&quot; value=&quot;298&quot;/&gt;&lt;/object&gt;&lt;object type=&quot;3&quot; unique_id=&quot;22707&quot;&gt;&lt;property id=&quot;20148&quot; value=&quot;5&quot;/&gt;&lt;property id=&quot;20300&quot; value=&quot;Slide 10&quot;/&gt;&lt;property id=&quot;20307&quot; value=&quot;299&quot;/&gt;&lt;/object&gt;&lt;object type=&quot;3&quot; unique_id=&quot;22709&quot;&gt;&lt;property id=&quot;20148&quot; value=&quot;5&quot;/&gt;&lt;property id=&quot;20300&quot; value=&quot;Slide 11&quot;/&gt;&lt;property id=&quot;20307&quot; value=&quot;300&quot;/&gt;&lt;/object&gt;&lt;object type=&quot;3&quot; unique_id=&quot;22710&quot;&gt;&lt;property id=&quot;20148&quot; value=&quot;5&quot;/&gt;&lt;property id=&quot;20300&quot; value=&quot;Slide 12&quot;/&gt;&lt;property id=&quot;20307&quot; value=&quot;301&quot;/&gt;&lt;/object&gt;&lt;object type=&quot;3&quot; unique_id=&quot;22711&quot;&gt;&lt;property id=&quot;20148&quot; value=&quot;5&quot;/&gt;&lt;property id=&quot;20300&quot; value=&quot;Slide 13&quot;/&gt;&lt;property id=&quot;20307&quot; value=&quot;302&quot;/&gt;&lt;/object&gt;&lt;object type=&quot;3&quot; unique_id=&quot;22712&quot;&gt;&lt;property id=&quot;20148&quot; value=&quot;5&quot;/&gt;&lt;property id=&quot;20300&quot; value=&quot;Slide 14&quot;/&gt;&lt;property id=&quot;20307&quot; value=&quot;303&quot;/&gt;&lt;/object&gt;&lt;object type=&quot;3&quot; unique_id=&quot;22713&quot;&gt;&lt;property id=&quot;20148&quot; value=&quot;5&quot;/&gt;&lt;property id=&quot;20300&quot; value=&quot;Slide 15&quot;/&gt;&lt;property id=&quot;20307&quot; value=&quot;304&quot;/&gt;&lt;/object&gt;&lt;object type=&quot;3&quot; unique_id=&quot;22714&quot;&gt;&lt;property id=&quot;20148&quot; value=&quot;5&quot;/&gt;&lt;property id=&quot;20300&quot; value=&quot;Slide 17&quot;/&gt;&lt;property id=&quot;20307&quot; value=&quot;305&quot;/&gt;&lt;/object&gt;&lt;object type=&quot;3&quot; unique_id=&quot;22715&quot;&gt;&lt;property id=&quot;20148&quot; value=&quot;5&quot;/&gt;&lt;property id=&quot;20300&quot; value=&quot;Slide 18&quot;/&gt;&lt;property id=&quot;20307&quot; value=&quot;306&quot;/&gt;&lt;/object&gt;&lt;object type=&quot;3&quot; unique_id=&quot;22716&quot;&gt;&lt;property id=&quot;20148&quot; value=&quot;5&quot;/&gt;&lt;property id=&quot;20300&quot; value=&quot;Slide 19&quot;/&gt;&lt;property id=&quot;20307&quot; value=&quot;307&quot;/&gt;&lt;/object&gt;&lt;object type=&quot;3&quot; unique_id=&quot;22717&quot;&gt;&lt;property id=&quot;20148&quot; value=&quot;5&quot;/&gt;&lt;property id=&quot;20300&quot; value=&quot;Slide 20&quot;/&gt;&lt;property id=&quot;20307&quot; value=&quot;308&quot;/&gt;&lt;/object&gt;&lt;object type=&quot;3&quot; unique_id=&quot;22718&quot;&gt;&lt;property id=&quot;20148&quot; value=&quot;5&quot;/&gt;&lt;property id=&quot;20300&quot; value=&quot;Slide 21&quot;/&gt;&lt;property id=&quot;20307&quot; value=&quot;309&quot;/&gt;&lt;/object&gt;&lt;object type=&quot;3&quot; unique_id=&quot;22719&quot;&gt;&lt;property id=&quot;20148&quot; value=&quot;5&quot;/&gt;&lt;property id=&quot;20300&quot; value=&quot;Slide 22&quot;/&gt;&lt;property id=&quot;20307&quot; value=&quot;310&quot;/&gt;&lt;/object&gt;&lt;object type=&quot;3&quot; unique_id=&quot;22720&quot;&gt;&lt;property id=&quot;20148&quot; value=&quot;5&quot;/&gt;&lt;property id=&quot;20300&quot; value=&quot;Slide 23&quot;/&gt;&lt;property id=&quot;20307&quot; value=&quot;311&quot;/&gt;&lt;/object&gt;&lt;object type=&quot;3&quot; unique_id=&quot;22721&quot;&gt;&lt;property id=&quot;20148&quot; value=&quot;5&quot;/&gt;&lt;property id=&quot;20300&quot; value=&quot;Slide 24&quot;/&gt;&lt;property id=&quot;20307&quot; value=&quot;312&quot;/&gt;&lt;/object&gt;&lt;object type=&quot;3&quot; unique_id=&quot;22722&quot;&gt;&lt;property id=&quot;20148&quot; value=&quot;5&quot;/&gt;&lt;property id=&quot;20300&quot; value=&quot;Slide 25&quot;/&gt;&lt;property id=&quot;20307&quot; value=&quot;313&quot;/&gt;&lt;/object&gt;&lt;object type=&quot;3&quot; unique_id=&quot;22723&quot;&gt;&lt;property id=&quot;20148&quot; value=&quot;5&quot;/&gt;&lt;property id=&quot;20300&quot; value=&quot;Slide 26&quot;/&gt;&lt;property id=&quot;20307&quot; value=&quot;288&quot;/&gt;&lt;/object&gt;&lt;object type=&quot;3&quot; unique_id=&quot;22724&quot;&gt;&lt;property id=&quot;20148&quot; value=&quot;5&quot;/&gt;&lt;property id=&quot;20300&quot; value=&quot;Slide 27&quot;/&gt;&lt;property id=&quot;20307&quot; value=&quot;284&quot;/&gt;&lt;/object&gt;&lt;object type=&quot;3&quot; unique_id=&quot;23096&quot;&gt;&lt;property id=&quot;20148&quot; value=&quot;5&quot;/&gt;&lt;property id=&quot;20300&quot; value=&quot;Slide 5&quot;/&gt;&lt;property id=&quot;20307&quot; value=&quot;316&quot;/&gt;&lt;/object&gt;&lt;object type=&quot;3&quot; unique_id=&quot;23190&quot;&gt;&lt;property id=&quot;20148&quot; value=&quot;5&quot;/&gt;&lt;property id=&quot;20300&quot; value=&quot;Slide 16&quot;/&gt;&lt;property id=&quot;20307&quot; value=&quot;320&quot;/&gt;&lt;/object&gt;&lt;/object&gt;&lt;object type=&quot;8&quot; unique_id=&quot;22757&quot;&gt;&lt;/object&gt;&lt;/object&gt;&lt;/database&gt;"/>
  <p:tag name="SECTOMILLISECCONVERTED" val="1"/>
  <p:tag name="INKNOELEADERBOARD" val="8207340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forestation Project Proposal  by Slidesgo">
  <a:themeElements>
    <a:clrScheme name="Simple Light">
      <a:dk1>
        <a:srgbClr val="E67D00"/>
      </a:dk1>
      <a:lt1>
        <a:srgbClr val="FFEEEE"/>
      </a:lt1>
      <a:dk2>
        <a:srgbClr val="D2E2B4"/>
      </a:dk2>
      <a:lt2>
        <a:srgbClr val="A0C483"/>
      </a:lt2>
      <a:accent1>
        <a:srgbClr val="31681F"/>
      </a:accent1>
      <a:accent2>
        <a:srgbClr val="000000"/>
      </a:accent2>
      <a:accent3>
        <a:srgbClr val="FBACAC"/>
      </a:accent3>
      <a:accent4>
        <a:srgbClr val="EB7777"/>
      </a:accent4>
      <a:accent5>
        <a:srgbClr val="C60000"/>
      </a:accent5>
      <a:accent6>
        <a:srgbClr val="FF9F2E"/>
      </a:accent6>
      <a:hlink>
        <a:srgbClr val="A003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Reforestation Project Proposal  by Slidesgo">
  <a:themeElements>
    <a:clrScheme name="Simple Light">
      <a:dk1>
        <a:srgbClr val="E67D00"/>
      </a:dk1>
      <a:lt1>
        <a:srgbClr val="FFEEEE"/>
      </a:lt1>
      <a:dk2>
        <a:srgbClr val="D2E2B4"/>
      </a:dk2>
      <a:lt2>
        <a:srgbClr val="A0C483"/>
      </a:lt2>
      <a:accent1>
        <a:srgbClr val="31681F"/>
      </a:accent1>
      <a:accent2>
        <a:srgbClr val="000000"/>
      </a:accent2>
      <a:accent3>
        <a:srgbClr val="FBACAC"/>
      </a:accent3>
      <a:accent4>
        <a:srgbClr val="EB7777"/>
      </a:accent4>
      <a:accent5>
        <a:srgbClr val="C60000"/>
      </a:accent5>
      <a:accent6>
        <a:srgbClr val="FF9F2E"/>
      </a:accent6>
      <a:hlink>
        <a:srgbClr val="A003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6_Reforestation Project Proposal  by Slidesgo">
  <a:themeElements>
    <a:clrScheme name="Simple Light">
      <a:dk1>
        <a:srgbClr val="E67D00"/>
      </a:dk1>
      <a:lt1>
        <a:srgbClr val="FFEEEE"/>
      </a:lt1>
      <a:dk2>
        <a:srgbClr val="D2E2B4"/>
      </a:dk2>
      <a:lt2>
        <a:srgbClr val="A0C483"/>
      </a:lt2>
      <a:accent1>
        <a:srgbClr val="31681F"/>
      </a:accent1>
      <a:accent2>
        <a:srgbClr val="000000"/>
      </a:accent2>
      <a:accent3>
        <a:srgbClr val="FBACAC"/>
      </a:accent3>
      <a:accent4>
        <a:srgbClr val="EB7777"/>
      </a:accent4>
      <a:accent5>
        <a:srgbClr val="C60000"/>
      </a:accent5>
      <a:accent6>
        <a:srgbClr val="FF9F2E"/>
      </a:accent6>
      <a:hlink>
        <a:srgbClr val="A003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5_Reforestation Project Proposal  by Slidesgo">
  <a:themeElements>
    <a:clrScheme name="Simple Light">
      <a:dk1>
        <a:srgbClr val="E67D00"/>
      </a:dk1>
      <a:lt1>
        <a:srgbClr val="FFEEEE"/>
      </a:lt1>
      <a:dk2>
        <a:srgbClr val="D2E2B4"/>
      </a:dk2>
      <a:lt2>
        <a:srgbClr val="A0C483"/>
      </a:lt2>
      <a:accent1>
        <a:srgbClr val="31681F"/>
      </a:accent1>
      <a:accent2>
        <a:srgbClr val="000000"/>
      </a:accent2>
      <a:accent3>
        <a:srgbClr val="FBACAC"/>
      </a:accent3>
      <a:accent4>
        <a:srgbClr val="EB7777"/>
      </a:accent4>
      <a:accent5>
        <a:srgbClr val="C60000"/>
      </a:accent5>
      <a:accent6>
        <a:srgbClr val="FF9F2E"/>
      </a:accent6>
      <a:hlink>
        <a:srgbClr val="A003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9EDEE"/>
    </a:accent5>
    <a:accent6>
      <a:srgbClr val="2D2D89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ppt/theme/themeOverride4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3369</TotalTime>
  <Words>1400</Words>
  <Application>Microsoft Office PowerPoint</Application>
  <PresentationFormat>Widescreen</PresentationFormat>
  <Paragraphs>221</Paragraphs>
  <Slides>34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#9Slide03 AllRoundGothic</vt:lpstr>
      <vt:lpstr>Arial</vt:lpstr>
      <vt:lpstr>Arial-Rounded</vt:lpstr>
      <vt:lpstr>Calibri</vt:lpstr>
      <vt:lpstr>Calibri Light</vt:lpstr>
      <vt:lpstr>iCiel Cadena</vt:lpstr>
      <vt:lpstr>LNTH-No Virus</vt:lpstr>
      <vt:lpstr>Nunito</vt:lpstr>
      <vt:lpstr>Times New Roman</vt:lpstr>
      <vt:lpstr>Office Theme</vt:lpstr>
      <vt:lpstr>2_Office Theme</vt:lpstr>
      <vt:lpstr>Reforestation Project Proposal  by Slidesgo</vt:lpstr>
      <vt:lpstr>2_Reforestation Project Proposal  by Slidesgo</vt:lpstr>
      <vt:lpstr>16_Reforestation Project Proposal  by Slidesgo</vt:lpstr>
      <vt:lpstr>25_Reforestation Project Proposal  by Slidesgo</vt:lpstr>
      <vt:lpstr>8_默认设计模板</vt:lpstr>
      <vt:lpstr>Office 主题</vt:lpstr>
      <vt:lpstr>2_更多模版请关注:尚佳素材公社shop64427429.taobao.com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gfdgy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 Tan</dc:creator>
  <cp:lastModifiedBy>Nguyen Thi Quynh Anh</cp:lastModifiedBy>
  <cp:revision>267</cp:revision>
  <dcterms:created xsi:type="dcterms:W3CDTF">2001-01-01T08:40:46Z</dcterms:created>
  <dcterms:modified xsi:type="dcterms:W3CDTF">2024-10-28T04:51:04Z</dcterms:modified>
</cp:coreProperties>
</file>