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Lst>
  <p:notesMasterIdLst>
    <p:notesMasterId r:id="rId36"/>
  </p:notesMasterIdLst>
  <p:sldIdLst>
    <p:sldId id="2652" r:id="rId4"/>
    <p:sldId id="262" r:id="rId5"/>
    <p:sldId id="257" r:id="rId6"/>
    <p:sldId id="258" r:id="rId7"/>
    <p:sldId id="299" r:id="rId8"/>
    <p:sldId id="260" r:id="rId9"/>
    <p:sldId id="261" r:id="rId10"/>
    <p:sldId id="263" r:id="rId11"/>
    <p:sldId id="2640" r:id="rId12"/>
    <p:sldId id="2641" r:id="rId13"/>
    <p:sldId id="300" r:id="rId14"/>
    <p:sldId id="333" r:id="rId15"/>
    <p:sldId id="323" r:id="rId16"/>
    <p:sldId id="2650" r:id="rId17"/>
    <p:sldId id="2633" r:id="rId18"/>
    <p:sldId id="2642" r:id="rId19"/>
    <p:sldId id="2643" r:id="rId20"/>
    <p:sldId id="342" r:id="rId21"/>
    <p:sldId id="2644" r:id="rId22"/>
    <p:sldId id="2645" r:id="rId23"/>
    <p:sldId id="2646" r:id="rId24"/>
    <p:sldId id="2647" r:id="rId25"/>
    <p:sldId id="2648" r:id="rId26"/>
    <p:sldId id="347" r:id="rId27"/>
    <p:sldId id="294" r:id="rId28"/>
    <p:sldId id="2651" r:id="rId29"/>
    <p:sldId id="2637" r:id="rId30"/>
    <p:sldId id="340" r:id="rId31"/>
    <p:sldId id="341" r:id="rId32"/>
    <p:sldId id="2638" r:id="rId33"/>
    <p:sldId id="2639" r:id="rId34"/>
    <p:sldId id="32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1" autoAdjust="0"/>
    <p:restoredTop sz="84885" autoAdjust="0"/>
  </p:normalViewPr>
  <p:slideViewPr>
    <p:cSldViewPr snapToGrid="0">
      <p:cViewPr varScale="1">
        <p:scale>
          <a:sx n="59" d="100"/>
          <a:sy n="59" d="100"/>
        </p:scale>
        <p:origin x="1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6C93C-4AD5-47E8-92E8-EE8628D01723}"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4B920-E9EA-4D1C-9E80-7A63716CE96E}" type="slidenum">
              <a:rPr lang="en-US" smtClean="0"/>
              <a:t>‹#›</a:t>
            </a:fld>
            <a:endParaRPr lang="en-US"/>
          </a:p>
        </p:txBody>
      </p:sp>
    </p:spTree>
    <p:extLst>
      <p:ext uri="{BB962C8B-B14F-4D97-AF65-F5344CB8AC3E}">
        <p14:creationId xmlns:p14="http://schemas.microsoft.com/office/powerpoint/2010/main" val="296052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05681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83959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5365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2754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183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75162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3600584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41430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813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fld id="{B61BEF0D-F0BB-DE4B-95CE-6DB70DBA9567}" type="datetimeFigureOut">
              <a:rPr lang="en-US" smtClean="0"/>
              <a:pPr/>
              <a:t>9/14/2023</a:t>
            </a:fld>
            <a:endParaRPr lang="en-US" dirty="0"/>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9787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47009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93372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96180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11509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776177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410496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25464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941419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330880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899100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2688128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6234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10363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177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918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73821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92764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2979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4244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2073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153876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179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97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7062604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701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8551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742706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58753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2110612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2A54C80-263E-416B-A8E0-580EDEADCBDC}" type="datetimeFigureOut">
              <a:rPr lang="en-US" dirty="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2678011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4385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7.png"/><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9/14/2023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41966"/>
            <a:ext cx="12192000" cy="6774068"/>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902072" y="492853"/>
            <a:ext cx="10371909" cy="59549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228933">
            <a:off x="918880" y="2094455"/>
            <a:ext cx="3564042" cy="4477570"/>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rot="11057440">
            <a:off x="7760922" y="3174672"/>
            <a:ext cx="3564042" cy="4748152"/>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9385200">
            <a:off x="146682" y="232196"/>
            <a:ext cx="1666061" cy="375944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4099330">
            <a:off x="8655946" y="4231438"/>
            <a:ext cx="1644215" cy="4033923"/>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11730399">
            <a:off x="952432" y="5625139"/>
            <a:ext cx="4004285" cy="1562695"/>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4866607">
            <a:off x="5282650" y="4475706"/>
            <a:ext cx="1606365" cy="3649026"/>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930528">
            <a:off x="450430" y="-297582"/>
            <a:ext cx="4004285" cy="1562695"/>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4121838">
            <a:off x="5082843" y="-1191889"/>
            <a:ext cx="1606365" cy="3649026"/>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4881772">
            <a:off x="8234583" y="-1345983"/>
            <a:ext cx="1644215" cy="4033923"/>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6260903">
            <a:off x="9587156" y="1045682"/>
            <a:ext cx="3360200" cy="1311337"/>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8503553" y="-3828984"/>
            <a:ext cx="2550698" cy="2550698"/>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2798830" y="-28924184"/>
            <a:ext cx="2550698" cy="2550698"/>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4420984" y="20403789"/>
            <a:ext cx="2550698" cy="2550698"/>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flipV="1">
            <a:off x="53506946" y="-5477311"/>
            <a:ext cx="2550698" cy="2550698"/>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1063232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9/14/2023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D358943D-D2C9-486D-ABC5-B232B8A07A5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30701433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00FA24E0-F229-4B60-BD4E-20B78D078B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60678" y="140794"/>
            <a:ext cx="1271819" cy="1271819"/>
          </a:xfrm>
          <a:prstGeom prst="rect">
            <a:avLst/>
          </a:prstGeom>
        </p:spPr>
      </p:pic>
    </p:spTree>
    <p:extLst>
      <p:ext uri="{BB962C8B-B14F-4D97-AF65-F5344CB8AC3E}">
        <p14:creationId xmlns:p14="http://schemas.microsoft.com/office/powerpoint/2010/main" val="2305133255"/>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jp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8.xml"/><Relationship Id="rId7" Type="http://schemas.openxmlformats.org/officeDocument/2006/relationships/image" Target="../media/image45.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gif"/><Relationship Id="rId11" Type="http://schemas.openxmlformats.org/officeDocument/2006/relationships/slide" Target="slide15.xml"/><Relationship Id="rId5" Type="http://schemas.openxmlformats.org/officeDocument/2006/relationships/image" Target="../media/image43.gif"/><Relationship Id="rId10" Type="http://schemas.openxmlformats.org/officeDocument/2006/relationships/slide" Target="slide11.xml"/><Relationship Id="rId4" Type="http://schemas.openxmlformats.org/officeDocument/2006/relationships/image" Target="../media/image42.png"/><Relationship Id="rId9"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9.xml"/><Relationship Id="rId1" Type="http://schemas.openxmlformats.org/officeDocument/2006/relationships/slideLayout" Target="../slideLayouts/slideLayout18.xml"/><Relationship Id="rId5" Type="http://schemas.openxmlformats.org/officeDocument/2006/relationships/image" Target="../media/image12.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7.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7.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image" Target="../media/image59.gif"/><Relationship Id="rId1" Type="http://schemas.openxmlformats.org/officeDocument/2006/relationships/slideLayout" Target="../slideLayouts/slideLayout18.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 Id="rId9" Type="http://schemas.openxmlformats.org/officeDocument/2006/relationships/image" Target="../media/image66.gif"/></Relationships>
</file>

<file path=ppt/slides/_rels/slide29.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2.wav"/><Relationship Id="rId7" Type="http://schemas.openxmlformats.org/officeDocument/2006/relationships/image" Target="../media/image64.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31.xml"/><Relationship Id="rId5" Type="http://schemas.openxmlformats.org/officeDocument/2006/relationships/image" Target="../media/image61.gif"/><Relationship Id="rId10" Type="http://schemas.openxmlformats.org/officeDocument/2006/relationships/slide" Target="slide32.xml"/><Relationship Id="rId4" Type="http://schemas.openxmlformats.org/officeDocument/2006/relationships/slide" Target="slide30.xml"/><Relationship Id="rId9"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9.xml"/><Relationship Id="rId5" Type="http://schemas.microsoft.com/office/2007/relationships/hdphoto" Target="../media/hdphoto14.wdp"/><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9.xml"/><Relationship Id="rId7" Type="http://schemas.openxmlformats.org/officeDocument/2006/relationships/image" Target="../media/image64.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29.xml"/><Relationship Id="rId5" Type="http://schemas.microsoft.com/office/2007/relationships/hdphoto" Target="../media/hdphoto14.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8.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26.png"/><Relationship Id="rId3" Type="http://schemas.openxmlformats.org/officeDocument/2006/relationships/image" Target="../media/image21.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23.png"/><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29.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22.png"/><Relationship Id="rId19" Type="http://schemas.microsoft.com/office/2007/relationships/hdphoto" Target="../media/hdphoto8.wdp"/><Relationship Id="rId4" Type="http://schemas.openxmlformats.org/officeDocument/2006/relationships/image" Target="../media/image18.png"/><Relationship Id="rId9" Type="http://schemas.openxmlformats.org/officeDocument/2006/relationships/slide" Target="slide9.xml"/><Relationship Id="rId14" Type="http://schemas.openxmlformats.org/officeDocument/2006/relationships/image" Target="../media/image24.png"/><Relationship Id="rId22"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30.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30.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30.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1.png"/><Relationship Id="rId7" Type="http://schemas.openxmlformats.org/officeDocument/2006/relationships/image" Target="../media/image30.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5.xml"/><Relationship Id="rId11" Type="http://schemas.openxmlformats.org/officeDocument/2006/relationships/image" Target="../media/image32.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41584"/>
            <a:ext cx="14217709" cy="789958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3850105" y="825166"/>
            <a:ext cx="6219271" cy="625154"/>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922150" y="2527521"/>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3576865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nodePh="1">
                                  <p:stCondLst>
                                    <p:cond delay="0"/>
                                  </p:stCondLst>
                                  <p:endCondLst>
                                    <p:cond evt="begin" delay="0">
                                      <p:tn val="5"/>
                                    </p:cond>
                                  </p:end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6"/>
                </p:tgtEl>
              </p:cMediaNode>
            </p:audio>
          </p:childTnLst>
        </p:cTn>
      </p:par>
    </p:tnLst>
    <p:bldLst>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1630071" y="-290303"/>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6"/>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 y="1898326"/>
            <a:ext cx="927400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15263" y="-179444"/>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2198" y="2682236"/>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160631" y="0"/>
            <a:ext cx="11536654" cy="719452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a:off x="876257" y="609600"/>
            <a:ext cx="10031229" cy="1323439"/>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r>
              <a:rPr lang="en-US" sz="4000" b="1">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barn(inVertical)">
                                      <p:cBhvr>
                                        <p:cTn id="1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0" y="501536"/>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36" name="Rounded Rectangle 35"/>
          <p:cNvSpPr/>
          <p:nvPr/>
        </p:nvSpPr>
        <p:spPr>
          <a:xfrm>
            <a:off x="-1" y="252632"/>
            <a:ext cx="11645933" cy="2286346"/>
          </a:xfrm>
          <a:prstGeom prst="roundRect">
            <a:avLst>
              <a:gd name="adj" fmla="val 50000"/>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Em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cùng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thảo</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luận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về</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bạn</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nhỏ</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3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4. </a:t>
            </a:r>
            <a:r>
              <a:rPr lang="en-US" sz="3000" b="1" err="1">
                <a:solidFill>
                  <a:prstClr val="black"/>
                </a:solidFill>
                <a:latin typeface="Calibri" panose="020F0502020204030204" pitchFamily="34" charset="0"/>
                <a:ea typeface="Calibri" panose="020F0502020204030204" pitchFamily="34" charset="0"/>
                <a:cs typeface="Times New Roman" panose="02020603050405020304" pitchFamily="18" charset="0"/>
              </a:rPr>
              <a:t>Hành</a:t>
            </a:r>
            <a:r>
              <a:rPr lang="en-US" sz="3000" b="1">
                <a:solidFill>
                  <a:prstClr val="black"/>
                </a:solidFill>
                <a:latin typeface="Calibri" panose="020F0502020204030204" pitchFamily="34" charset="0"/>
                <a:ea typeface="Calibri" panose="020F0502020204030204" pitchFamily="34" charset="0"/>
                <a:cs typeface="Times New Roman" panose="02020603050405020304" pitchFamily="18" charset="0"/>
              </a:rPr>
              <a:t> động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a:solidFill>
                  <a:prstClr val="black"/>
                </a:solidFill>
                <a:latin typeface="Calibri" panose="020F0502020204030204" pitchFamily="34" charset="0"/>
                <a:ea typeface="Calibri" panose="020F0502020204030204" pitchFamily="34" charset="0"/>
                <a:cs typeface="Times New Roman" panose="02020603050405020304" pitchFamily="18" charset="0"/>
              </a:rPr>
              <a:t>nào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có</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thể</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làm</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vật</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trong</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nhà</a:t>
            </a:r>
            <a:r>
              <a:rPr lang="en-US" sz="3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1471377" y="284427"/>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vong quay">
            <a:extLst>
              <a:ext uri="{FF2B5EF4-FFF2-40B4-BE49-F238E27FC236}">
                <a16:creationId xmlns:a16="http://schemas.microsoft.com/office/drawing/2014/main" id="{62E1B31B-377C-4D6D-907D-7B3C0B8944B3}"/>
              </a:ext>
            </a:extLst>
          </p:cNvPr>
          <p:cNvGrpSpPr/>
          <p:nvPr/>
        </p:nvGrpSpPr>
        <p:grpSpPr>
          <a:xfrm>
            <a:off x="3604811" y="810755"/>
            <a:ext cx="5255480" cy="5236489"/>
            <a:chOff x="5425622" y="292790"/>
            <a:chExt cx="5834378" cy="5828280"/>
          </a:xfrm>
        </p:grpSpPr>
        <p:pic>
          <p:nvPicPr>
            <p:cNvPr id="3" name="Picture 2">
              <a:extLst>
                <a:ext uri="{FF2B5EF4-FFF2-40B4-BE49-F238E27FC236}">
                  <a16:creationId xmlns:a16="http://schemas.microsoft.com/office/drawing/2014/main" id="{6441F5EF-013E-4433-A0F9-BCFFDDA87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 name="TextBox 3">
              <a:extLst>
                <a:ext uri="{FF2B5EF4-FFF2-40B4-BE49-F238E27FC236}">
                  <a16:creationId xmlns:a16="http://schemas.microsoft.com/office/drawing/2014/main" id="{29788195-9C7E-471E-BEAD-EC56C5E8B5BC}"/>
                </a:ext>
              </a:extLst>
            </p:cNvPr>
            <p:cNvSpPr txBox="1"/>
            <p:nvPr/>
          </p:nvSpPr>
          <p:spPr>
            <a:xfrm rot="14949661">
              <a:off x="6709533" y="1149649"/>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8</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A4F5C0B5-208B-495E-A800-D7E66AC45EFA}"/>
                </a:ext>
              </a:extLst>
            </p:cNvPr>
            <p:cNvSpPr txBox="1"/>
            <p:nvPr/>
          </p:nvSpPr>
          <p:spPr>
            <a:xfrm rot="12232592">
              <a:off x="5742638" y="1735395"/>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7</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55827F78-5F3D-48F0-B4E0-4AD429BD108F}"/>
                </a:ext>
              </a:extLst>
            </p:cNvPr>
            <p:cNvSpPr txBox="1"/>
            <p:nvPr/>
          </p:nvSpPr>
          <p:spPr>
            <a:xfrm rot="17590276">
              <a:off x="8020995" y="1201072"/>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NHÓM 1</a:t>
              </a:r>
              <a:endParaRPr kumimoji="0" lang="vi-VN"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TextBox 6">
              <a:extLst>
                <a:ext uri="{FF2B5EF4-FFF2-40B4-BE49-F238E27FC236}">
                  <a16:creationId xmlns:a16="http://schemas.microsoft.com/office/drawing/2014/main" id="{79257C0E-552B-4380-A45E-BA6BB71063AA}"/>
                </a:ext>
              </a:extLst>
            </p:cNvPr>
            <p:cNvSpPr txBox="1"/>
            <p:nvPr/>
          </p:nvSpPr>
          <p:spPr>
            <a:xfrm rot="20155085">
              <a:off x="9053278" y="2276027"/>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2</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96FA639D-EADE-4BC1-A086-2E75B5EF3689}"/>
                </a:ext>
              </a:extLst>
            </p:cNvPr>
            <p:cNvSpPr txBox="1"/>
            <p:nvPr/>
          </p:nvSpPr>
          <p:spPr>
            <a:xfrm rot="9501114">
              <a:off x="5594757" y="315477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6</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94FAA0D-1387-479C-A2AB-D4B4459119DF}"/>
                </a:ext>
              </a:extLst>
            </p:cNvPr>
            <p:cNvSpPr txBox="1"/>
            <p:nvPr/>
          </p:nvSpPr>
          <p:spPr>
            <a:xfrm rot="6703311">
              <a:off x="6577589" y="4348584"/>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5</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9539F91-8404-4593-9B44-40F123C6105B}"/>
                </a:ext>
              </a:extLst>
            </p:cNvPr>
            <p:cNvSpPr txBox="1"/>
            <p:nvPr/>
          </p:nvSpPr>
          <p:spPr>
            <a:xfrm rot="3829829">
              <a:off x="7880437" y="4434945"/>
              <a:ext cx="2025648" cy="807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 4</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D71E488-EA60-4A40-9BC5-38CA09499681}"/>
                </a:ext>
              </a:extLst>
            </p:cNvPr>
            <p:cNvSpPr txBox="1"/>
            <p:nvPr/>
          </p:nvSpPr>
          <p:spPr>
            <a:xfrm rot="1321648">
              <a:off x="8894794" y="3578021"/>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 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2" name="Isosceles Triangle 11">
            <a:extLst>
              <a:ext uri="{FF2B5EF4-FFF2-40B4-BE49-F238E27FC236}">
                <a16:creationId xmlns:a16="http://schemas.microsoft.com/office/drawing/2014/main" id="{AD4C446C-A711-4C1A-84DF-A252607AED6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quay dung">
            <a:extLst>
              <a:ext uri="{FF2B5EF4-FFF2-40B4-BE49-F238E27FC236}">
                <a16:creationId xmlns:a16="http://schemas.microsoft.com/office/drawing/2014/main" id="{20B700AB-69ED-461D-B4A0-EB460C234517}"/>
              </a:ext>
            </a:extLst>
          </p:cNvPr>
          <p:cNvSpPr/>
          <p:nvPr/>
        </p:nvSpPr>
        <p:spPr>
          <a:xfrm>
            <a:off x="8241695" y="5164506"/>
            <a:ext cx="2818431" cy="882738"/>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F72AA97-667C-4DE5-8458-0D021DB20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31" y="1177775"/>
            <a:ext cx="516259" cy="455516"/>
          </a:xfrm>
          <a:prstGeom prst="rect">
            <a:avLst/>
          </a:prstGeom>
        </p:spPr>
      </p:pic>
      <p:pic>
        <p:nvPicPr>
          <p:cNvPr id="15" name="Picture 14">
            <a:extLst>
              <a:ext uri="{FF2B5EF4-FFF2-40B4-BE49-F238E27FC236}">
                <a16:creationId xmlns:a16="http://schemas.microsoft.com/office/drawing/2014/main" id="{2C2F4183-4F1C-4BAC-A2B0-1B2FF09D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6730" y="1539716"/>
            <a:ext cx="516259" cy="455516"/>
          </a:xfrm>
          <a:prstGeom prst="rect">
            <a:avLst/>
          </a:prstGeom>
        </p:spPr>
      </p:pic>
      <p:pic>
        <p:nvPicPr>
          <p:cNvPr id="16" name="Picture 15">
            <a:extLst>
              <a:ext uri="{FF2B5EF4-FFF2-40B4-BE49-F238E27FC236}">
                <a16:creationId xmlns:a16="http://schemas.microsoft.com/office/drawing/2014/main" id="{DC41CEE3-9018-438E-BE50-FD31A15C0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3789" y="1012522"/>
            <a:ext cx="516259" cy="455516"/>
          </a:xfrm>
          <a:prstGeom prst="rect">
            <a:avLst/>
          </a:prstGeom>
        </p:spPr>
      </p:pic>
      <p:pic>
        <p:nvPicPr>
          <p:cNvPr id="17" name="Picture 16">
            <a:extLst>
              <a:ext uri="{FF2B5EF4-FFF2-40B4-BE49-F238E27FC236}">
                <a16:creationId xmlns:a16="http://schemas.microsoft.com/office/drawing/2014/main" id="{6D95D07C-ED57-4D13-A8EB-6D3FA26EE6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62" y="810755"/>
            <a:ext cx="744603" cy="1237815"/>
          </a:xfrm>
          <a:prstGeom prst="rect">
            <a:avLst/>
          </a:prstGeom>
        </p:spPr>
      </p:pic>
      <p:pic>
        <p:nvPicPr>
          <p:cNvPr id="18" name="Picture 17">
            <a:extLst>
              <a:ext uri="{FF2B5EF4-FFF2-40B4-BE49-F238E27FC236}">
                <a16:creationId xmlns:a16="http://schemas.microsoft.com/office/drawing/2014/main" id="{9D625791-1232-4FC8-9532-E2D36620F9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3633" y="2846844"/>
            <a:ext cx="1411517" cy="1200845"/>
          </a:xfrm>
          <a:prstGeom prst="rect">
            <a:avLst/>
          </a:prstGeom>
        </p:spPr>
      </p:pic>
      <p:pic>
        <p:nvPicPr>
          <p:cNvPr id="19" name="vongquay">
            <a:hlinkClick r:id="" action="ppaction://media"/>
            <a:extLst>
              <a:ext uri="{FF2B5EF4-FFF2-40B4-BE49-F238E27FC236}">
                <a16:creationId xmlns:a16="http://schemas.microsoft.com/office/drawing/2014/main" id="{DF905875-D67A-42A0-8E2D-80A9FED71AE4}"/>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7816628" y="-361490"/>
            <a:ext cx="635395" cy="633761"/>
          </a:xfrm>
          <a:prstGeom prst="rect">
            <a:avLst/>
          </a:prstGeom>
        </p:spPr>
      </p:pic>
      <p:sp>
        <p:nvSpPr>
          <p:cNvPr id="20" name="Isosceles Triangle 19">
            <a:extLst>
              <a:ext uri="{FF2B5EF4-FFF2-40B4-BE49-F238E27FC236}">
                <a16:creationId xmlns:a16="http://schemas.microsoft.com/office/drawing/2014/main" id="{A1D9C3CD-77F2-4C2F-ACBF-0E0248515FC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Isosceles Triangle 20">
            <a:extLst>
              <a:ext uri="{FF2B5EF4-FFF2-40B4-BE49-F238E27FC236}">
                <a16:creationId xmlns:a16="http://schemas.microsoft.com/office/drawing/2014/main" id="{F889D53F-7CE8-4509-A88F-869124FDB16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Isosceles Triangle 21">
            <a:extLst>
              <a:ext uri="{FF2B5EF4-FFF2-40B4-BE49-F238E27FC236}">
                <a16:creationId xmlns:a16="http://schemas.microsoft.com/office/drawing/2014/main" id="{5A588058-500F-4C46-85E1-2BD08115AB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Isosceles Triangle 22">
            <a:extLst>
              <a:ext uri="{FF2B5EF4-FFF2-40B4-BE49-F238E27FC236}">
                <a16:creationId xmlns:a16="http://schemas.microsoft.com/office/drawing/2014/main" id="{C6207C1D-FE54-4F76-96FC-FB8D0D30578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Isosceles Triangle 23">
            <a:extLst>
              <a:ext uri="{FF2B5EF4-FFF2-40B4-BE49-F238E27FC236}">
                <a16:creationId xmlns:a16="http://schemas.microsoft.com/office/drawing/2014/main" id="{DBA27BF0-8CBF-4395-8AE4-B4915A0F773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Isosceles Triangle 24">
            <a:extLst>
              <a:ext uri="{FF2B5EF4-FFF2-40B4-BE49-F238E27FC236}">
                <a16:creationId xmlns:a16="http://schemas.microsoft.com/office/drawing/2014/main" id="{F7043120-B4E9-4573-90FC-DCC63174E21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Isosceles Triangle 25">
            <a:extLst>
              <a:ext uri="{FF2B5EF4-FFF2-40B4-BE49-F238E27FC236}">
                <a16:creationId xmlns:a16="http://schemas.microsoft.com/office/drawing/2014/main" id="{CE63E6E7-C774-4AE9-9E75-9FE6B9F5166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Isosceles Triangle 26">
            <a:extLst>
              <a:ext uri="{FF2B5EF4-FFF2-40B4-BE49-F238E27FC236}">
                <a16:creationId xmlns:a16="http://schemas.microsoft.com/office/drawing/2014/main" id="{0167A644-1B93-4BF4-9AAA-42063F75B7BD}"/>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Isosceles Triangle 27">
            <a:extLst>
              <a:ext uri="{FF2B5EF4-FFF2-40B4-BE49-F238E27FC236}">
                <a16:creationId xmlns:a16="http://schemas.microsoft.com/office/drawing/2014/main" id="{5BC2542F-7054-43CE-8210-962220BCC7CC}"/>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Isosceles Triangle 28">
            <a:extLst>
              <a:ext uri="{FF2B5EF4-FFF2-40B4-BE49-F238E27FC236}">
                <a16:creationId xmlns:a16="http://schemas.microsoft.com/office/drawing/2014/main" id="{803B1BFF-59F4-4FE7-9575-AC8A7C4AD1D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a:extLst>
              <a:ext uri="{FF2B5EF4-FFF2-40B4-BE49-F238E27FC236}">
                <a16:creationId xmlns:a16="http://schemas.microsoft.com/office/drawing/2014/main" id="{31EA3D43-E39F-4AD8-B444-1DFAC64EC7C1}"/>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a:extLst>
              <a:ext uri="{FF2B5EF4-FFF2-40B4-BE49-F238E27FC236}">
                <a16:creationId xmlns:a16="http://schemas.microsoft.com/office/drawing/2014/main" id="{92CD36CC-6353-4F8A-81FC-3B1322F4055A}"/>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a:extLst>
              <a:ext uri="{FF2B5EF4-FFF2-40B4-BE49-F238E27FC236}">
                <a16:creationId xmlns:a16="http://schemas.microsoft.com/office/drawing/2014/main" id="{1F89D341-8BEA-465D-A770-3FCB5A694B6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a:extLst>
              <a:ext uri="{FF2B5EF4-FFF2-40B4-BE49-F238E27FC236}">
                <a16:creationId xmlns:a16="http://schemas.microsoft.com/office/drawing/2014/main" id="{0B18FD42-5101-48E0-B9DF-799F5FD8BC70}"/>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a:extLst>
              <a:ext uri="{FF2B5EF4-FFF2-40B4-BE49-F238E27FC236}">
                <a16:creationId xmlns:a16="http://schemas.microsoft.com/office/drawing/2014/main" id="{3CFB83FA-DC07-4EA7-9A22-D1F713A71FD5}"/>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a:extLst>
              <a:ext uri="{FF2B5EF4-FFF2-40B4-BE49-F238E27FC236}">
                <a16:creationId xmlns:a16="http://schemas.microsoft.com/office/drawing/2014/main" id="{2CC717D8-63D7-47BE-AFD9-FF5290E7A0B4}"/>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a:extLst>
              <a:ext uri="{FF2B5EF4-FFF2-40B4-BE49-F238E27FC236}">
                <a16:creationId xmlns:a16="http://schemas.microsoft.com/office/drawing/2014/main" id="{4E397762-3A43-4DBD-9423-5EC563F8480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a:extLst>
              <a:ext uri="{FF2B5EF4-FFF2-40B4-BE49-F238E27FC236}">
                <a16:creationId xmlns:a16="http://schemas.microsoft.com/office/drawing/2014/main" id="{4AA752B6-7075-4F62-8AB9-55825C824BC9}"/>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a:extLst>
              <a:ext uri="{FF2B5EF4-FFF2-40B4-BE49-F238E27FC236}">
                <a16:creationId xmlns:a16="http://schemas.microsoft.com/office/drawing/2014/main" id="{A8DD7A28-B0EE-450A-BC33-6F12A1C8AE57}"/>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a:extLst>
              <a:ext uri="{FF2B5EF4-FFF2-40B4-BE49-F238E27FC236}">
                <a16:creationId xmlns:a16="http://schemas.microsoft.com/office/drawing/2014/main" id="{5AA84B1C-28E6-487A-8008-036E2A1B83DE}"/>
              </a:ext>
            </a:extLst>
          </p:cNvPr>
          <p:cNvSpPr/>
          <p:nvPr/>
        </p:nvSpPr>
        <p:spPr>
          <a:xfrm rot="16200000">
            <a:off x="8558962" y="2646966"/>
            <a:ext cx="629721" cy="1375924"/>
          </a:xfrm>
          <a:prstGeom prst="triangle">
            <a:avLst/>
          </a:prstGeom>
          <a:solidFill>
            <a:srgbClr val="FF0000"/>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Heart 39">
            <a:hlinkClick r:id="rId9" action="ppaction://hlinksldjump"/>
            <a:extLst>
              <a:ext uri="{FF2B5EF4-FFF2-40B4-BE49-F238E27FC236}">
                <a16:creationId xmlns:a16="http://schemas.microsoft.com/office/drawing/2014/main" id="{5A23A2D3-5863-4957-9C0E-187FEEF67D0C}"/>
              </a:ext>
            </a:extLst>
          </p:cNvPr>
          <p:cNvSpPr/>
          <p:nvPr/>
        </p:nvSpPr>
        <p:spPr>
          <a:xfrm rot="5400000">
            <a:off x="8994862" y="2917646"/>
            <a:ext cx="814839" cy="816936"/>
          </a:xfrm>
          <a:prstGeom prst="heart">
            <a:avLst/>
          </a:prstGeom>
          <a:solidFill>
            <a:srgbClr val="FFCC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ight Arrow 4">
            <a:hlinkClick r:id="rId10" action="ppaction://hlinksldjump"/>
            <a:extLst>
              <a:ext uri="{FF2B5EF4-FFF2-40B4-BE49-F238E27FC236}">
                <a16:creationId xmlns:a16="http://schemas.microsoft.com/office/drawing/2014/main" id="{94493F8C-AB1A-4E15-B05B-FD687F0CAA70}"/>
              </a:ext>
            </a:extLst>
          </p:cNvPr>
          <p:cNvSpPr/>
          <p:nvPr/>
        </p:nvSpPr>
        <p:spPr>
          <a:xfrm>
            <a:off x="11353800" y="6318936"/>
            <a:ext cx="838200" cy="48708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Rounded Corners 41">
            <a:hlinkClick r:id="rId11" action="ppaction://hlinksldjump"/>
            <a:extLst>
              <a:ext uri="{FF2B5EF4-FFF2-40B4-BE49-F238E27FC236}">
                <a16:creationId xmlns:a16="http://schemas.microsoft.com/office/drawing/2014/main" id="{B1FA7F93-ACC1-44C2-98D9-CD4C318D5D30}"/>
              </a:ext>
            </a:extLst>
          </p:cNvPr>
          <p:cNvSpPr/>
          <p:nvPr/>
        </p:nvSpPr>
        <p:spPr>
          <a:xfrm>
            <a:off x="9810750" y="701458"/>
            <a:ext cx="1273219" cy="7665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Tiếp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43052"/>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0"/>
                                        </p:tgtEl>
                                      </p:cBhvr>
                                    </p:animEffect>
                                    <p:set>
                                      <p:cBhvr>
                                        <p:cTn id="77" dur="1" fill="hold">
                                          <p:stCondLst>
                                            <p:cond delay="499"/>
                                          </p:stCondLst>
                                        </p:cTn>
                                        <p:tgtEl>
                                          <p:spTgt spid="3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1"/>
                                        </p:tgtEl>
                                      </p:cBhvr>
                                    </p:animEffect>
                                    <p:set>
                                      <p:cBhvr>
                                        <p:cTn id="84" dur="1" fill="hold">
                                          <p:stCondLst>
                                            <p:cond delay="499"/>
                                          </p:stCondLst>
                                        </p:cTn>
                                        <p:tgtEl>
                                          <p:spTgt spid="3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2"/>
                                        </p:tgtEl>
                                      </p:cBhvr>
                                    </p:animEffect>
                                    <p:set>
                                      <p:cBhvr>
                                        <p:cTn id="91" dur="1" fill="hold">
                                          <p:stCondLst>
                                            <p:cond delay="499"/>
                                          </p:stCondLst>
                                        </p:cTn>
                                        <p:tgtEl>
                                          <p:spTgt spid="3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34"/>
                                        </p:tgtEl>
                                      </p:cBhvr>
                                    </p:animEffect>
                                    <p:set>
                                      <p:cBhvr>
                                        <p:cTn id="105" dur="1" fill="hold">
                                          <p:stCondLst>
                                            <p:cond delay="499"/>
                                          </p:stCondLst>
                                        </p:cTn>
                                        <p:tgtEl>
                                          <p:spTgt spid="3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5"/>
                                        </p:tgtEl>
                                      </p:cBhvr>
                                    </p:animEffect>
                                    <p:set>
                                      <p:cBhvr>
                                        <p:cTn id="112" dur="1" fill="hold">
                                          <p:stCondLst>
                                            <p:cond delay="499"/>
                                          </p:stCondLst>
                                        </p:cTn>
                                        <p:tgtEl>
                                          <p:spTgt spid="3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36"/>
                                        </p:tgtEl>
                                      </p:cBhvr>
                                    </p:animEffect>
                                    <p:set>
                                      <p:cBhvr>
                                        <p:cTn id="119" dur="1" fill="hold">
                                          <p:stCondLst>
                                            <p:cond delay="499"/>
                                          </p:stCondLst>
                                        </p:cTn>
                                        <p:tgtEl>
                                          <p:spTgt spid="36"/>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39"/>
                                        </p:tgtEl>
                                      </p:cBhvr>
                                    </p:animEffect>
                                    <p:set>
                                      <p:cBhvr>
                                        <p:cTn id="140" dur="1" fill="hold">
                                          <p:stCondLst>
                                            <p:cond delay="499"/>
                                          </p:stCondLst>
                                        </p:cTn>
                                        <p:tgtEl>
                                          <p:spTgt spid="39"/>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13"/>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9"/>
                                        </p:tgtEl>
                                      </p:cBhvr>
                                    </p:cmd>
                                  </p:childTnLst>
                                </p:cTn>
                              </p:par>
                            </p:childTnLst>
                          </p:cTn>
                        </p:par>
                      </p:childTnLst>
                    </p:cTn>
                  </p:par>
                </p:childTnLst>
              </p:cTn>
              <p:nextCondLst>
                <p:cond evt="onClick" delay="0">
                  <p:tgtEl>
                    <p:spTgt spid="13"/>
                  </p:tgtEl>
                </p:cond>
              </p:nextCondLst>
            </p:seq>
            <p:audio>
              <p:cMediaNode vol="80000">
                <p:cTn id="150" fill="hold" display="0">
                  <p:stCondLst>
                    <p:cond delay="indefinite"/>
                  </p:stCondLst>
                  <p:endCondLst>
                    <p:cond evt="onStopAudio" delay="0">
                      <p:tgtEl>
                        <p:sldTgt/>
                      </p:tgtEl>
                    </p:cond>
                  </p:endCondLst>
                </p:cTn>
                <p:tgtEl>
                  <p:spTgt spid="19"/>
                </p:tgtEl>
              </p:cMediaNode>
            </p:audio>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Calibri" panose="020F0502020204030204" pitchFamily="34" charset="0"/>
                <a:cs typeface="Calibri" panose="020F0502020204030204" pitchFamily="34" charset="0"/>
              </a:rPr>
              <a:t>Bạn</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nam</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đá</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bóng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trong</a:t>
            </a:r>
            <a:r>
              <a:rPr lang="en-US" sz="3600" b="1" kern="0" dirty="0">
                <a:solidFill>
                  <a:srgbClr val="002060"/>
                </a:solidFill>
                <a:latin typeface="Calibri" panose="020F0502020204030204" pitchFamily="34" charset="0"/>
                <a:cs typeface="Calibri" panose="020F0502020204030204" pitchFamily="34" charset="0"/>
              </a:rPr>
              <a:t> </a:t>
            </a:r>
            <a:r>
              <a:rPr lang="en-US" sz="3600" b="1" kern="0" dirty="0" err="1">
                <a:solidFill>
                  <a:srgbClr val="002060"/>
                </a:solidFill>
                <a:latin typeface="Calibri" panose="020F0502020204030204" pitchFamily="34" charset="0"/>
                <a:cs typeface="Calibri" panose="020F0502020204030204" pitchFamily="34" charset="0"/>
              </a:rPr>
              <a:t>nhà</a:t>
            </a:r>
            <a:r>
              <a:rPr lang="en-US" sz="3600" b="1" kern="0" dirty="0">
                <a:solidFill>
                  <a:srgbClr val="002060"/>
                </a:solidFill>
                <a:latin typeface="Calibri" panose="020F0502020204030204" pitchFamily="34" charset="0"/>
                <a:cs typeface="Calibri" panose="020F0502020204030204" pitchFamily="34" charset="0"/>
              </a:rPr>
              <a:t>. </a:t>
            </a:r>
          </a:p>
          <a:p>
            <a:pPr lvl="0" algn="just"/>
            <a:r>
              <a:rPr lang="en-US" sz="3600" b="1" kern="0" dirty="0">
                <a:solidFill>
                  <a:srgbClr val="FF0000"/>
                </a:solidFill>
                <a:latin typeface="Calibri" panose="020F0502020204030204" pitchFamily="34" charset="0"/>
                <a:cs typeface="Calibri" panose="020F0502020204030204" pitchFamily="34" charset="0"/>
              </a:rPr>
              <a:t>=&gt; </a:t>
            </a:r>
            <a:r>
              <a:rPr lang="en-US" sz="3600" b="1" kern="0" dirty="0" err="1">
                <a:solidFill>
                  <a:srgbClr val="FF0000"/>
                </a:solidFill>
                <a:latin typeface="Calibri" panose="020F0502020204030204" pitchFamily="34" charset="0"/>
                <a:cs typeface="Calibri" panose="020F0502020204030204" pitchFamily="34" charset="0"/>
              </a:rPr>
              <a:t>Hành</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động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này</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không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đúng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vì</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có</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thể</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làm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hỏng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các</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sản</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phẩm</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công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nghệ</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trong</a:t>
            </a:r>
            <a:r>
              <a:rPr lang="en-US" sz="3600" b="1" kern="0" dirty="0">
                <a:solidFill>
                  <a:srgbClr val="FF0000"/>
                </a:solidFill>
                <a:latin typeface="Calibri" panose="020F0502020204030204" pitchFamily="34" charset="0"/>
                <a:cs typeface="Calibri" panose="020F0502020204030204" pitchFamily="34" charset="0"/>
              </a:rPr>
              <a:t> </a:t>
            </a:r>
            <a:r>
              <a:rPr lang="en-US" sz="3600" b="1" kern="0" dirty="0" err="1">
                <a:solidFill>
                  <a:srgbClr val="FF0000"/>
                </a:solidFill>
                <a:latin typeface="Calibri" panose="020F0502020204030204" pitchFamily="34" charset="0"/>
                <a:cs typeface="Calibri" panose="020F0502020204030204" pitchFamily="34" charset="0"/>
              </a:rPr>
              <a:t>nhà</a:t>
            </a:r>
            <a:r>
              <a:rPr lang="en-US" sz="3600" b="1" kern="0" dirty="0">
                <a:solidFill>
                  <a:srgbClr val="FF0000"/>
                </a:solidFill>
                <a:latin typeface="Calibri" panose="020F0502020204030204" pitchFamily="34"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nam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với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bố</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lau</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chùi</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quạt</a:t>
            </a:r>
            <a:r>
              <a:rPr kumimoji="0" lang="en-US" sz="36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điện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algn="just"/>
            <a:r>
              <a:rPr kumimoji="0" lang="en-US"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=&gt; </a:t>
            </a:r>
            <a:r>
              <a:rPr lang="nl-NL" sz="3600" b="1" dirty="0">
                <a:solidFill>
                  <a:srgbClr val="FF0000"/>
                </a:solidFill>
                <a:latin typeface="Calibri" panose="020F0502020204030204" pitchFamily="34" charset="0"/>
                <a:cs typeface="Calibri" panose="020F0502020204030204" pitchFamily="34" charset="0"/>
              </a:rPr>
              <a:t>Đây là hành động đúng vì sẽ giúp bảo quản các sản phẩm công nghệ bền hơn.</a:t>
            </a:r>
            <a:endParaRPr lang="en-US" sz="36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9"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08314" y="767442"/>
            <a:ext cx="10042072" cy="1569660"/>
          </a:xfrm>
          <a:prstGeom prst="rect">
            <a:avLst/>
          </a:prstGeom>
          <a:noFill/>
        </p:spPr>
        <p:txBody>
          <a:bodyPr wrap="square" rtlCol="0">
            <a:spAutoFit/>
          </a:bodyPr>
          <a:lstStyle/>
          <a:p>
            <a:pPr lvl="0" algn="ctr">
              <a:defRPr/>
            </a:pPr>
            <a:r>
              <a:rPr lang="vi-VN" sz="4800" b="1" dirty="0">
                <a:solidFill>
                  <a:srgbClr val="FF0000"/>
                </a:solidFill>
                <a:latin typeface="iCiel Baliho Script" pitchFamily="50"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p:cTn id="1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ền</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9"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926375" y="620485"/>
            <a:ext cx="908303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Giữ</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iCiel Baliho Script" pitchFamily="50" charset="0"/>
                <a:ea typeface="+mn-ea"/>
                <a:cs typeface="+mn-cs"/>
              </a:rPr>
              <a:t>bằng</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cách</a:t>
            </a:r>
            <a:r>
              <a:rPr kumimoji="0" lang="en-US" sz="4800" b="1" i="0" u="none" strike="noStrike" kern="1200" cap="none" spc="0" normalizeH="0" noProof="0" dirty="0">
                <a:ln>
                  <a:noFill/>
                </a:ln>
                <a:solidFill>
                  <a:srgbClr val="FF0000"/>
                </a:solidFill>
                <a:effectLst/>
                <a:uLnTx/>
                <a:uFillTx/>
                <a:latin typeface="iCiel Baliho Script" pitchFamily="50" charset="0"/>
                <a:ea typeface="+mn-ea"/>
                <a:cs typeface="+mn-cs"/>
              </a:rPr>
              <a:t> </a:t>
            </a:r>
            <a:r>
              <a:rPr kumimoji="0" lang="en-US" sz="4800" b="1" i="0" u="none" strike="noStrike" kern="1200" cap="none" spc="0" normalizeH="0" noProof="0" dirty="0" err="1">
                <a:ln>
                  <a:noFill/>
                </a:ln>
                <a:solidFill>
                  <a:srgbClr val="FF0000"/>
                </a:solidFill>
                <a:effectLst/>
                <a:uLnTx/>
                <a:uFillTx/>
                <a:latin typeface="iCiel Baliho Script" pitchFamily="50" charset="0"/>
                <a:ea typeface="+mn-ea"/>
                <a:cs typeface="+mn-cs"/>
              </a:rPr>
              <a:t>nào</a:t>
            </a:r>
            <a:r>
              <a:rPr kumimoji="0" lang="vi-VN" sz="4800" b="1" i="0" u="none" strike="noStrike" kern="1200" cap="none" spc="0" normalizeH="0" baseline="0" noProof="0" dirty="0">
                <a:ln>
                  <a:noFill/>
                </a:ln>
                <a:solidFill>
                  <a:srgbClr val="FF0000"/>
                </a:solidFill>
                <a:effectLst/>
                <a:uLnTx/>
                <a:uFillTx/>
                <a:latin typeface="iCiel Baliho Script" pitchFamily="50" charset="0"/>
                <a:ea typeface="+mn-ea"/>
                <a:cs typeface="+mn-cs"/>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p:cTn id="1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045029"/>
            <a:ext cx="11242524" cy="3008325"/>
          </a:xfrm>
          <a:custGeom>
            <a:avLst/>
            <a:gdLst>
              <a:gd name="connsiteX0" fmla="*/ 0 w 11242524"/>
              <a:gd name="connsiteY0" fmla="*/ 501398 h 3008325"/>
              <a:gd name="connsiteX1" fmla="*/ 501398 w 11242524"/>
              <a:gd name="connsiteY1" fmla="*/ 0 h 3008325"/>
              <a:gd name="connsiteX2" fmla="*/ 865477 w 11242524"/>
              <a:gd name="connsiteY2" fmla="*/ 0 h 3008325"/>
              <a:gd name="connsiteX3" fmla="*/ 1434351 w 11242524"/>
              <a:gd name="connsiteY3" fmla="*/ 0 h 3008325"/>
              <a:gd name="connsiteX4" fmla="*/ 1798430 w 11242524"/>
              <a:gd name="connsiteY4" fmla="*/ 0 h 3008325"/>
              <a:gd name="connsiteX5" fmla="*/ 2264907 w 11242524"/>
              <a:gd name="connsiteY5" fmla="*/ 0 h 3008325"/>
              <a:gd name="connsiteX6" fmla="*/ 2833780 w 11242524"/>
              <a:gd name="connsiteY6" fmla="*/ 0 h 3008325"/>
              <a:gd name="connsiteX7" fmla="*/ 3402654 w 11242524"/>
              <a:gd name="connsiteY7" fmla="*/ 0 h 3008325"/>
              <a:gd name="connsiteX8" fmla="*/ 4176323 w 11242524"/>
              <a:gd name="connsiteY8" fmla="*/ 0 h 3008325"/>
              <a:gd name="connsiteX9" fmla="*/ 4847594 w 11242524"/>
              <a:gd name="connsiteY9" fmla="*/ 0 h 3008325"/>
              <a:gd name="connsiteX10" fmla="*/ 5109276 w 11242524"/>
              <a:gd name="connsiteY10" fmla="*/ 0 h 3008325"/>
              <a:gd name="connsiteX11" fmla="*/ 5882944 w 11242524"/>
              <a:gd name="connsiteY11" fmla="*/ 0 h 3008325"/>
              <a:gd name="connsiteX12" fmla="*/ 6656612 w 11242524"/>
              <a:gd name="connsiteY12" fmla="*/ 0 h 3008325"/>
              <a:gd name="connsiteX13" fmla="*/ 7020691 w 11242524"/>
              <a:gd name="connsiteY13" fmla="*/ 0 h 3008325"/>
              <a:gd name="connsiteX14" fmla="*/ 7794360 w 11242524"/>
              <a:gd name="connsiteY14" fmla="*/ 0 h 3008325"/>
              <a:gd name="connsiteX15" fmla="*/ 8363234 w 11242524"/>
              <a:gd name="connsiteY15" fmla="*/ 0 h 3008325"/>
              <a:gd name="connsiteX16" fmla="*/ 8624916 w 11242524"/>
              <a:gd name="connsiteY16" fmla="*/ 0 h 3008325"/>
              <a:gd name="connsiteX17" fmla="*/ 9398584 w 11242524"/>
              <a:gd name="connsiteY17" fmla="*/ 0 h 3008325"/>
              <a:gd name="connsiteX18" fmla="*/ 10172252 w 11242524"/>
              <a:gd name="connsiteY18" fmla="*/ 0 h 3008325"/>
              <a:gd name="connsiteX19" fmla="*/ 10741126 w 11242524"/>
              <a:gd name="connsiteY19" fmla="*/ 0 h 3008325"/>
              <a:gd name="connsiteX20" fmla="*/ 11242524 w 11242524"/>
              <a:gd name="connsiteY20" fmla="*/ 501398 h 3008325"/>
              <a:gd name="connsiteX21" fmla="*/ 11242524 w 11242524"/>
              <a:gd name="connsiteY21" fmla="*/ 1022836 h 3008325"/>
              <a:gd name="connsiteX22" fmla="*/ 11242524 w 11242524"/>
              <a:gd name="connsiteY22" fmla="*/ 1504163 h 3008325"/>
              <a:gd name="connsiteX23" fmla="*/ 11242524 w 11242524"/>
              <a:gd name="connsiteY23" fmla="*/ 1945379 h 3008325"/>
              <a:gd name="connsiteX24" fmla="*/ 11242524 w 11242524"/>
              <a:gd name="connsiteY24" fmla="*/ 2506927 h 3008325"/>
              <a:gd name="connsiteX25" fmla="*/ 10741126 w 11242524"/>
              <a:gd name="connsiteY25" fmla="*/ 3008325 h 3008325"/>
              <a:gd name="connsiteX26" fmla="*/ 10069855 w 11242524"/>
              <a:gd name="connsiteY26" fmla="*/ 3008325 h 3008325"/>
              <a:gd name="connsiteX27" fmla="*/ 9296187 w 11242524"/>
              <a:gd name="connsiteY27" fmla="*/ 3008325 h 3008325"/>
              <a:gd name="connsiteX28" fmla="*/ 8624916 w 11242524"/>
              <a:gd name="connsiteY28" fmla="*/ 3008325 h 3008325"/>
              <a:gd name="connsiteX29" fmla="*/ 8158439 w 11242524"/>
              <a:gd name="connsiteY29" fmla="*/ 3008325 h 3008325"/>
              <a:gd name="connsiteX30" fmla="*/ 7691963 w 11242524"/>
              <a:gd name="connsiteY30" fmla="*/ 3008325 h 3008325"/>
              <a:gd name="connsiteX31" fmla="*/ 7430281 w 11242524"/>
              <a:gd name="connsiteY31" fmla="*/ 3008325 h 3008325"/>
              <a:gd name="connsiteX32" fmla="*/ 6759010 w 11242524"/>
              <a:gd name="connsiteY32" fmla="*/ 3008325 h 3008325"/>
              <a:gd name="connsiteX33" fmla="*/ 6087738 w 11242524"/>
              <a:gd name="connsiteY33" fmla="*/ 3008325 h 3008325"/>
              <a:gd name="connsiteX34" fmla="*/ 5416467 w 11242524"/>
              <a:gd name="connsiteY34" fmla="*/ 3008325 h 3008325"/>
              <a:gd name="connsiteX35" fmla="*/ 4745196 w 11242524"/>
              <a:gd name="connsiteY35" fmla="*/ 3008325 h 3008325"/>
              <a:gd name="connsiteX36" fmla="*/ 4073925 w 11242524"/>
              <a:gd name="connsiteY36" fmla="*/ 3008325 h 3008325"/>
              <a:gd name="connsiteX37" fmla="*/ 3300257 w 11242524"/>
              <a:gd name="connsiteY37" fmla="*/ 3008325 h 3008325"/>
              <a:gd name="connsiteX38" fmla="*/ 2628986 w 11242524"/>
              <a:gd name="connsiteY38" fmla="*/ 3008325 h 3008325"/>
              <a:gd name="connsiteX39" fmla="*/ 1957715 w 11242524"/>
              <a:gd name="connsiteY39" fmla="*/ 3008325 h 3008325"/>
              <a:gd name="connsiteX40" fmla="*/ 1286444 w 11242524"/>
              <a:gd name="connsiteY40" fmla="*/ 3008325 h 3008325"/>
              <a:gd name="connsiteX41" fmla="*/ 501398 w 11242524"/>
              <a:gd name="connsiteY41" fmla="*/ 3008325 h 3008325"/>
              <a:gd name="connsiteX42" fmla="*/ 0 w 11242524"/>
              <a:gd name="connsiteY42" fmla="*/ 2506927 h 3008325"/>
              <a:gd name="connsiteX43" fmla="*/ 0 w 11242524"/>
              <a:gd name="connsiteY43" fmla="*/ 2045655 h 3008325"/>
              <a:gd name="connsiteX44" fmla="*/ 0 w 11242524"/>
              <a:gd name="connsiteY44" fmla="*/ 1564328 h 3008325"/>
              <a:gd name="connsiteX45" fmla="*/ 0 w 11242524"/>
              <a:gd name="connsiteY45" fmla="*/ 1022836 h 3008325"/>
              <a:gd name="connsiteX46" fmla="*/ 0 w 11242524"/>
              <a:gd name="connsiteY46" fmla="*/ 501398 h 300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242524" h="3008325" fill="none" extrusionOk="0">
                <a:moveTo>
                  <a:pt x="0" y="501398"/>
                </a:moveTo>
                <a:cubicBezTo>
                  <a:pt x="69793" y="219718"/>
                  <a:pt x="217814" y="-52251"/>
                  <a:pt x="501398" y="0"/>
                </a:cubicBezTo>
                <a:cubicBezTo>
                  <a:pt x="677574" y="-30772"/>
                  <a:pt x="770217" y="26627"/>
                  <a:pt x="865477" y="0"/>
                </a:cubicBezTo>
                <a:cubicBezTo>
                  <a:pt x="960737" y="-26627"/>
                  <a:pt x="1275118" y="9090"/>
                  <a:pt x="1434351" y="0"/>
                </a:cubicBezTo>
                <a:cubicBezTo>
                  <a:pt x="1593584" y="-9090"/>
                  <a:pt x="1659387" y="13398"/>
                  <a:pt x="1798430" y="0"/>
                </a:cubicBezTo>
                <a:cubicBezTo>
                  <a:pt x="1937473" y="-13398"/>
                  <a:pt x="2167172" y="485"/>
                  <a:pt x="2264907" y="0"/>
                </a:cubicBezTo>
                <a:cubicBezTo>
                  <a:pt x="2362642" y="-485"/>
                  <a:pt x="2604366" y="22037"/>
                  <a:pt x="2833780" y="0"/>
                </a:cubicBezTo>
                <a:cubicBezTo>
                  <a:pt x="3063194" y="-22037"/>
                  <a:pt x="3163364" y="59329"/>
                  <a:pt x="3402654" y="0"/>
                </a:cubicBezTo>
                <a:cubicBezTo>
                  <a:pt x="3641944" y="-59329"/>
                  <a:pt x="3892793" y="15394"/>
                  <a:pt x="4176323" y="0"/>
                </a:cubicBezTo>
                <a:cubicBezTo>
                  <a:pt x="4459853" y="-15394"/>
                  <a:pt x="4611049" y="63728"/>
                  <a:pt x="4847594" y="0"/>
                </a:cubicBezTo>
                <a:cubicBezTo>
                  <a:pt x="5084139" y="-63728"/>
                  <a:pt x="5052968" y="30971"/>
                  <a:pt x="5109276" y="0"/>
                </a:cubicBezTo>
                <a:cubicBezTo>
                  <a:pt x="5165584" y="-30971"/>
                  <a:pt x="5569371" y="79231"/>
                  <a:pt x="5882944" y="0"/>
                </a:cubicBezTo>
                <a:cubicBezTo>
                  <a:pt x="6196517" y="-79231"/>
                  <a:pt x="6385637" y="31293"/>
                  <a:pt x="6656612" y="0"/>
                </a:cubicBezTo>
                <a:cubicBezTo>
                  <a:pt x="6927587" y="-31293"/>
                  <a:pt x="6896793" y="2221"/>
                  <a:pt x="7020691" y="0"/>
                </a:cubicBezTo>
                <a:cubicBezTo>
                  <a:pt x="7144589" y="-2221"/>
                  <a:pt x="7543754" y="77280"/>
                  <a:pt x="7794360" y="0"/>
                </a:cubicBezTo>
                <a:cubicBezTo>
                  <a:pt x="8044966" y="-77280"/>
                  <a:pt x="8167007" y="52774"/>
                  <a:pt x="8363234" y="0"/>
                </a:cubicBezTo>
                <a:cubicBezTo>
                  <a:pt x="8559461" y="-52774"/>
                  <a:pt x="8529520" y="7829"/>
                  <a:pt x="8624916" y="0"/>
                </a:cubicBezTo>
                <a:cubicBezTo>
                  <a:pt x="8720312" y="-7829"/>
                  <a:pt x="9123786" y="85959"/>
                  <a:pt x="9398584" y="0"/>
                </a:cubicBezTo>
                <a:cubicBezTo>
                  <a:pt x="9673382" y="-85959"/>
                  <a:pt x="9923608" y="9564"/>
                  <a:pt x="10172252" y="0"/>
                </a:cubicBezTo>
                <a:cubicBezTo>
                  <a:pt x="10420896" y="-9564"/>
                  <a:pt x="10467720" y="32327"/>
                  <a:pt x="10741126" y="0"/>
                </a:cubicBezTo>
                <a:cubicBezTo>
                  <a:pt x="11028921" y="-12193"/>
                  <a:pt x="11209697" y="235853"/>
                  <a:pt x="11242524" y="501398"/>
                </a:cubicBezTo>
                <a:cubicBezTo>
                  <a:pt x="11249910" y="609406"/>
                  <a:pt x="11213122" y="870919"/>
                  <a:pt x="11242524" y="1022836"/>
                </a:cubicBezTo>
                <a:cubicBezTo>
                  <a:pt x="11271926" y="1174753"/>
                  <a:pt x="11190299" y="1402092"/>
                  <a:pt x="11242524" y="1504163"/>
                </a:cubicBezTo>
                <a:cubicBezTo>
                  <a:pt x="11294749" y="1606234"/>
                  <a:pt x="11212292" y="1836683"/>
                  <a:pt x="11242524" y="1945379"/>
                </a:cubicBezTo>
                <a:cubicBezTo>
                  <a:pt x="11272756" y="2054075"/>
                  <a:pt x="11216801" y="2349618"/>
                  <a:pt x="11242524" y="2506927"/>
                </a:cubicBezTo>
                <a:cubicBezTo>
                  <a:pt x="11189780" y="2732741"/>
                  <a:pt x="11087246" y="3045837"/>
                  <a:pt x="10741126" y="3008325"/>
                </a:cubicBezTo>
                <a:cubicBezTo>
                  <a:pt x="10407864" y="3048541"/>
                  <a:pt x="10225985" y="2970708"/>
                  <a:pt x="10069855" y="3008325"/>
                </a:cubicBezTo>
                <a:cubicBezTo>
                  <a:pt x="9913725" y="3045942"/>
                  <a:pt x="9681450" y="3002643"/>
                  <a:pt x="9296187" y="3008325"/>
                </a:cubicBezTo>
                <a:cubicBezTo>
                  <a:pt x="8910924" y="3014007"/>
                  <a:pt x="8948070" y="2949923"/>
                  <a:pt x="8624916" y="3008325"/>
                </a:cubicBezTo>
                <a:cubicBezTo>
                  <a:pt x="8301762" y="3066727"/>
                  <a:pt x="8319906" y="2990496"/>
                  <a:pt x="8158439" y="3008325"/>
                </a:cubicBezTo>
                <a:cubicBezTo>
                  <a:pt x="7996972" y="3026154"/>
                  <a:pt x="7832094" y="2959395"/>
                  <a:pt x="7691963" y="3008325"/>
                </a:cubicBezTo>
                <a:cubicBezTo>
                  <a:pt x="7551832" y="3057255"/>
                  <a:pt x="7535098" y="3007553"/>
                  <a:pt x="7430281" y="3008325"/>
                </a:cubicBezTo>
                <a:cubicBezTo>
                  <a:pt x="7325464" y="3009097"/>
                  <a:pt x="6904571" y="2992501"/>
                  <a:pt x="6759010" y="3008325"/>
                </a:cubicBezTo>
                <a:cubicBezTo>
                  <a:pt x="6613449" y="3024149"/>
                  <a:pt x="6222173" y="3003346"/>
                  <a:pt x="6087738" y="3008325"/>
                </a:cubicBezTo>
                <a:cubicBezTo>
                  <a:pt x="5953303" y="3013304"/>
                  <a:pt x="5750162" y="2974455"/>
                  <a:pt x="5416467" y="3008325"/>
                </a:cubicBezTo>
                <a:cubicBezTo>
                  <a:pt x="5082772" y="3042195"/>
                  <a:pt x="4904323" y="2941801"/>
                  <a:pt x="4745196" y="3008325"/>
                </a:cubicBezTo>
                <a:cubicBezTo>
                  <a:pt x="4586069" y="3074849"/>
                  <a:pt x="4366972" y="2954753"/>
                  <a:pt x="4073925" y="3008325"/>
                </a:cubicBezTo>
                <a:cubicBezTo>
                  <a:pt x="3780878" y="3061897"/>
                  <a:pt x="3469736" y="2971185"/>
                  <a:pt x="3300257" y="3008325"/>
                </a:cubicBezTo>
                <a:cubicBezTo>
                  <a:pt x="3130778" y="3045465"/>
                  <a:pt x="2794848" y="2959250"/>
                  <a:pt x="2628986" y="3008325"/>
                </a:cubicBezTo>
                <a:cubicBezTo>
                  <a:pt x="2463124" y="3057400"/>
                  <a:pt x="2199710" y="2954329"/>
                  <a:pt x="1957715" y="3008325"/>
                </a:cubicBezTo>
                <a:cubicBezTo>
                  <a:pt x="1715720" y="3062321"/>
                  <a:pt x="1574230" y="2965661"/>
                  <a:pt x="1286444" y="3008325"/>
                </a:cubicBezTo>
                <a:cubicBezTo>
                  <a:pt x="998658" y="3050989"/>
                  <a:pt x="739452" y="3000822"/>
                  <a:pt x="501398" y="3008325"/>
                </a:cubicBezTo>
                <a:cubicBezTo>
                  <a:pt x="204415" y="3069680"/>
                  <a:pt x="-22538" y="2821091"/>
                  <a:pt x="0" y="2506927"/>
                </a:cubicBezTo>
                <a:cubicBezTo>
                  <a:pt x="-3350" y="2301697"/>
                  <a:pt x="53524" y="2181463"/>
                  <a:pt x="0" y="2045655"/>
                </a:cubicBezTo>
                <a:cubicBezTo>
                  <a:pt x="-53524" y="1909847"/>
                  <a:pt x="7219" y="1703024"/>
                  <a:pt x="0" y="1564328"/>
                </a:cubicBezTo>
                <a:cubicBezTo>
                  <a:pt x="-7219" y="1425632"/>
                  <a:pt x="49893" y="1198335"/>
                  <a:pt x="0" y="1022836"/>
                </a:cubicBezTo>
                <a:cubicBezTo>
                  <a:pt x="-49893" y="847337"/>
                  <a:pt x="36950" y="692275"/>
                  <a:pt x="0" y="501398"/>
                </a:cubicBezTo>
                <a:close/>
              </a:path>
              <a:path w="11242524" h="3008325" stroke="0" extrusionOk="0">
                <a:moveTo>
                  <a:pt x="0" y="501398"/>
                </a:moveTo>
                <a:cubicBezTo>
                  <a:pt x="-8594" y="221945"/>
                  <a:pt x="279671" y="42013"/>
                  <a:pt x="501398" y="0"/>
                </a:cubicBezTo>
                <a:cubicBezTo>
                  <a:pt x="670251" y="-30482"/>
                  <a:pt x="910494" y="62070"/>
                  <a:pt x="1172669" y="0"/>
                </a:cubicBezTo>
                <a:cubicBezTo>
                  <a:pt x="1434844" y="-62070"/>
                  <a:pt x="1677744" y="79732"/>
                  <a:pt x="1843940" y="0"/>
                </a:cubicBezTo>
                <a:cubicBezTo>
                  <a:pt x="2010136" y="-79732"/>
                  <a:pt x="2224069" y="50082"/>
                  <a:pt x="2515211" y="0"/>
                </a:cubicBezTo>
                <a:cubicBezTo>
                  <a:pt x="2806353" y="-50082"/>
                  <a:pt x="2930631" y="73496"/>
                  <a:pt x="3288880" y="0"/>
                </a:cubicBezTo>
                <a:cubicBezTo>
                  <a:pt x="3647129" y="-73496"/>
                  <a:pt x="3491971" y="18314"/>
                  <a:pt x="3652959" y="0"/>
                </a:cubicBezTo>
                <a:cubicBezTo>
                  <a:pt x="3813947" y="-18314"/>
                  <a:pt x="4082818" y="41063"/>
                  <a:pt x="4221833" y="0"/>
                </a:cubicBezTo>
                <a:cubicBezTo>
                  <a:pt x="4360848" y="-41063"/>
                  <a:pt x="4551963" y="29505"/>
                  <a:pt x="4688309" y="0"/>
                </a:cubicBezTo>
                <a:cubicBezTo>
                  <a:pt x="4824655" y="-29505"/>
                  <a:pt x="4949779" y="24861"/>
                  <a:pt x="5052388" y="0"/>
                </a:cubicBezTo>
                <a:cubicBezTo>
                  <a:pt x="5154997" y="-24861"/>
                  <a:pt x="5504482" y="43437"/>
                  <a:pt x="5723659" y="0"/>
                </a:cubicBezTo>
                <a:cubicBezTo>
                  <a:pt x="5942836" y="-43437"/>
                  <a:pt x="5895591" y="28582"/>
                  <a:pt x="5985341" y="0"/>
                </a:cubicBezTo>
                <a:cubicBezTo>
                  <a:pt x="6075091" y="-28582"/>
                  <a:pt x="6122828" y="3071"/>
                  <a:pt x="6247023" y="0"/>
                </a:cubicBezTo>
                <a:cubicBezTo>
                  <a:pt x="6371218" y="-3071"/>
                  <a:pt x="6675259" y="65481"/>
                  <a:pt x="6918294" y="0"/>
                </a:cubicBezTo>
                <a:cubicBezTo>
                  <a:pt x="7161329" y="-65481"/>
                  <a:pt x="7138981" y="38310"/>
                  <a:pt x="7282373" y="0"/>
                </a:cubicBezTo>
                <a:cubicBezTo>
                  <a:pt x="7425765" y="-38310"/>
                  <a:pt x="7545009" y="5792"/>
                  <a:pt x="7646453" y="0"/>
                </a:cubicBezTo>
                <a:cubicBezTo>
                  <a:pt x="7747897" y="-5792"/>
                  <a:pt x="8059823" y="29142"/>
                  <a:pt x="8420121" y="0"/>
                </a:cubicBezTo>
                <a:cubicBezTo>
                  <a:pt x="8780419" y="-29142"/>
                  <a:pt x="8843171" y="29202"/>
                  <a:pt x="9193789" y="0"/>
                </a:cubicBezTo>
                <a:cubicBezTo>
                  <a:pt x="9544407" y="-29202"/>
                  <a:pt x="9457211" y="16838"/>
                  <a:pt x="9660266" y="0"/>
                </a:cubicBezTo>
                <a:cubicBezTo>
                  <a:pt x="9863321" y="-16838"/>
                  <a:pt x="10430796" y="46629"/>
                  <a:pt x="10741126" y="0"/>
                </a:cubicBezTo>
                <a:cubicBezTo>
                  <a:pt x="11038677" y="-10524"/>
                  <a:pt x="11239462" y="174953"/>
                  <a:pt x="11242524" y="501398"/>
                </a:cubicBezTo>
                <a:cubicBezTo>
                  <a:pt x="11267546" y="679886"/>
                  <a:pt x="11212156" y="871894"/>
                  <a:pt x="11242524" y="1002780"/>
                </a:cubicBezTo>
                <a:cubicBezTo>
                  <a:pt x="11272892" y="1133666"/>
                  <a:pt x="11220671" y="1335427"/>
                  <a:pt x="11242524" y="1464052"/>
                </a:cubicBezTo>
                <a:cubicBezTo>
                  <a:pt x="11264377" y="1592677"/>
                  <a:pt x="11237985" y="1812055"/>
                  <a:pt x="11242524" y="1965434"/>
                </a:cubicBezTo>
                <a:cubicBezTo>
                  <a:pt x="11247063" y="2118813"/>
                  <a:pt x="11205688" y="2303024"/>
                  <a:pt x="11242524" y="2506927"/>
                </a:cubicBezTo>
                <a:cubicBezTo>
                  <a:pt x="11231501" y="2789297"/>
                  <a:pt x="11023366" y="3004890"/>
                  <a:pt x="10741126" y="3008325"/>
                </a:cubicBezTo>
                <a:cubicBezTo>
                  <a:pt x="10506462" y="3068522"/>
                  <a:pt x="10283639" y="2952127"/>
                  <a:pt x="9967458" y="3008325"/>
                </a:cubicBezTo>
                <a:cubicBezTo>
                  <a:pt x="9651277" y="3064523"/>
                  <a:pt x="9758078" y="2987988"/>
                  <a:pt x="9603378" y="3008325"/>
                </a:cubicBezTo>
                <a:cubicBezTo>
                  <a:pt x="9448678" y="3028662"/>
                  <a:pt x="9141956" y="2964835"/>
                  <a:pt x="8932107" y="3008325"/>
                </a:cubicBezTo>
                <a:cubicBezTo>
                  <a:pt x="8722258" y="3051815"/>
                  <a:pt x="8722463" y="2964938"/>
                  <a:pt x="8568028" y="3008325"/>
                </a:cubicBezTo>
                <a:cubicBezTo>
                  <a:pt x="8413593" y="3051712"/>
                  <a:pt x="8270266" y="2995120"/>
                  <a:pt x="7999154" y="3008325"/>
                </a:cubicBezTo>
                <a:cubicBezTo>
                  <a:pt x="7728042" y="3021530"/>
                  <a:pt x="7730909" y="2967376"/>
                  <a:pt x="7532678" y="3008325"/>
                </a:cubicBezTo>
                <a:cubicBezTo>
                  <a:pt x="7334447" y="3049274"/>
                  <a:pt x="7272774" y="2998848"/>
                  <a:pt x="7168599" y="3008325"/>
                </a:cubicBezTo>
                <a:cubicBezTo>
                  <a:pt x="7064424" y="3017802"/>
                  <a:pt x="6720063" y="2971257"/>
                  <a:pt x="6394930" y="3008325"/>
                </a:cubicBezTo>
                <a:cubicBezTo>
                  <a:pt x="6069797" y="3045393"/>
                  <a:pt x="6205615" y="2997843"/>
                  <a:pt x="6030851" y="3008325"/>
                </a:cubicBezTo>
                <a:cubicBezTo>
                  <a:pt x="5856087" y="3018807"/>
                  <a:pt x="5587163" y="2970079"/>
                  <a:pt x="5359580" y="3008325"/>
                </a:cubicBezTo>
                <a:cubicBezTo>
                  <a:pt x="5131997" y="3046571"/>
                  <a:pt x="5096880" y="3007577"/>
                  <a:pt x="4995501" y="3008325"/>
                </a:cubicBezTo>
                <a:cubicBezTo>
                  <a:pt x="4894122" y="3009073"/>
                  <a:pt x="4776222" y="2971343"/>
                  <a:pt x="4631422" y="3008325"/>
                </a:cubicBezTo>
                <a:cubicBezTo>
                  <a:pt x="4486622" y="3045307"/>
                  <a:pt x="4201905" y="2976326"/>
                  <a:pt x="3857753" y="3008325"/>
                </a:cubicBezTo>
                <a:cubicBezTo>
                  <a:pt x="3513601" y="3040324"/>
                  <a:pt x="3410693" y="2975612"/>
                  <a:pt x="3186482" y="3008325"/>
                </a:cubicBezTo>
                <a:cubicBezTo>
                  <a:pt x="2962271" y="3041038"/>
                  <a:pt x="3024066" y="3001018"/>
                  <a:pt x="2924800" y="3008325"/>
                </a:cubicBezTo>
                <a:cubicBezTo>
                  <a:pt x="2825534" y="3015632"/>
                  <a:pt x="2596967" y="2989865"/>
                  <a:pt x="2458324" y="3008325"/>
                </a:cubicBezTo>
                <a:cubicBezTo>
                  <a:pt x="2319681" y="3026785"/>
                  <a:pt x="2053426" y="2939999"/>
                  <a:pt x="1787053" y="3008325"/>
                </a:cubicBezTo>
                <a:cubicBezTo>
                  <a:pt x="1520680" y="3076651"/>
                  <a:pt x="1260878" y="2930342"/>
                  <a:pt x="1115782" y="3008325"/>
                </a:cubicBezTo>
                <a:cubicBezTo>
                  <a:pt x="970686" y="3086308"/>
                  <a:pt x="709345" y="2987692"/>
                  <a:pt x="501398" y="3008325"/>
                </a:cubicBezTo>
                <a:cubicBezTo>
                  <a:pt x="212701" y="2943274"/>
                  <a:pt x="-20535" y="2854085"/>
                  <a:pt x="0" y="2506927"/>
                </a:cubicBezTo>
                <a:cubicBezTo>
                  <a:pt x="-21686" y="2301898"/>
                  <a:pt x="15813" y="2121034"/>
                  <a:pt x="0" y="2005545"/>
                </a:cubicBezTo>
                <a:cubicBezTo>
                  <a:pt x="-15813" y="1890056"/>
                  <a:pt x="28479" y="1693934"/>
                  <a:pt x="0" y="1484107"/>
                </a:cubicBezTo>
                <a:cubicBezTo>
                  <a:pt x="-28479" y="1274280"/>
                  <a:pt x="23199" y="1184109"/>
                  <a:pt x="0" y="1042891"/>
                </a:cubicBezTo>
                <a:cubicBezTo>
                  <a:pt x="-23199" y="901673"/>
                  <a:pt x="45937" y="649400"/>
                  <a:pt x="0" y="50139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6" name="TextBox 15"/>
          <p:cNvSpPr txBox="1"/>
          <p:nvPr/>
        </p:nvSpPr>
        <p:spPr>
          <a:xfrm>
            <a:off x="1100887" y="1131087"/>
            <a:ext cx="10395415"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Giữ gìn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sản</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phẩm</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8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nghệ</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vi-VN" sz="4800" dirty="0">
                <a:solidFill>
                  <a:prstClr val="black"/>
                </a:solidFill>
                <a:latin typeface="Calibri" panose="020F0502020204030204" pitchFamily="34"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780814" y="3684154"/>
            <a:ext cx="2679458" cy="3196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089988" y="636814"/>
            <a:ext cx="9768512" cy="2554545"/>
          </a:xfrm>
          <a:prstGeom prst="rect">
            <a:avLst/>
          </a:prstGeom>
          <a:noFill/>
        </p:spPr>
        <p:txBody>
          <a:bodyPr wrap="square" rtlCol="0">
            <a:spAutoFit/>
          </a:bodyPr>
          <a:lstStyle/>
          <a:p>
            <a:pPr algn="just"/>
            <a:r>
              <a:rPr lang="vi-VN" sz="3200" b="1" dirty="0"/>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26" descr="https://i.pinimg.com/564x/e9/77/dc/e977dc8bcfd863e0922840921163993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a:off x="519781" y="860145"/>
            <a:ext cx="10077462" cy="1323439"/>
          </a:xfrm>
          <a:prstGeom prst="rect">
            <a:avLst/>
          </a:prstGeom>
          <a:noFill/>
        </p:spPr>
        <p:txBody>
          <a:bodyPr wrap="square" rtlCol="0">
            <a:spAutoFit/>
          </a:bodyPr>
          <a:lstStyle/>
          <a:p>
            <a:pPr lvl="0" algn="ctr"/>
            <a:r>
              <a:rPr lang="en-US" sz="4000" b="1">
                <a:latin typeface="Arial" panose="020B0604020202020204" pitchFamily="34" charset="0"/>
                <a:cs typeface="Arial" panose="020B0604020202020204" pitchFamily="34" charset="0"/>
              </a:rPr>
              <a:t>2. Thực hành cách bảo quản, giữ gìn các sản phẩm công nghệ trong gia đình</a:t>
            </a:r>
            <a:endParaRPr kumimoji="0" lang="en-US" sz="4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barn(inVertical)">
                                      <p:cBhvr>
                                        <p:cTn id="1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Kể</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tên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và</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nêu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tác</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một</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số</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sản</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phẩm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công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nghệ</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có</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gia</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đình</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em</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theo</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mẫu</a:t>
            </a:r>
            <a:r>
              <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208760256"/>
              </p:ext>
            </p:extLst>
          </p:nvPr>
        </p:nvGraphicFramePr>
        <p:xfrm>
          <a:off x="894709" y="2940815"/>
          <a:ext cx="10486050" cy="1654462"/>
        </p:xfrm>
        <a:graphic>
          <a:graphicData uri="http://schemas.openxmlformats.org/drawingml/2006/table">
            <a:tbl>
              <a:tblPr firstRow="1" firstCol="1" bandRow="1">
                <a:tableStyleId>{21E4AEA4-8DFA-4A89-87EB-49C32662AFE0}</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Tác dụng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276357915"/>
              </p:ext>
            </p:extLst>
          </p:nvPr>
        </p:nvGraphicFramePr>
        <p:xfrm>
          <a:off x="669240" y="1324958"/>
          <a:ext cx="10804883" cy="4737639"/>
        </p:xfrm>
        <a:graphic>
          <a:graphicData uri="http://schemas.openxmlformats.org/drawingml/2006/table">
            <a:tbl>
              <a:tblPr firstRow="1" firstCol="1" bandRow="1">
                <a:tableStyleId>{21E4AEA4-8DFA-4A89-87EB-49C32662AFE0}</a:tableStyleId>
              </a:tblPr>
              <a:tblGrid>
                <a:gridCol w="1371958">
                  <a:extLst>
                    <a:ext uri="{9D8B030D-6E8A-4147-A177-3AD203B41FA5}">
                      <a16:colId xmlns:a16="http://schemas.microsoft.com/office/drawing/2014/main" val="1452136032"/>
                    </a:ext>
                  </a:extLst>
                </a:gridCol>
                <a:gridCol w="2649466">
                  <a:extLst>
                    <a:ext uri="{9D8B030D-6E8A-4147-A177-3AD203B41FA5}">
                      <a16:colId xmlns:a16="http://schemas.microsoft.com/office/drawing/2014/main" val="2103577586"/>
                    </a:ext>
                  </a:extLst>
                </a:gridCol>
                <a:gridCol w="2323240">
                  <a:extLst>
                    <a:ext uri="{9D8B030D-6E8A-4147-A177-3AD203B41FA5}">
                      <a16:colId xmlns:a16="http://schemas.microsoft.com/office/drawing/2014/main" val="3650531617"/>
                    </a:ext>
                  </a:extLst>
                </a:gridCol>
                <a:gridCol w="4460219">
                  <a:extLst>
                    <a:ext uri="{9D8B030D-6E8A-4147-A177-3AD203B41FA5}">
                      <a16:colId xmlns:a16="http://schemas.microsoft.com/office/drawing/2014/main" val="1499967439"/>
                    </a:ext>
                  </a:extLst>
                </a:gridCol>
              </a:tblGrid>
              <a:tr h="1616807">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1077873">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270446909"/>
                  </a:ext>
                </a:extLst>
              </a:tr>
              <a:tr h="76946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53781573"/>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r h="63674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717876" y="2956142"/>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1991638" y="305245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Lò</a:t>
            </a:r>
            <a:r>
              <a:rPr lang="en-US" sz="3200" b="1" dirty="0">
                <a:solidFill>
                  <a:srgbClr val="FF0000"/>
                </a:solidFill>
                <a:latin typeface="Arial" panose="020B0604020202020204" pitchFamily="34" charset="0"/>
                <a:cs typeface="Arial" panose="020B0604020202020204" pitchFamily="34" charset="0"/>
              </a:rPr>
              <a:t> vi </a:t>
            </a:r>
            <a:r>
              <a:rPr lang="en-US" sz="3200" b="1" dirty="0" err="1">
                <a:solidFill>
                  <a:srgbClr val="FF0000"/>
                </a:solidFill>
                <a:latin typeface="Arial" panose="020B0604020202020204" pitchFamily="34" charset="0"/>
                <a:cs typeface="Arial" panose="020B0604020202020204" pitchFamily="34" charset="0"/>
              </a:rPr>
              <a:t>sóng</a:t>
            </a:r>
            <a:endParaRPr lang="en-US" sz="32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288079" y="3079253"/>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111266" y="3017697"/>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ăn</a:t>
            </a:r>
            <a:endParaRPr lang="en-US" sz="32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717876" y="3897924"/>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1991638" y="3994233"/>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Bóng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điện</a:t>
            </a:r>
            <a:endParaRPr lang="en-US" sz="32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288079" y="4021035"/>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11266" y="3959479"/>
            <a:ext cx="4044025"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Cung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cấp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sáng</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752068" y="4744760"/>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2045637" y="4759721"/>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Ti</a:t>
            </a:r>
            <a:r>
              <a:rPr lang="en-US" sz="3200" b="1" dirty="0">
                <a:solidFill>
                  <a:srgbClr val="FF0000"/>
                </a:solidFill>
                <a:latin typeface="Arial" panose="020B0604020202020204" pitchFamily="34" charset="0"/>
                <a:cs typeface="Arial" panose="020B0604020202020204" pitchFamily="34"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288079" y="469723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7111266" y="4744760"/>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trí</a:t>
            </a:r>
            <a:endParaRPr lang="en-US" sz="3200" b="1"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16394" y="5356698"/>
            <a:ext cx="93181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91638" y="5478815"/>
            <a:ext cx="2755726"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Điều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hòa</a:t>
            </a:r>
            <a:endParaRPr lang="en-US" sz="32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307894" y="5434671"/>
            <a:ext cx="275572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7111266" y="5405588"/>
            <a:ext cx="3736273" cy="584775"/>
          </a:xfrm>
          <a:prstGeom prst="rect">
            <a:avLst/>
          </a:prstGeom>
          <a:noFill/>
        </p:spPr>
        <p:txBody>
          <a:bodyPr wrap="square" rtlCol="0">
            <a:spAutoFit/>
          </a:bodyPr>
          <a:lstStyle/>
          <a:p>
            <a:pPr algn="ctr"/>
            <a:r>
              <a:rPr lang="en-US" sz="3200" b="1" dirty="0" err="1">
                <a:solidFill>
                  <a:srgbClr val="FF0000"/>
                </a:solidFill>
                <a:latin typeface="Arial" panose="020B0604020202020204" pitchFamily="34" charset="0"/>
                <a:cs typeface="Arial" panose="020B0604020202020204" pitchFamily="34" charset="0"/>
              </a:rPr>
              <a:t>Làm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mát</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Coiny" panose="02000903060500060000" pitchFamily="2" charset="0"/>
                <a:ea typeface="+mn-ea"/>
                <a:cs typeface="+mn-cs"/>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51381"/>
            <a:ext cx="12192000"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rPr>
              <a:t>GAME CHỌN QUÀ</a:t>
            </a:r>
            <a:endParaRPr kumimoji="0" lang="zh-CN" altLang="en-US" sz="6000" b="1" i="0" u="none" strike="noStrike" kern="1200" cap="none" spc="0" normalizeH="0" baseline="0" noProof="0" dirty="0">
              <a:ln>
                <a:noFill/>
              </a:ln>
              <a:solidFill>
                <a:srgbClr val="FF0000"/>
              </a:solidFill>
              <a:effectLst/>
              <a:uLnTx/>
              <a:uFillTx/>
              <a:latin typeface="Forte" panose="03060902040502070203" pitchFamily="66" charset="0"/>
              <a:ea typeface="华文新魏" panose="02010800040101010101" pitchFamily="2" charset="-122"/>
              <a:cs typeface="+mn-cs"/>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8">
                                            <p:txEl>
                                              <p:pRg st="0" end="0"/>
                                            </p:txEl>
                                          </p:spTgt>
                                        </p:tgtEl>
                                        <p:attrNameLst>
                                          <p:attrName>ppt_x</p:attrName>
                                          <p:attrName>ppt_y</p:attrName>
                                        </p:attrNameLst>
                                      </p:cBhvr>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118" y="2075427"/>
            <a:ext cx="3886200" cy="3497580"/>
          </a:xfrm>
          <a:prstGeom prst="rect">
            <a:avLst/>
          </a:prstGeom>
        </p:spPr>
      </p:pic>
      <p:pic>
        <p:nvPicPr>
          <p:cNvPr id="9" name="Picture 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0000" y="905242"/>
            <a:ext cx="7112000" cy="5334000"/>
          </a:xfrm>
          <a:prstGeom prst="rect">
            <a:avLst/>
          </a:prstGeom>
        </p:spPr>
      </p:pic>
      <p:sp>
        <p:nvSpPr>
          <p:cNvPr id="24" name="Rectangle: Folded Corner 8">
            <a:extLst>
              <a:ext uri="{FF2B5EF4-FFF2-40B4-BE49-F238E27FC236}">
                <a16:creationId xmlns:a16="http://schemas.microsoft.com/office/drawing/2014/main" id="{6FCD71A2-4BFE-4953-931C-BECE5B4A1D66}"/>
              </a:ext>
            </a:extLst>
          </p:cNvPr>
          <p:cNvSpPr/>
          <p:nvPr/>
        </p:nvSpPr>
        <p:spPr>
          <a:xfrm>
            <a:off x="2088964" y="2994906"/>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chiếc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kẹo</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mút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7700364" y="3230880"/>
            <a:ext cx="1784073" cy="1842814"/>
          </a:xfrm>
          <a:prstGeom prst="foldedCorner">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Phần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thưởng</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là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cục</a:t>
            </a:r>
            <a:r>
              <a:rPr kumimoji="0" lang="en-US" sz="2800" b="1" i="0" u="none" strike="noStrike" kern="1200" cap="none" spc="0" normalizeH="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rPr>
              <a:t>tẩy</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Tahoma" panose="020B0604030504040204" pitchFamily="34" charset="0"/>
            </a:endParaRPr>
          </a:p>
        </p:txBody>
      </p:sp>
      <p:pic>
        <p:nvPicPr>
          <p:cNvPr id="28" name="Picture 2" descr="Star Cartoon Images, Stock Photos &amp;amp; Vectors | Shutterstock">
            <a:hlinkClick r:id="rId8" action="ppaction://hlinksldjump"/>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10" action="ppaction://hlinksldjump"/>
            <a:extLst>
              <a:ext uri="{FF2B5EF4-FFF2-40B4-BE49-F238E27FC236}">
                <a16:creationId xmlns:a16="http://schemas.microsoft.com/office/drawing/2014/main" id="{000EC508-FE8E-42A6-ACC3-3998FFEC3E77}"/>
              </a:ext>
            </a:extLst>
          </p:cNvPr>
          <p:cNvSpPr/>
          <p:nvPr/>
        </p:nvSpPr>
        <p:spPr>
          <a:xfrm>
            <a:off x="10191545" y="5573007"/>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32" presetClass="emph" presetSubtype="0" repeatCount="indefinite" fill="hold" grpId="1" nodeType="afterEffect">
                                  <p:stCondLst>
                                    <p:cond delay="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1250"/>
                                        <p:tgtEl>
                                          <p:spTgt spid="9"/>
                                        </p:tgtEl>
                                        <p:attrNameLst>
                                          <p:attrName>ppt_w</p:attrName>
                                        </p:attrNameLst>
                                      </p:cBhvr>
                                      <p:tavLst>
                                        <p:tav tm="0">
                                          <p:val>
                                            <p:strVal val="ppt_w"/>
                                          </p:val>
                                        </p:tav>
                                        <p:tav tm="100000">
                                          <p:val>
                                            <p:fltVal val="0"/>
                                          </p:val>
                                        </p:tav>
                                      </p:tavLst>
                                    </p:anim>
                                    <p:anim calcmode="lin" valueType="num">
                                      <p:cBhvr>
                                        <p:cTn id="26" dur="1250"/>
                                        <p:tgtEl>
                                          <p:spTgt spid="9"/>
                                        </p:tgtEl>
                                        <p:attrNameLst>
                                          <p:attrName>ppt_h</p:attrName>
                                        </p:attrNameLst>
                                      </p:cBhvr>
                                      <p:tavLst>
                                        <p:tav tm="0">
                                          <p:val>
                                            <p:strVal val="ppt_h"/>
                                          </p:val>
                                        </p:tav>
                                        <p:tav tm="100000">
                                          <p:val>
                                            <p:fltVal val="0"/>
                                          </p:val>
                                        </p:tav>
                                      </p:tavLst>
                                    </p:anim>
                                    <p:animEffect transition="out" filter="fade">
                                      <p:cBhvr>
                                        <p:cTn id="27" dur="1250"/>
                                        <p:tgtEl>
                                          <p:spTgt spid="9"/>
                                        </p:tgtEl>
                                      </p:cBhvr>
                                    </p:animEffect>
                                    <p:set>
                                      <p:cBhvr>
                                        <p:cTn id="28" dur="1" fill="hold">
                                          <p:stCondLst>
                                            <p:cond delay="1249"/>
                                          </p:stCondLst>
                                        </p:cTn>
                                        <p:tgtEl>
                                          <p:spTgt spid="9"/>
                                        </p:tgtEl>
                                        <p:attrNameLst>
                                          <p:attrName>style.visibility</p:attrName>
                                        </p:attrNameLst>
                                      </p:cBhvr>
                                      <p:to>
                                        <p:strVal val="hidden"/>
                                      </p:to>
                                    </p:set>
                                  </p:childTnLst>
                                </p:cTn>
                              </p:par>
                            </p:childTnLst>
                          </p:cTn>
                        </p:par>
                        <p:par>
                          <p:cTn id="29" fill="hold">
                            <p:stCondLst>
                              <p:cond delay="1250"/>
                            </p:stCondLst>
                            <p:childTnLst>
                              <p:par>
                                <p:cTn id="30" presetID="22" presetClass="entr" presetSubtype="4"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par>
                          <p:cTn id="33" fill="hold">
                            <p:stCondLst>
                              <p:cond delay="175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25"/>
                                        </p:tgtEl>
                                        <p:attrNameLst>
                                          <p:attrName>r</p:attrName>
                                        </p:attrNameLst>
                                      </p:cBhvr>
                                    </p:animRot>
                                    <p:animRot by="-240000">
                                      <p:cBhvr>
                                        <p:cTn id="36" dur="200" fill="hold">
                                          <p:stCondLst>
                                            <p:cond delay="200"/>
                                          </p:stCondLst>
                                        </p:cTn>
                                        <p:tgtEl>
                                          <p:spTgt spid="25"/>
                                        </p:tgtEl>
                                        <p:attrNameLst>
                                          <p:attrName>r</p:attrName>
                                        </p:attrNameLst>
                                      </p:cBhvr>
                                    </p:animRot>
                                    <p:animRot by="240000">
                                      <p:cBhvr>
                                        <p:cTn id="37" dur="200" fill="hold">
                                          <p:stCondLst>
                                            <p:cond delay="400"/>
                                          </p:stCondLst>
                                        </p:cTn>
                                        <p:tgtEl>
                                          <p:spTgt spid="25"/>
                                        </p:tgtEl>
                                        <p:attrNameLst>
                                          <p:attrName>r</p:attrName>
                                        </p:attrNameLst>
                                      </p:cBhvr>
                                    </p:animRot>
                                    <p:animRot by="-240000">
                                      <p:cBhvr>
                                        <p:cTn id="38" dur="200" fill="hold">
                                          <p:stCondLst>
                                            <p:cond delay="600"/>
                                          </p:stCondLst>
                                        </p:cTn>
                                        <p:tgtEl>
                                          <p:spTgt spid="25"/>
                                        </p:tgtEl>
                                        <p:attrNameLst>
                                          <p:attrName>r</p:attrName>
                                        </p:attrNameLst>
                                      </p:cBhvr>
                                    </p:animRot>
                                    <p:animRot by="120000">
                                      <p:cBhvr>
                                        <p:cTn id="39"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animBg="1"/>
      <p:bldP spid="24" grpId="1" animBg="1"/>
      <p:bldP spid="25" grpId="0" animBg="1"/>
      <p:bldP spid="2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436684"/>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400" b="1" i="0" u="none" strike="noStrike" kern="1200" cap="none" spc="0" normalizeH="0" baseline="0" noProof="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nhau </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0" y="757780"/>
            <a:ext cx="118328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1.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Sản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phẩm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công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nghệ</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là</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do ai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cs typeface="Arial" panose="020B0604020202020204" pitchFamily="34" charset="0"/>
              </a:rPr>
              <a:t>tạo</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545097" y="2872681"/>
            <a:ext cx="6781800"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Arial" panose="020B0604020202020204" pitchFamily="34" charset="0"/>
                <a:cs typeface="Arial" panose="020B0604020202020204" pitchFamily="34" charset="0"/>
              </a:rPr>
              <a:t>Đáp</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án</a:t>
            </a:r>
            <a:r>
              <a:rPr lang="en-US" sz="4800" b="1" dirty="0">
                <a:solidFill>
                  <a:srgbClr val="FF0000"/>
                </a:solidFill>
                <a:latin typeface="Arial" panose="020B0604020202020204" pitchFamily="34" charset="0"/>
                <a:cs typeface="Arial" panose="020B0604020202020204" pitchFamily="34" charset="0"/>
              </a:rPr>
              <a:t>: Con </a:t>
            </a:r>
            <a:r>
              <a:rPr lang="en-US" sz="4800" b="1" dirty="0" err="1">
                <a:solidFill>
                  <a:srgbClr val="FF0000"/>
                </a:solidFill>
                <a:latin typeface="Arial" panose="020B0604020202020204" pitchFamily="34" charset="0"/>
                <a:cs typeface="Arial" panose="020B0604020202020204" pitchFamily="34" charset="0"/>
              </a:rPr>
              <a:t>người</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59" y="4623324"/>
            <a:ext cx="2472525" cy="2225273"/>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595464" y="606386"/>
            <a:ext cx="11088535" cy="1367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Arial" panose="020B0604020202020204" pitchFamily="34" charset="0"/>
                <a:cs typeface="Arial" panose="020B0604020202020204" pitchFamily="34" charset="0"/>
              </a:rPr>
              <a:t>2. </a:t>
            </a:r>
            <a:r>
              <a:rPr lang="en-US" sz="4000" b="1" dirty="0" err="1">
                <a:solidFill>
                  <a:srgbClr val="008000"/>
                </a:solidFill>
                <a:latin typeface="Arial" panose="020B0604020202020204" pitchFamily="34" charset="0"/>
                <a:cs typeface="Arial" panose="020B0604020202020204" pitchFamily="34" charset="0"/>
              </a:rPr>
              <a:t>Đâu</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là</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đối</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tượng</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tự</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nhiên</a:t>
            </a:r>
            <a:r>
              <a:rPr lang="en-US" sz="4000" b="1" dirty="0">
                <a:solidFill>
                  <a:srgbClr val="008000"/>
                </a:solidFill>
                <a:latin typeface="Arial" panose="020B0604020202020204" pitchFamily="34" charset="0"/>
                <a:cs typeface="Arial" panose="020B0604020202020204" pitchFamily="34" charset="0"/>
              </a:rPr>
              <a:t> </a:t>
            </a:r>
            <a:r>
              <a:rPr lang="en-US" sz="4000" b="1" err="1">
                <a:solidFill>
                  <a:srgbClr val="008000"/>
                </a:solidFill>
                <a:latin typeface="Arial" panose="020B0604020202020204" pitchFamily="34" charset="0"/>
                <a:cs typeface="Arial" panose="020B0604020202020204" pitchFamily="34" charset="0"/>
              </a:rPr>
              <a:t>trong</a:t>
            </a:r>
            <a:r>
              <a:rPr lang="en-US" sz="4000" b="1">
                <a:solidFill>
                  <a:srgbClr val="008000"/>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8000"/>
                </a:solidFill>
                <a:latin typeface="Arial" panose="020B0604020202020204" pitchFamily="34" charset="0"/>
                <a:cs typeface="Arial" panose="020B0604020202020204" pitchFamily="34" charset="0"/>
              </a:rPr>
              <a:t>các </a:t>
            </a:r>
            <a:r>
              <a:rPr lang="en-US" sz="4000" b="1" dirty="0" err="1">
                <a:solidFill>
                  <a:srgbClr val="008000"/>
                </a:solidFill>
                <a:latin typeface="Arial" panose="020B0604020202020204" pitchFamily="34" charset="0"/>
                <a:cs typeface="Arial" panose="020B0604020202020204" pitchFamily="34" charset="0"/>
              </a:rPr>
              <a:t>hình</a:t>
            </a:r>
            <a:r>
              <a:rPr lang="en-US" sz="4000" b="1" dirty="0">
                <a:solidFill>
                  <a:srgbClr val="008000"/>
                </a:solidFill>
                <a:latin typeface="Arial" panose="020B0604020202020204" pitchFamily="34" charset="0"/>
                <a:cs typeface="Arial" panose="020B0604020202020204" pitchFamily="34" charset="0"/>
              </a:rPr>
              <a:t> </a:t>
            </a:r>
            <a:r>
              <a:rPr lang="en-US" sz="4000" b="1" dirty="0" err="1">
                <a:solidFill>
                  <a:srgbClr val="008000"/>
                </a:solidFill>
                <a:latin typeface="Arial" panose="020B0604020202020204" pitchFamily="34" charset="0"/>
                <a:cs typeface="Arial" panose="020B0604020202020204" pitchFamily="34" charset="0"/>
              </a:rPr>
              <a:t>sau</a:t>
            </a:r>
            <a:r>
              <a:rPr lang="en-US" sz="4000" b="1" dirty="0">
                <a:solidFill>
                  <a:srgbClr val="00800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0" name="Picture 9">
            <a:hlinkClick r:id="rId6"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8"/>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430" y="20054"/>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9"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601" y="-103099"/>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mj-lt"/>
                <a:ea typeface="Arial-Rounded" panose="020B0500000000000000" pitchFamily="34" charset="0"/>
                <a:cs typeface="Arial" panose="020B0604020202020204" pitchFamily="34" charset="0"/>
              </a:rPr>
              <a:t>1. </a:t>
            </a:r>
            <a:r>
              <a:rPr lang="en-US" sz="4800" b="1" dirty="0" err="1">
                <a:solidFill>
                  <a:srgbClr val="FFFF00"/>
                </a:solidFill>
                <a:latin typeface="+mj-lt"/>
                <a:ea typeface="Arial-Rounded" panose="020B0500000000000000" pitchFamily="34" charset="0"/>
                <a:cs typeface="Arial" panose="020B0604020202020204" pitchFamily="34" charset="0"/>
              </a:rPr>
              <a:t>Nêu</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tên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sản</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phẩm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công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nghệ</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có</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tác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dụng</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làm</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tóc</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nhanh</a:t>
            </a:r>
            <a:r>
              <a:rPr lang="en-US" sz="4800" b="1" dirty="0">
                <a:solidFill>
                  <a:srgbClr val="FFFF00"/>
                </a:solidFill>
                <a:latin typeface="+mj-lt"/>
                <a:ea typeface="Arial-Rounded" panose="020B0500000000000000" pitchFamily="34" charset="0"/>
                <a:cs typeface="Arial" panose="020B0604020202020204" pitchFamily="34" charset="0"/>
              </a:rPr>
              <a:t> </a:t>
            </a:r>
            <a:r>
              <a:rPr lang="en-US" sz="4800" b="1" dirty="0" err="1">
                <a:solidFill>
                  <a:srgbClr val="FFFF00"/>
                </a:solidFill>
                <a:latin typeface="+mj-lt"/>
                <a:ea typeface="Arial-Rounded" panose="020B0500000000000000" pitchFamily="34" charset="0"/>
                <a:cs typeface="Arial" panose="020B0604020202020204" pitchFamily="34" charset="0"/>
              </a:rPr>
              <a:t>khô</a:t>
            </a:r>
            <a:r>
              <a:rPr lang="en-US" sz="4800" b="1" dirty="0">
                <a:solidFill>
                  <a:srgbClr val="FFFF00"/>
                </a:solidFill>
                <a:latin typeface="+mj-lt"/>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mj-lt"/>
                <a:ea typeface="Arial-Rounded" panose="020B0500000000000000" pitchFamily="34" charset="0"/>
                <a:cs typeface="Arial" panose="020B0604020202020204" pitchFamily="34" charset="0"/>
              </a:rPr>
              <a:t>Máy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sấy</a:t>
            </a:r>
            <a:r>
              <a:rPr kumimoji="0" lang="en-US" sz="4800" b="1" i="0" u="none" strike="noStrike" kern="1200" cap="none" spc="0" normalizeH="0" noProof="0" dirty="0">
                <a:ln>
                  <a:noFill/>
                </a:ln>
                <a:solidFill>
                  <a:schemeClr val="bg1"/>
                </a:solidFill>
                <a:effectLst/>
                <a:uLnTx/>
                <a:uFillTx/>
                <a:latin typeface="+mj-lt"/>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mj-lt"/>
                <a:ea typeface="Arial-Rounded" panose="020B0500000000000000" pitchFamily="34" charset="0"/>
                <a:cs typeface="Arial" panose="020B0604020202020204" pitchFamily="34" charset="0"/>
              </a:rPr>
              <a:t>tóc</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290" y="3810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mj-lt"/>
                <a:ea typeface="Arial-Rounded" panose="020B0500000000000000" pitchFamily="34" charset="0"/>
                <a:cs typeface="Arial-Rounded" panose="020B0500000000000000" pitchFamily="34" charset="0"/>
              </a:rPr>
              <a:t>2. </a:t>
            </a:r>
            <a:r>
              <a:rPr lang="en-US" sz="4000" b="1" dirty="0" err="1">
                <a:solidFill>
                  <a:srgbClr val="FFFF00"/>
                </a:solidFill>
                <a:latin typeface="+mj-lt"/>
                <a:ea typeface="Arial-Rounded" panose="020B0500000000000000" pitchFamily="34" charset="0"/>
                <a:cs typeface="Arial-Rounded" panose="020B0500000000000000" pitchFamily="34" charset="0"/>
              </a:rPr>
              <a:t>Nêu</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tên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sản</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phẩm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công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nghệ</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có</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tác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dụng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làm</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nóng</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thức</a:t>
            </a:r>
            <a:r>
              <a:rPr lang="en-US" sz="4000" b="1" dirty="0">
                <a:solidFill>
                  <a:srgbClr val="FFFF00"/>
                </a:solidFill>
                <a:latin typeface="+mj-lt"/>
                <a:ea typeface="Arial-Rounded" panose="020B0500000000000000" pitchFamily="34" charset="0"/>
                <a:cs typeface="Arial-Rounded" panose="020B0500000000000000" pitchFamily="34" charset="0"/>
              </a:rPr>
              <a:t> </a:t>
            </a:r>
            <a:r>
              <a:rPr lang="en-US" sz="4000" b="1" dirty="0" err="1">
                <a:solidFill>
                  <a:srgbClr val="FFFF00"/>
                </a:solidFill>
                <a:latin typeface="+mj-lt"/>
                <a:ea typeface="Arial-Rounded" panose="020B0500000000000000" pitchFamily="34" charset="0"/>
                <a:cs typeface="Arial-Rounded" panose="020B0500000000000000" pitchFamily="34" charset="0"/>
              </a:rPr>
              <a:t>ăn</a:t>
            </a:r>
            <a:r>
              <a:rPr lang="en-US" sz="4000" b="1" dirty="0">
                <a:solidFill>
                  <a:srgbClr val="FFFF00"/>
                </a:solidFill>
                <a:latin typeface="+mj-lt"/>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Lò</a:t>
            </a:r>
            <a:r>
              <a:rPr lang="en-US" sz="4800" b="1" dirty="0">
                <a:solidFill>
                  <a:schemeClr val="bg1"/>
                </a:solidFill>
                <a:latin typeface="+mj-lt"/>
                <a:ea typeface="Arial-Rounded" panose="020B0500000000000000" pitchFamily="34" charset="0"/>
                <a:cs typeface="Arial-Rounded" panose="020B0500000000000000" pitchFamily="34" charset="0"/>
              </a:rPr>
              <a:t> vi </a:t>
            </a:r>
            <a:r>
              <a:rPr lang="en-US" sz="4800" b="1" dirty="0" err="1">
                <a:solidFill>
                  <a:schemeClr val="bg1"/>
                </a:solidFill>
                <a:latin typeface="+mj-lt"/>
                <a:ea typeface="Arial-Rounded" panose="020B0500000000000000" pitchFamily="34" charset="0"/>
                <a:cs typeface="Arial-Rounded" panose="020B0500000000000000" pitchFamily="34" charset="0"/>
              </a:rPr>
              <a:t>sóng</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276"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mj-lt"/>
                <a:ea typeface="Arial-Rounded" panose="020B0500000000000000" pitchFamily="34" charset="0"/>
                <a:cs typeface="Arial-Rounded" panose="020B0500000000000000" pitchFamily="34" charset="0"/>
              </a:rPr>
              <a:t>3. </a:t>
            </a:r>
            <a:r>
              <a:rPr lang="en-US" sz="3600" b="1" dirty="0" err="1">
                <a:solidFill>
                  <a:srgbClr val="FFFF00"/>
                </a:solidFill>
                <a:latin typeface="+mj-lt"/>
                <a:ea typeface="Arial-Rounded" panose="020B0500000000000000" pitchFamily="34" charset="0"/>
                <a:cs typeface="Arial-Rounded" panose="020B0500000000000000" pitchFamily="34" charset="0"/>
              </a:rPr>
              <a:t>Nêu</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tên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sản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phẩm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công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nghệ</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có</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tác</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dụng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làm</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phẳng</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quần</a:t>
            </a:r>
            <a:r>
              <a:rPr lang="en-US" sz="3600" b="1" dirty="0">
                <a:solidFill>
                  <a:srgbClr val="FFFF00"/>
                </a:solidFill>
                <a:latin typeface="+mj-lt"/>
                <a:ea typeface="Arial-Rounded" panose="020B0500000000000000" pitchFamily="34" charset="0"/>
                <a:cs typeface="Arial-Rounded" panose="020B0500000000000000" pitchFamily="34" charset="0"/>
              </a:rPr>
              <a:t> </a:t>
            </a:r>
            <a:r>
              <a:rPr lang="en-US" sz="3600" b="1" dirty="0" err="1">
                <a:solidFill>
                  <a:srgbClr val="FFFF00"/>
                </a:solidFill>
                <a:latin typeface="+mj-lt"/>
                <a:ea typeface="Arial-Rounded" panose="020B0500000000000000" pitchFamily="34" charset="0"/>
                <a:cs typeface="Arial-Rounded" panose="020B0500000000000000" pitchFamily="34" charset="0"/>
              </a:rPr>
              <a:t>áo</a:t>
            </a:r>
            <a:r>
              <a:rPr lang="en-US" sz="3600" b="1" dirty="0">
                <a:solidFill>
                  <a:srgbClr val="FFFF00"/>
                </a:solidFill>
                <a:latin typeface="+mj-lt"/>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FFFF00"/>
              </a:solidFill>
              <a:effectLst/>
              <a:uLnTx/>
              <a:uFillTx/>
              <a:latin typeface="+mj-lt"/>
              <a:ea typeface="Arial-Rounded" panose="020B0500000000000000" pitchFamily="34" charset="0"/>
              <a:cs typeface="Arial-Rounded" panose="020B0500000000000000"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ủi</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bàn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là</a:t>
            </a:r>
            <a:r>
              <a:rPr lang="en-US" sz="4800" b="1" dirty="0">
                <a:solidFill>
                  <a:schemeClr val="bg1"/>
                </a:solidFill>
                <a:latin typeface="+mj-lt"/>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379"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ea typeface="Arial-Rounded" panose="020B0500000000000000" pitchFamily="34" charset="0"/>
                <a:cs typeface="Arial-Rounded" panose="020B0500000000000000" pitchFamily="34" charset="0"/>
              </a:rPr>
              <a:t>4. </a:t>
            </a:r>
            <a:r>
              <a:rPr lang="vi-VN" sz="3200" b="1" dirty="0">
                <a:solidFill>
                  <a:srgbClr val="FFFF00"/>
                </a:solidFill>
                <a:ea typeface="Arial-Rounded" panose="020B0500000000000000" pitchFamily="34" charset="0"/>
                <a:cs typeface="Arial-Rounded" panose="020B0500000000000000" pitchFamily="34"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ea typeface="Arial-Rounded" panose="020B0500000000000000" pitchFamily="34" charset="0"/>
              <a:cs typeface="Arial-Rounded" panose="020B0500000000000000" pitchFamily="34"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mj-lt"/>
                <a:ea typeface="Arial-Rounded" panose="020B0500000000000000" pitchFamily="34" charset="0"/>
                <a:cs typeface="Arial-Rounded" panose="020B0500000000000000" pitchFamily="34" charset="0"/>
              </a:rPr>
              <a:t>Điện</a:t>
            </a:r>
            <a:r>
              <a:rPr lang="en-US" sz="4800" b="1" dirty="0">
                <a:solidFill>
                  <a:schemeClr val="bg1"/>
                </a:solidFill>
                <a:latin typeface="+mj-lt"/>
                <a:ea typeface="Arial-Rounded" panose="020B0500000000000000" pitchFamily="34" charset="0"/>
                <a:cs typeface="Arial-Rounded" panose="020B0500000000000000" pitchFamily="34" charset="0"/>
              </a:rPr>
              <a:t> </a:t>
            </a:r>
            <a:r>
              <a:rPr lang="en-US" sz="4800" b="1" dirty="0" err="1">
                <a:solidFill>
                  <a:schemeClr val="bg1"/>
                </a:solidFill>
                <a:latin typeface="+mj-lt"/>
                <a:ea typeface="Arial-Rounded" panose="020B0500000000000000" pitchFamily="34" charset="0"/>
                <a:cs typeface="Arial-Rounded" panose="020B0500000000000000" pitchFamily="34" charset="0"/>
              </a:rPr>
              <a:t>thoại</a:t>
            </a:r>
            <a:endParaRPr kumimoji="0" lang="en-US" sz="4800" b="1" i="0" u="none" strike="noStrike" kern="1200" cap="none" spc="0" normalizeH="0" baseline="0" noProof="0" dirty="0">
              <a:ln>
                <a:noFill/>
              </a:ln>
              <a:solidFill>
                <a:schemeClr val="bg1"/>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608</Words>
  <Application>Microsoft Office PowerPoint</Application>
  <PresentationFormat>Widescreen</PresentationFormat>
  <Paragraphs>90</Paragraphs>
  <Slides>32</Slides>
  <Notes>11</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等线</vt:lpstr>
      <vt:lpstr>Arial</vt:lpstr>
      <vt:lpstr>Arial-Rounded</vt:lpstr>
      <vt:lpstr>Calibri</vt:lpstr>
      <vt:lpstr>Coiny</vt:lpstr>
      <vt:lpstr>Forte</vt:lpstr>
      <vt:lpstr>Georgia</vt:lpstr>
      <vt:lpstr>iCiel Baliho Script</vt:lpstr>
      <vt:lpstr>Tahoma</vt:lpstr>
      <vt:lpstr>Times New Roman</vt:lpstr>
      <vt:lpstr>Trebuchet MS</vt:lpstr>
      <vt:lpstr>Wingdings 3</vt:lpstr>
      <vt:lpstr>字魂59号-创粗黑</vt:lpstr>
      <vt:lpstr>平面</vt:lpstr>
      <vt:lpstr>2_Office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2022-07-15T22:28:39Z</dcterms:created>
  <dcterms:modified xsi:type="dcterms:W3CDTF">2023-09-14T08:09:24Z</dcterms:modified>
</cp:coreProperties>
</file>