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  <p:sldMasterId id="2147483700" r:id="rId5"/>
    <p:sldMasterId id="2147483748" r:id="rId6"/>
    <p:sldMasterId id="2147483760" r:id="rId7"/>
    <p:sldMasterId id="2147483796" r:id="rId8"/>
    <p:sldMasterId id="2147483808" r:id="rId9"/>
    <p:sldMasterId id="2147483844" r:id="rId10"/>
  </p:sldMasterIdLst>
  <p:notesMasterIdLst>
    <p:notesMasterId r:id="rId24"/>
  </p:notesMasterIdLst>
  <p:sldIdLst>
    <p:sldId id="256" r:id="rId11"/>
    <p:sldId id="488" r:id="rId12"/>
    <p:sldId id="7719" r:id="rId13"/>
    <p:sldId id="7720" r:id="rId14"/>
    <p:sldId id="494" r:id="rId15"/>
    <p:sldId id="257" r:id="rId16"/>
    <p:sldId id="294" r:id="rId17"/>
    <p:sldId id="7721" r:id="rId18"/>
    <p:sldId id="496" r:id="rId19"/>
    <p:sldId id="7722" r:id="rId20"/>
    <p:sldId id="511" r:id="rId21"/>
    <p:sldId id="4038" r:id="rId22"/>
    <p:sldId id="771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4F071-2371-4FE1-BED0-0F1725D106F4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2D9CD-2ABF-4673-BE0D-46F4FC82A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67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69555-EE48-4B19-812B-4E1068DBF976}"/>
              </a:ext>
            </a:extLst>
          </p:cNvPr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</a:extLst>
          </p:cNvPr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88" y="863068"/>
            <a:ext cx="6007691" cy="4985916"/>
          </a:xfrm>
        </p:spPr>
        <p:txBody>
          <a:bodyPr anchor="ctr">
            <a:noAutofit/>
          </a:bodyPr>
          <a:lstStyle>
            <a:lvl1pPr algn="l">
              <a:lnSpc>
                <a:spcPct val="125000"/>
              </a:lnSpc>
              <a:defRPr sz="6000" b="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7352" y="863068"/>
            <a:ext cx="3351729" cy="512006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2EEBA-3A5D-41CE-8465-A45A0F65674E}"/>
              </a:ext>
            </a:extLst>
          </p:cNvPr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F4CF2F-CDFA-4A37-837C-819D523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/>
          <a:p>
            <a:pPr algn="l"/>
            <a:fld id="{0DCFB061-4267-4D9F-8017-6F550D3068DF}" type="datetime1">
              <a:rPr lang="en-US" smtClean="0"/>
              <a:t>10/4/2024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FECE62A-61A4-407D-8F0B-D459CD97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/>
          <a:lstStyle>
            <a:lvl1pPr algn="r">
              <a:defRPr/>
            </a:lvl1pPr>
          </a:lstStyle>
          <a:p>
            <a:pPr algn="l"/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9FE60A9-FE2A-451F-9244-60FCE7FE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899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F41D3-C6B9-4E99-9321-87C4E216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3A0F-DEF3-4134-98D0-2E1276938A8B}" type="datetime1">
              <a:rPr lang="en-US" smtClean="0"/>
              <a:t>10/4/2024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BC6EB-07B1-46AF-AC33-E998BC6A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3A0C1-6562-4819-9E88-4C1378FD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387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CA29BA-0143-49FF-8608-DB1623D99537}"/>
              </a:ext>
            </a:extLst>
          </p:cNvPr>
          <p:cNvSpPr/>
          <p:nvPr/>
        </p:nvSpPr>
        <p:spPr>
          <a:xfrm>
            <a:off x="0" y="0"/>
            <a:ext cx="8248592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015" y="640079"/>
            <a:ext cx="2796066" cy="2551751"/>
          </a:xfrm>
        </p:spPr>
        <p:txBody>
          <a:bodyPr anchor="b">
            <a:normAutofit/>
          </a:bodyPr>
          <a:lstStyle>
            <a:lvl1pPr algn="l">
              <a:lnSpc>
                <a:spcPct val="135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818" y="640078"/>
            <a:ext cx="6969693" cy="54559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53015" y="3223803"/>
            <a:ext cx="2796066" cy="2872197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10CF18-370D-4E80-AE4C-396FFDFCAE5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EBFE9C-5A22-4462-9C51-E00C03F5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53015" y="6309360"/>
            <a:ext cx="1734207" cy="457200"/>
          </a:xfrm>
        </p:spPr>
        <p:txBody>
          <a:bodyPr/>
          <a:lstStyle>
            <a:lvl1pPr algn="l">
              <a:defRPr/>
            </a:lvl1pPr>
          </a:lstStyle>
          <a:p>
            <a:fld id="{61A2E4C8-2960-4ADD-862C-4D9643CB15AC}" type="datetime1">
              <a:rPr lang="en-US" smtClean="0"/>
              <a:t>10/4/2024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EBBFF2E-AA66-4B76-9139-CB000B5A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18" y="6309360"/>
            <a:ext cx="6993867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4F64C4-BF20-4F6B-B650-57C71C82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01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4996" y="640079"/>
            <a:ext cx="2714085" cy="2695903"/>
          </a:xfrm>
        </p:spPr>
        <p:txBody>
          <a:bodyPr anchor="b">
            <a:noAutofit/>
          </a:bodyPr>
          <a:lstStyle>
            <a:lvl1pPr algn="l"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248592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34996" y="3429000"/>
            <a:ext cx="2714085" cy="2508026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49BC8-9ABF-49F6-851C-5DB0B86CA70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1EE21-E3FA-4D43-B224-C6649596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4997" y="6309360"/>
            <a:ext cx="1645920" cy="457200"/>
          </a:xfrm>
        </p:spPr>
        <p:txBody>
          <a:bodyPr/>
          <a:lstStyle/>
          <a:p>
            <a:fld id="{48BDEA15-09CD-4275-A8E0-385C965F48B0}" type="datetime1">
              <a:rPr lang="en-US" smtClean="0"/>
              <a:t>10/4/2024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D7F83-8993-4ED4-9F02-663CC085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678B7-E511-4CE1-BEE5-89E959B9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080" y="6309360"/>
            <a:ext cx="4946592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088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BC61-5547-4A60-8DA1-6699760D9972}" type="datetime1">
              <a:rPr lang="en-US" smtClean="0"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24B9D1C6-60D0-4CD1-8F31-F912522EB041}" type="datetime1">
              <a:rPr lang="en-US" smtClean="0"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518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1122362"/>
            <a:ext cx="8876022" cy="3744209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5230134"/>
            <a:ext cx="4876800" cy="942065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02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00"/>
            </a:lvl3pPr>
            <a:lvl4pPr>
              <a:lnSpc>
                <a:spcPct val="120000"/>
              </a:lnSpc>
              <a:defRPr sz="1200"/>
            </a:lvl4pPr>
            <a:lvl5pPr>
              <a:lnSpc>
                <a:spcPct val="12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52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00"/>
            </a:lvl3pPr>
            <a:lvl4pPr>
              <a:lnSpc>
                <a:spcPct val="120000"/>
              </a:lnSpc>
              <a:defRPr sz="1200"/>
            </a:lvl4pPr>
            <a:lvl5pPr>
              <a:lnSpc>
                <a:spcPct val="12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088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368862"/>
            <a:ext cx="9486900" cy="36796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5318974"/>
            <a:ext cx="9486900" cy="8532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36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0" y="2168278"/>
            <a:ext cx="4702921" cy="41563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9880" y="2168278"/>
            <a:ext cx="4782699" cy="41563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879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69555-EE48-4B19-812B-4E1068DBF976}"/>
              </a:ext>
            </a:extLst>
          </p:cNvPr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</a:extLst>
          </p:cNvPr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88" y="863068"/>
            <a:ext cx="6007691" cy="4985916"/>
          </a:xfrm>
        </p:spPr>
        <p:txBody>
          <a:bodyPr anchor="ctr">
            <a:noAutofit/>
          </a:bodyPr>
          <a:lstStyle>
            <a:lvl1pPr algn="l">
              <a:lnSpc>
                <a:spcPct val="125000"/>
              </a:lnSpc>
              <a:defRPr sz="6000" b="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7352" y="863068"/>
            <a:ext cx="3351729" cy="512006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2EEBA-3A5D-41CE-8465-A45A0F65674E}"/>
              </a:ext>
            </a:extLst>
          </p:cNvPr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F4CF2F-CDFA-4A37-837C-819D523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/>
          <a:p>
            <a:pPr algn="l"/>
            <a:fld id="{0DCFB061-4267-4D9F-8017-6F550D3068DF}" type="datetime1">
              <a:rPr lang="en-US" smtClean="0"/>
              <a:t>10/4/2024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FECE62A-61A4-407D-8F0B-D459CD97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/>
          <a:lstStyle>
            <a:lvl1pPr algn="r">
              <a:defRPr/>
            </a:lvl1pPr>
          </a:lstStyle>
          <a:p>
            <a:pPr algn="l"/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9FE60A9-FE2A-451F-9244-60FCE7FE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561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75359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1" y="2095930"/>
            <a:ext cx="4507931" cy="758650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1" y="2938410"/>
            <a:ext cx="4507930" cy="33861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4867" y="2095930"/>
            <a:ext cx="4507932" cy="758650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4867" y="2938410"/>
            <a:ext cx="4507932" cy="33861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99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38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460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776472" cy="285292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582" y="987425"/>
            <a:ext cx="5948618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0" y="3484210"/>
            <a:ext cx="3768934" cy="23847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828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932349" cy="285267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74810" y="657055"/>
            <a:ext cx="5831389" cy="55151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199" y="3484210"/>
            <a:ext cx="3768934" cy="23768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157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8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1898" y="854169"/>
            <a:ext cx="2674301" cy="532279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854169"/>
            <a:ext cx="7886700" cy="532279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26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12BED07-6713-92AA-40AF-AE58F4F83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8406" y="4512376"/>
            <a:ext cx="8639776" cy="90019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9EF77-BF49-E4C1-0FC7-563354777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D5853-25AA-1C3D-EAD2-49667479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F0DAD-5850-CAAE-CD25-4D6DDDFF3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851B1-0B20-9549-0D70-886AA9D045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8406" y="1720884"/>
            <a:ext cx="8639775" cy="2734693"/>
          </a:xfrm>
          <a:noFill/>
        </p:spPr>
        <p:txBody>
          <a:bodyPr anchor="b">
            <a:normAutofit/>
          </a:bodyPr>
          <a:lstStyle>
            <a:lvl1pPr algn="l">
              <a:defRPr sz="3200" spc="53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13713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8F26-B5E3-8A90-51FC-8520D1D73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A4D95-10F3-6212-8302-5610C43E3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81BE7-A53D-441E-0393-0E59412C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F10F0-B23F-BF4B-DB66-9BCF734D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5DDEC-13A7-D988-D082-03076F80F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999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80CFA-45ED-71B0-EE3E-CCE6D5C19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474" y="2413788"/>
            <a:ext cx="8085116" cy="2737521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7BECA-A01D-7D7A-F2A6-891EC9D22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2474" y="1351721"/>
            <a:ext cx="8085118" cy="99391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16478-6FAF-D420-0B87-6EABB81E8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289B-CB0D-8AFC-7C02-F755C0DCC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971E4-8A9E-2A30-D7FE-B3505124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15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69555-EE48-4B19-812B-4E1068DBF976}"/>
              </a:ext>
            </a:extLst>
          </p:cNvPr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</a:extLst>
          </p:cNvPr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88" y="863068"/>
            <a:ext cx="6007691" cy="4985916"/>
          </a:xfrm>
        </p:spPr>
        <p:txBody>
          <a:bodyPr anchor="ctr">
            <a:noAutofit/>
          </a:bodyPr>
          <a:lstStyle>
            <a:lvl1pPr algn="l">
              <a:lnSpc>
                <a:spcPct val="125000"/>
              </a:lnSpc>
              <a:defRPr sz="6000" b="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7352" y="863068"/>
            <a:ext cx="3351729" cy="512006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2EEBA-3A5D-41CE-8465-A45A0F65674E}"/>
              </a:ext>
            </a:extLst>
          </p:cNvPr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F4CF2F-CDFA-4A37-837C-819D523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/>
          <a:p>
            <a:pPr algn="l"/>
            <a:fld id="{0DCFB061-4267-4D9F-8017-6F550D3068DF}" type="datetime1">
              <a:rPr lang="en-US" smtClean="0"/>
              <a:t>10/4/2024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FECE62A-61A4-407D-8F0B-D459CD97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/>
          <a:lstStyle>
            <a:lvl1pPr algn="r">
              <a:defRPr/>
            </a:lvl1pPr>
          </a:lstStyle>
          <a:p>
            <a:pPr algn="l"/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9FE60A9-FE2A-451F-9244-60FCE7FE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2279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7F941-C3A7-545F-8046-C7A9AC803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817" y="1272209"/>
            <a:ext cx="9164725" cy="103367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D4277-CFAE-EEF6-3346-61F06D5A39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5817" y="2425148"/>
            <a:ext cx="4188635" cy="316064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43384-699D-84FC-C8B5-7BDE49BB4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1355" y="2425148"/>
            <a:ext cx="4188635" cy="31606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49386-AFC8-03DA-4563-07B0A011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ED60A-7704-31D9-7D4D-65C635EDF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927DA-3B5E-13B8-0BA8-5DCFF001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129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7B55A-280B-BDCB-F966-8578DDE7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442" y="600817"/>
            <a:ext cx="10079497" cy="1168706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6EA03-7008-14AB-547B-E66EA4EC9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7442" y="1798488"/>
            <a:ext cx="4599587" cy="668492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29F56-D2C8-71FE-FA59-002819D51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442" y="2777279"/>
            <a:ext cx="4599587" cy="32769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2524D2-CA8D-75F3-D089-C2F0E20D4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7352" y="1798488"/>
            <a:ext cx="4599588" cy="668492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9B0E3-5AE5-0516-27BF-9F246137F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7352" y="2777279"/>
            <a:ext cx="4599588" cy="32769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B319A7-6048-4735-B2AC-6D6043F14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15F875-F23E-D0D2-9115-CD494FDA0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B4F88F-F488-D9D5-CF99-AA1750AAF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094593-EFC2-EEEF-74CD-BD00F4132A94}"/>
              </a:ext>
            </a:extLst>
          </p:cNvPr>
          <p:cNvCxnSpPr>
            <a:cxnSpLocks/>
          </p:cNvCxnSpPr>
          <p:nvPr/>
        </p:nvCxnSpPr>
        <p:spPr>
          <a:xfrm>
            <a:off x="6571185" y="2593591"/>
            <a:ext cx="4525755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851F6D-436C-FA47-8CD1-2C10E735764A}"/>
              </a:ext>
            </a:extLst>
          </p:cNvPr>
          <p:cNvCxnSpPr>
            <a:cxnSpLocks/>
          </p:cNvCxnSpPr>
          <p:nvPr/>
        </p:nvCxnSpPr>
        <p:spPr>
          <a:xfrm>
            <a:off x="1107503" y="2593591"/>
            <a:ext cx="4509526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3557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91B86-9261-4E82-EF65-30F78154E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A5E84-E43B-20AE-E80D-47CB0B07B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FF5797-14F1-9FEB-247C-0E325AF7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5D7AF-1489-8F93-4828-0AE784B8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24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6CAF1C-8901-AE05-E52C-D5B95941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CD4F90-2973-4FE2-6C2C-5C2AC5C5A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0414B-A7EC-0C14-EFD2-29C5582C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365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378C7-A764-C5E4-A6A4-DC5B1B35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121" y="1391478"/>
            <a:ext cx="3288432" cy="1951414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FE178-4B5D-413B-6583-AB81E8D04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3235" y="920080"/>
            <a:ext cx="5312467" cy="502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92F6D-71AB-9630-9DBE-46041C50C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0121" y="3566727"/>
            <a:ext cx="3288432" cy="1766325"/>
          </a:xfrm>
        </p:spPr>
        <p:txBody>
          <a:bodyPr anchor="b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EAAD1-C919-6E2E-32D2-E199025FB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8B5D8-E15B-BE38-2A89-BD0F02E1A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ECC26-B78C-4CBD-6883-97E80D3E5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AAC029-BE5C-900C-E7D2-DE6E31789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98" y="931857"/>
            <a:ext cx="4305523" cy="499630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060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04EAA-30F7-390A-C77C-2E5BD8218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120" y="1391478"/>
            <a:ext cx="3322510" cy="2037522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 useBgFill="1">
        <p:nvSpPr>
          <p:cNvPr id="3" name="Picture Placeholder 2">
            <a:extLst>
              <a:ext uri="{FF2B5EF4-FFF2-40B4-BE49-F238E27FC236}">
                <a16:creationId xmlns:a16="http://schemas.microsoft.com/office/drawing/2014/main" id="{513A1C34-81AC-D534-67B1-427212289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07143" y="931857"/>
            <a:ext cx="5351659" cy="499630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E1012D-3524-26C6-64C1-8CE6E7A9A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0120" y="3742792"/>
            <a:ext cx="3322510" cy="1590261"/>
          </a:xfrm>
        </p:spPr>
        <p:txBody>
          <a:bodyPr anchor="b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FA6D7-1BE0-F14D-A2F7-4836180BC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6B5AC-3F20-FDC1-D579-7C4C6B4ED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74ACA-1D54-81FA-70B1-31AB3011B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D8EE65-D4F9-418A-1628-F5DFD3DBA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98" y="931857"/>
            <a:ext cx="4305523" cy="499630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055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2C3AB-851A-0D2F-B3AE-5B161CFFC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338" y="1255172"/>
            <a:ext cx="9297346" cy="1050707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89FD6B-3621-3904-7878-A2825C692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24338" y="2419468"/>
            <a:ext cx="9297346" cy="32543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08AE9-D8ED-ED5D-D7B0-A43811777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EF98B-AC81-D122-3D05-9C4E2FE4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FB543-B138-6627-3714-12105D17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612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3DE16D-F1A0-DDB5-A98C-A9055C93D9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26961" y="1414196"/>
            <a:ext cx="1817441" cy="4100602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8A548F-8DA7-C53C-1BFE-7C720CB20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46042" y="1414196"/>
            <a:ext cx="7780919" cy="410060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EA2C8-1C90-25D0-8B0A-30B73CFD3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FF1A4-0404-DA2D-1EA4-828091C0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57155-0F4A-F7B7-C4A8-755572E98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055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EB46B8FB-F6A2-5F47-A6CD-A7E17E69270F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AB39E9-6F50-3F4B-9DDB-FC0E0CA99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150" y="768334"/>
            <a:ext cx="5066001" cy="2866405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B2C33E-E9A6-304D-BBCB-97AD0B213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150" y="4283239"/>
            <a:ext cx="5066001" cy="1475177"/>
          </a:xfrm>
        </p:spPr>
        <p:txBody>
          <a:bodyPr anchor="b"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C75C4-E533-BE48-B528-D1A278BC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928" y="457200"/>
            <a:ext cx="3608205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fld id="{A5B0A250-5CC0-1746-B209-08E8B0DAE6AF}" type="datetimeFigureOut">
              <a:rPr lang="en-US" smtClean="0"/>
              <a:pPr algn="l"/>
              <a:t>10/4/2024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9BA8A-EF83-434D-A90E-0805D1104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FDDE0-90B9-AD4E-B0EB-E7464FA9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3A3282-0389-C547-8CA6-7F3E7F27B34D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1087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EB46B8FB-F6A2-5F47-A6CD-A7E17E69270F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AB39E9-6F50-3F4B-9DDB-FC0E0CA99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150" y="768334"/>
            <a:ext cx="5066001" cy="2866405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B2C33E-E9A6-304D-BBCB-97AD0B213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150" y="4283239"/>
            <a:ext cx="5066001" cy="1475177"/>
          </a:xfrm>
        </p:spPr>
        <p:txBody>
          <a:bodyPr anchor="b"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C75C4-E533-BE48-B528-D1A278BC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928" y="457200"/>
            <a:ext cx="3608205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fld id="{A5B0A250-5CC0-1746-B209-08E8B0DAE6AF}" type="datetimeFigureOut">
              <a:rPr lang="en-US" smtClean="0"/>
              <a:pPr algn="l"/>
              <a:t>10/4/2024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9BA8A-EF83-434D-A90E-0805D1104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FDDE0-90B9-AD4E-B0EB-E7464FA9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3A3282-0389-C547-8CA6-7F3E7F27B34D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606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69555-EE48-4B19-812B-4E1068DBF976}"/>
              </a:ext>
            </a:extLst>
          </p:cNvPr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</a:extLst>
          </p:cNvPr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88" y="863068"/>
            <a:ext cx="6007691" cy="4985916"/>
          </a:xfrm>
        </p:spPr>
        <p:txBody>
          <a:bodyPr anchor="ctr">
            <a:noAutofit/>
          </a:bodyPr>
          <a:lstStyle>
            <a:lvl1pPr algn="l">
              <a:lnSpc>
                <a:spcPct val="125000"/>
              </a:lnSpc>
              <a:defRPr sz="6000" b="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7352" y="863068"/>
            <a:ext cx="3351729" cy="512006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2EEBA-3A5D-41CE-8465-A45A0F65674E}"/>
              </a:ext>
            </a:extLst>
          </p:cNvPr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F4CF2F-CDFA-4A37-837C-819D523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/>
          <a:p>
            <a:pPr algn="l"/>
            <a:fld id="{0DCFB061-4267-4D9F-8017-6F550D3068DF}" type="datetime1">
              <a:rPr lang="en-US" smtClean="0"/>
              <a:t>10/4/2024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FECE62A-61A4-407D-8F0B-D459CD97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/>
          <a:lstStyle>
            <a:lvl1pPr algn="r">
              <a:defRPr/>
            </a:lvl1pPr>
          </a:lstStyle>
          <a:p>
            <a:pPr algn="l"/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9FE60A9-FE2A-451F-9244-60FCE7FE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2190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EB46B8FB-F6A2-5F47-A6CD-A7E17E69270F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AB39E9-6F50-3F4B-9DDB-FC0E0CA99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150" y="768334"/>
            <a:ext cx="5066001" cy="2866405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B2C33E-E9A6-304D-BBCB-97AD0B213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150" y="4283239"/>
            <a:ext cx="5066001" cy="1475177"/>
          </a:xfrm>
        </p:spPr>
        <p:txBody>
          <a:bodyPr anchor="b"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C75C4-E533-BE48-B528-D1A278BC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928" y="457200"/>
            <a:ext cx="3608205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fld id="{A5B0A250-5CC0-1746-B209-08E8B0DAE6AF}" type="datetimeFigureOut">
              <a:rPr lang="en-US" smtClean="0"/>
              <a:pPr algn="l"/>
              <a:t>10/4/2024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9BA8A-EF83-434D-A90E-0805D1104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FDDE0-90B9-AD4E-B0EB-E7464FA9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3A3282-0389-C547-8CA6-7F3E7F27B34D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218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EB46B8FB-F6A2-5F47-A6CD-A7E17E69270F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AB39E9-6F50-3F4B-9DDB-FC0E0CA99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150" y="768334"/>
            <a:ext cx="5066001" cy="2866405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B2C33E-E9A6-304D-BBCB-97AD0B213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150" y="4283239"/>
            <a:ext cx="5066001" cy="1475177"/>
          </a:xfrm>
        </p:spPr>
        <p:txBody>
          <a:bodyPr anchor="b"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C75C4-E533-BE48-B528-D1A278BC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928" y="457200"/>
            <a:ext cx="3608205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fld id="{A5B0A250-5CC0-1746-B209-08E8B0DAE6AF}" type="datetimeFigureOut">
              <a:rPr lang="en-US" smtClean="0"/>
              <a:pPr algn="l"/>
              <a:t>10/4/2024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9BA8A-EF83-434D-A90E-0805D1104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FDDE0-90B9-AD4E-B0EB-E7464FA9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3A3282-0389-C547-8CA6-7F3E7F27B34D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2605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0CAFDA3-320A-C24D-A7A1-20C1267EC987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2411669-6E2C-2243-99CD-6BC9D724FA1F}"/>
                </a:ext>
              </a:extLst>
            </p:cNvPr>
            <p:cNvSpPr/>
            <p:nvPr/>
          </p:nvSpPr>
          <p:spPr>
            <a:xfrm>
              <a:off x="8928528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4E0C522-0F40-ED44-A700-F1BCD1CF74F5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79B4380-CBEC-C341-A10E-5EF9A8597959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04AD70E-5490-4C4E-A05D-D67949C51A74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28A8883-9F24-0047-92B7-45B3D2E7D9C0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AC3A3BB-FD2C-FB44-9478-FA87EF229D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F46B3B1-E981-BB40-B916-51A6D3851969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A7DAE92-7D6B-B042-83BE-047C8EC322A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6AADCE6-4277-EA49-AF23-63B53CA6772A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8CEA343-047B-DF4E-A7A8-881C7740EA3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CCBAA07-17CE-2740-AA04-AEDA5EAD2796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F15C430-7951-6040-BD4C-4E996E94480E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B3467F9-370D-5C4C-9EDE-E0CA0E401568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2A1E4-52BA-534C-AECC-35C3CF44F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5675-65B4-E14F-9785-663A83B7B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76A1E-2332-684F-BDD2-687C166B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B8CB0-B7BE-7D4F-B254-8A2F8AEC2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5A569-A063-8E40-B703-82B11D2A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7169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31D73A-BA91-794F-8C09-4F4B41A6D08B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83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4738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3ABDDED5-B489-454D-A72D-46C9473AB018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6338A9A-49A1-B04D-B479-43604A5CD6D5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151B6D8-101B-F34D-992A-1668DB5D0067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1D4DE71-EB1A-E74C-9364-5FEC5377F4EF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D99A5CD-9D3A-DA46-AD96-34B9DB522051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6537DF9-74F2-924C-9B63-22B100C80C92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7655457-8E4D-F34C-A595-66A45E9C3A1F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B0E8D2C-8947-E44C-BC5F-F81B083DAA3E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D57F45D-85B8-AC49-A2BA-E941F1BE7F15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A576359-CAE3-634C-8DF8-A834BCD7D668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6343F35-6601-BD4A-B9A5-25361D0453D2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ED1C169-DCD9-9C4B-91B1-519621155A64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2328AC7-E0BC-0E46-A25B-11D523EC8100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2BBE02A-588F-6C4D-B310-694098C6A340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51D5A0-C90A-0A44-8654-CFE1B719B35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F0FA086-0D80-B74A-9B37-5EACDE30D61F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022E302-2A55-8844-A50B-DC16D075E16B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4B325F5-A048-2843-A40B-3B2B31ECED76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707B616-7E85-5442-B46B-AF9426A7A0E9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8914A00-D181-5847-A150-77CE67F94369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AF2D976-5F49-2848-B465-C85708A6D706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E333474-B850-354C-A2E2-01735C948D47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C25646C-71B3-4A44-A4FE-C3CABE5580BB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B598CFE9-67EE-E342-9EF7-F40A1E0BE59E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E29AD13-94FE-1349-A28E-10F6E780F510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0648E-B4D5-4145-84E7-46B5793EA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68351"/>
            <a:ext cx="5066001" cy="2334768"/>
          </a:xfrm>
        </p:spPr>
        <p:txBody>
          <a:bodyPr anchor="t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B92A6-7558-3148-B855-5BC58B415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4255453"/>
            <a:ext cx="5066001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0B541-D211-974B-97FE-C1F9473AB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27FB0-D95A-D543-8E29-6E5F22B4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C4404-F49D-9F48-A10B-1F60870B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6A1FD1-D82F-3141-8687-8D7C0631C21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8011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42ECFEB-12CF-4C4F-BC8A-5816C27CA565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26C9482-2804-144B-88B2-0AF191BD757D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1363F79-96BD-9240-86E2-DF26C9C2437D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53F0BF1-DA57-1D49-82F0-802F4D385A85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CD42A1B-A03A-C946-8A2A-CE437EA433FD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591FE00-3AAF-9B4B-8107-E94D50828227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49E92E9-89A7-4842-B271-411C7DF75D2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C29C99-0841-9F46-AB1A-E9751DFE448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0AB684-BDA8-014B-8DCC-125F8B8DC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40E05-0F5F-6243-AD57-66BFC33AD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851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0B3A4-11FE-D94C-9B93-255E36231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9638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BEEAF-F881-6E48-84AF-E5CEEF1C7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72753-1CC3-9244-9AF0-6927018A6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D55D0-FCC7-AC42-9810-9B49E334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C736C3-88FB-244C-83B8-B2856998D22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2471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7D16A9C-7411-5242-A59C-816B8907E3BE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997260B-7D44-7049-B605-7FD6E6CE5612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D6AF601-77C3-D74A-B1E5-7F33703A6927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DFCA921-0F9E-2E41-A285-75409E25501A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20B9E03-438B-FC42-9DA1-835D5BC3FE8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670E1F-61CD-8940-A898-6D5092A78BB9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80C64CF-0C6A-3449-9709-AE038C4A7995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EC46D5B-957F-A24C-8E36-CC71F660EC8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58182F-7B5E-FD42-AFC6-A3848D83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68096"/>
            <a:ext cx="7333488" cy="12710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9E4DE-75C0-C841-A68D-9D7BBAD76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149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87F7-356E-9E43-97A0-D972B2285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149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AB4C28-30CB-CC4E-A25E-F4FEFA49BC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3066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ED0191-963B-1E4C-BEC5-9B42E3951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3066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E0BED-3EB7-BB4A-A556-FA967FB01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A2466A-4D90-174C-B382-AC4674D7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EADE49-8082-214B-9742-5EE8DA2E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E39200-18D5-014B-BAB8-FF5D0BA15E0C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709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7DF52F6-A06E-0343-95B8-DAAC38DB4B8C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7092C52-7052-0749-9DA0-9374DBF495AE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64E1C2F-81E1-C44D-859C-946596C950F2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3626485-4263-0A44-9561-E278A7056C33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D45AAB5-3CCC-DE4A-A962-3702911B55C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CAFB16F-8EDE-D44F-A51E-34EDC41E7404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CD51329-732C-BB4C-98E5-715BAF9F8853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92B5D44-BC55-AF4C-984D-C8231B22F80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A1E9E2-564E-7049-A22F-BB5B876BA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359D05-C08D-7747-B2FC-3F62B335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FF615-BB08-A844-B689-BAA7C5040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3A67D-F96F-4849-8C83-49CC3A65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CFAAB9-2B6B-8D4C-A748-433E2C393EA6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0743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BCA70-D63D-40F6-B9B3-4E49B96E2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10/4/2024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12559-BD91-4904-A24A-0CF0A2324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58BB7-74A5-4A6F-A0FF-021E68F0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9685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0914A35-7AAF-4B42-9C68-47A633EFD9D0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ABCED79-0E70-FB4D-ABF2-D859BF5556E4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364885D-A3A4-5144-AB4E-7624F27287E6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22073D5-CC72-0549-BD26-F7AF9851BE45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827A049-C9FD-554E-9B01-F151B0D9E86B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6832559-4D18-8744-AB91-9FCFAB732477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F97A623-E5DC-1B44-B687-8643B9F0D741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37BBE1-2C82-4E45-B5C5-35E07B05E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64973"/>
            <a:ext cx="3609982" cy="1395043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01F2E-A734-364B-8A7D-990D6B88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4832" y="770890"/>
            <a:ext cx="6112517" cy="48005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CBAD9-5515-1748-8E77-F48160F4E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7089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6C22B-80D4-AA42-9999-401E37B4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55DE4-33E8-7F4B-9334-95EA6084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70FA5-21EE-D742-8F01-C1BAE0FDB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F966AA-D7DF-F84D-80D4-E216A641B00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0926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10D391A-F01E-4947-8A01-95438AA0B323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499306-B4E0-064D-8F6C-96E9C4BD04DA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F3D0241-0A21-8047-8CE3-B3FDD5FDF71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3083F97-6891-0447-957C-AB0834B826D2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2EF7D75-E7C1-5147-A03B-3EC641CF3B0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6D7CA94-94B4-C140-8C68-01C0ADFA1C7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11CD629-C318-A848-BDDE-BBA9465EBF9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A5AC1F8-1370-E946-977E-E4CFC6947BA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CEE63B-B967-0A48-9623-220376760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89"/>
            <a:ext cx="3609983" cy="138912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1F680-28C8-FA44-9CD5-20709DA02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23838" y="890816"/>
            <a:ext cx="6060136" cy="4870411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507CD-197E-BB4C-83A6-DA3FC97A2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60121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E00AC-DF6C-D548-8A06-D6269BDB0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D113B-57D4-9A4F-BFE0-2A3963B4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D9954-FA18-8948-AA52-21CED059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3EB25D-2379-5040-B990-1C99B0B7D93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55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ED5C-5A53-433E-8A55-46F54CE81DA5}" type="datetime1">
              <a:rPr lang="en-US" smtClean="0"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3697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ED46EE4-CE67-DD46-A751-9FEA049A22B8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55C5B70-D34F-8A49-B220-808CE2BBB7F3}"/>
                </a:ext>
              </a:extLst>
            </p:cNvPr>
            <p:cNvSpPr/>
            <p:nvPr/>
          </p:nvSpPr>
          <p:spPr>
            <a:xfrm>
              <a:off x="8928528" y="491812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BBFE624-6DBD-8541-B43B-180C0AFA21F0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E01AC23-2120-A542-B140-5A29AA27A2C8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54689C0-9C35-9B4D-906B-DA287DA55A38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96570F0-11E0-6147-9053-E3A4B5DBA0E4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BDD97F6-A366-B54A-B889-42E97AFEDE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8E853BC-EE80-374B-B823-8D51A948C4CF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B5B70B1-649D-9848-B5D4-6DE04D55F5F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6A2092A-2157-0A49-937F-BBAE14687DE7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092371E-D526-AF43-816F-F7AEBA9FF16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6995714-B51E-E84A-9FD5-3AD33004E517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FDB0CC5-76AA-6E44-8376-4EE649C1DE42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D981F0B-8982-1C45-8D7C-30E744003823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76EEB7-1E87-0447-8CD6-DD220CF4E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8AE526-3A03-9B41-8C9F-27156E701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08D72-182D-C947-B3F7-B74948D0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6E396-D059-AF4D-A1D9-C1347978A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845B6-87C0-2F4A-8146-00E911CD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480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8A912D-4325-C449-BF2E-F331A221C69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14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1945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3803ECC-8207-244B-8051-94AA5304EDD9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F2E8536-821C-3846-A152-2001B7BA4BC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7A02781-FFB4-C04E-97FB-78D26A9E8F1C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4C29607-37D2-7A4B-98E2-2C851CD6776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12FC7BA-80CC-1C4E-B268-B3EEA08137F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EBC8FB1-96B9-D84A-BD2A-BC8410EBE012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A8455B4-A778-B44D-A7E8-C45A4846D9F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407CCA-80EF-2B45-8F8C-7D5796A61B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50095" y="976630"/>
            <a:ext cx="2268507" cy="47845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221C3-F2D3-FC4F-938B-4C4CAC73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5150" y="976630"/>
            <a:ext cx="8264057" cy="478459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61B46-3E9A-AC48-8C84-5B46EA1EC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F8F49-5859-714C-8EE1-61A74F324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B6F69-3FFA-D94F-BA99-873D36F7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1B40EC-87DB-A64F-9D4B-98A86F7CEFFF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6774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32C74-82F4-2A29-889B-EF23CEE6A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1122363"/>
            <a:ext cx="6211185" cy="230524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CADD6-278F-604C-8A38-BBBAFC675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2" y="3549048"/>
            <a:ext cx="5029198" cy="195627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3946B-3F5A-C916-B62B-8D5938EA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6539F-2DB8-FCDA-C884-9C3CD29B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AA7B3-5D3B-D493-8F6F-1FEBB857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934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32C74-82F4-2A29-889B-EF23CEE6A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1122363"/>
            <a:ext cx="6211185" cy="230524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CADD6-278F-604C-8A38-BBBAFC675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2" y="3549048"/>
            <a:ext cx="5029198" cy="195627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3946B-3F5A-C916-B62B-8D5938EA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6539F-2DB8-FCDA-C884-9C3CD29B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AA7B3-5D3B-D493-8F6F-1FEBB857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949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32C74-82F4-2A29-889B-EF23CEE6A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1122363"/>
            <a:ext cx="6211185" cy="230524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CADD6-278F-604C-8A38-BBBAFC675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2" y="3549048"/>
            <a:ext cx="5029198" cy="195627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3946B-3F5A-C916-B62B-8D5938EA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6539F-2DB8-FCDA-C884-9C3CD29B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AA7B3-5D3B-D493-8F6F-1FEBB857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827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32C74-82F4-2A29-889B-EF23CEE6A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1122363"/>
            <a:ext cx="6211185" cy="230524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CADD6-278F-604C-8A38-BBBAFC675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2" y="3549048"/>
            <a:ext cx="5029198" cy="195627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3946B-3F5A-C916-B62B-8D5938EA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6539F-2DB8-FCDA-C884-9C3CD29B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AA7B3-5D3B-D493-8F6F-1FEBB857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340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32C74-82F4-2A29-889B-EF23CEE6A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1122363"/>
            <a:ext cx="6211185" cy="230524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CADD6-278F-604C-8A38-BBBAFC675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2" y="3549048"/>
            <a:ext cx="5029198" cy="195627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3946B-3F5A-C916-B62B-8D5938EA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6539F-2DB8-FCDA-C884-9C3CD29B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AA7B3-5D3B-D493-8F6F-1FEBB857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646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4769-9A55-AF9B-4CE4-DFA07E71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45D9E-DBB4-B890-88D5-B4C03599E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15260-1C0B-A965-3114-D7C40D18B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F4D1-0334-3F24-69B4-06C7BD74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BA76D-3B8B-429D-9B32-54D6A629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30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9C414-4A2F-78AF-ED60-6130D4C563B3}"/>
              </a:ext>
            </a:extLst>
          </p:cNvPr>
          <p:cNvSpPr/>
          <p:nvPr/>
        </p:nvSpPr>
        <p:spPr>
          <a:xfrm>
            <a:off x="6284115" y="3378954"/>
            <a:ext cx="5907885" cy="3479046"/>
          </a:xfrm>
          <a:custGeom>
            <a:avLst/>
            <a:gdLst>
              <a:gd name="connsiteX0" fmla="*/ 5171297 w 5907885"/>
              <a:gd name="connsiteY0" fmla="*/ 284 h 3479046"/>
              <a:gd name="connsiteX1" fmla="*/ 5813217 w 5907885"/>
              <a:gd name="connsiteY1" fmla="*/ 114238 h 3479046"/>
              <a:gd name="connsiteX2" fmla="*/ 5907885 w 5907885"/>
              <a:gd name="connsiteY2" fmla="*/ 151524 h 3479046"/>
              <a:gd name="connsiteX3" fmla="*/ 5907885 w 5907885"/>
              <a:gd name="connsiteY3" fmla="*/ 3479046 h 3479046"/>
              <a:gd name="connsiteX4" fmla="*/ 0 w 5907885"/>
              <a:gd name="connsiteY4" fmla="*/ 3479046 h 3479046"/>
              <a:gd name="connsiteX5" fmla="*/ 3916974 w 5907885"/>
              <a:gd name="connsiteY5" fmla="*/ 405504 h 3479046"/>
              <a:gd name="connsiteX6" fmla="*/ 3959456 w 5907885"/>
              <a:gd name="connsiteY6" fmla="*/ 373857 h 3479046"/>
              <a:gd name="connsiteX7" fmla="*/ 5052215 w 5907885"/>
              <a:gd name="connsiteY7" fmla="*/ 1756 h 3479046"/>
              <a:gd name="connsiteX8" fmla="*/ 5171297 w 5907885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7885" h="3479046">
                <a:moveTo>
                  <a:pt x="5171297" y="284"/>
                </a:moveTo>
                <a:cubicBezTo>
                  <a:pt x="5389485" y="3908"/>
                  <a:pt x="5606422" y="42249"/>
                  <a:pt x="5813217" y="114238"/>
                </a:cubicBezTo>
                <a:lnTo>
                  <a:pt x="5907885" y="151524"/>
                </a:lnTo>
                <a:lnTo>
                  <a:pt x="5907885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2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3410AE4-7FC7-589E-B6D3-0DA7B5FC5CE3}"/>
              </a:ext>
            </a:extLst>
          </p:cNvPr>
          <p:cNvSpPr/>
          <p:nvPr/>
        </p:nvSpPr>
        <p:spPr>
          <a:xfrm flipH="1" flipV="1">
            <a:off x="0" y="0"/>
            <a:ext cx="2923855" cy="1479128"/>
          </a:xfrm>
          <a:custGeom>
            <a:avLst/>
            <a:gdLst>
              <a:gd name="connsiteX0" fmla="*/ 2923855 w 2923855"/>
              <a:gd name="connsiteY0" fmla="*/ 1479128 h 1479128"/>
              <a:gd name="connsiteX1" fmla="*/ 0 w 2923855"/>
              <a:gd name="connsiteY1" fmla="*/ 1479128 h 1479128"/>
              <a:gd name="connsiteX2" fmla="*/ 1368245 w 2923855"/>
              <a:gd name="connsiteY2" fmla="*/ 405504 h 1479128"/>
              <a:gd name="connsiteX3" fmla="*/ 1410727 w 2923855"/>
              <a:gd name="connsiteY3" fmla="*/ 373857 h 1479128"/>
              <a:gd name="connsiteX4" fmla="*/ 2503486 w 2923855"/>
              <a:gd name="connsiteY4" fmla="*/ 1756 h 1479128"/>
              <a:gd name="connsiteX5" fmla="*/ 2622568 w 2923855"/>
              <a:gd name="connsiteY5" fmla="*/ 284 h 1479128"/>
              <a:gd name="connsiteX6" fmla="*/ 2785835 w 2923855"/>
              <a:gd name="connsiteY6" fmla="*/ 9494 h 1479128"/>
              <a:gd name="connsiteX7" fmla="*/ 2923855 w 2923855"/>
              <a:gd name="connsiteY7" fmla="*/ 28352 h 147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3855" h="1479128">
                <a:moveTo>
                  <a:pt x="2923855" y="1479128"/>
                </a:moveTo>
                <a:lnTo>
                  <a:pt x="0" y="1479128"/>
                </a:lnTo>
                <a:lnTo>
                  <a:pt x="1368245" y="405504"/>
                </a:lnTo>
                <a:lnTo>
                  <a:pt x="1410727" y="373857"/>
                </a:lnTo>
                <a:cubicBezTo>
                  <a:pt x="1742357" y="139664"/>
                  <a:pt x="2122368" y="17528"/>
                  <a:pt x="2503486" y="1756"/>
                </a:cubicBezTo>
                <a:cubicBezTo>
                  <a:pt x="2543187" y="114"/>
                  <a:pt x="2582898" y="-375"/>
                  <a:pt x="2622568" y="284"/>
                </a:cubicBezTo>
                <a:cubicBezTo>
                  <a:pt x="2677115" y="1190"/>
                  <a:pt x="2731584" y="4266"/>
                  <a:pt x="2785835" y="9494"/>
                </a:cubicBezTo>
                <a:lnTo>
                  <a:pt x="2923855" y="28352"/>
                </a:lnTo>
                <a:close/>
              </a:path>
            </a:pathLst>
          </a:custGeom>
          <a:gradFill>
            <a:gsLst>
              <a:gs pos="3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81CBD-08D9-3C9A-7620-24F2D640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09738"/>
            <a:ext cx="6455434" cy="29812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5AE2B-1716-CEEC-73F8-E81F59192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4759252"/>
            <a:ext cx="5397260" cy="95574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F3052-6EE8-979F-04FB-1B8DF81F2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86285-161A-6869-27C2-0A159C234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ED64F-5DAB-238D-C34A-1DCCB122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1921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84D0-7460-7B08-F1EE-96EABE40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936841"/>
            <a:ext cx="10092477" cy="953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B7F9-8ECB-7079-A11E-51D3903E2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97161-CAF5-CA48-D814-7ACD43AB9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795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BD680-4E7A-5155-3CAE-6BD44EE8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A152D-EFF2-B3AA-3F25-14E1136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D6032-FD7A-BFFD-9BE5-48EDBEFB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38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FD12B6-57DE-4B63-A723-500B050FB7DD}"/>
              </a:ext>
            </a:extLst>
          </p:cNvPr>
          <p:cNvSpPr/>
          <p:nvPr/>
        </p:nvSpPr>
        <p:spPr>
          <a:xfrm>
            <a:off x="0" y="4215384"/>
            <a:ext cx="12192000" cy="26426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16" y="1406284"/>
            <a:ext cx="10593694" cy="2597841"/>
          </a:xfrm>
        </p:spPr>
        <p:txBody>
          <a:bodyPr anchor="b">
            <a:normAutofit/>
          </a:bodyPr>
          <a:lstStyle>
            <a:lvl1pPr algn="ctr">
              <a:lnSpc>
                <a:spcPct val="125000"/>
              </a:lnSpc>
              <a:defRPr sz="4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8312" y="4527856"/>
            <a:ext cx="6559018" cy="15702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1E2E75-4758-4930-8024-39287C96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BC0C-B6DF-45E9-B954-11C99AA62C3E}" type="datetime1">
              <a:rPr lang="en-US" smtClean="0"/>
              <a:t>10/4/2024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B9949-402C-42C2-9A94-16590FC0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39D83F6-DAF4-4876-AA41-F246EC97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13A19-DDA2-44F6-9ED4-F87771C684B8}"/>
              </a:ext>
            </a:extLst>
          </p:cNvPr>
          <p:cNvSpPr/>
          <p:nvPr/>
        </p:nvSpPr>
        <p:spPr>
          <a:xfrm>
            <a:off x="0" y="4215384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811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7F4D-4855-340E-03F3-4860885E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63283"/>
            <a:ext cx="10096500" cy="9160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B472-7426-C288-B5F6-0A1232DCE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1" y="1879287"/>
            <a:ext cx="4739628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94F9C-B6FA-97C3-F618-0CF956CB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1" y="2505075"/>
            <a:ext cx="4739628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F5665C-7910-AFA2-350F-42C06ED5A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330" y="1879287"/>
            <a:ext cx="4762970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1352E-1DE0-F0CD-6F81-1D8FF59C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330" y="2505075"/>
            <a:ext cx="4762970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38F7E4-7D9E-4736-3269-4F0C4699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8386CF-9A84-8D2A-BC47-C951DD994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0844D-FE1F-49E7-3BBD-527FB72E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468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691C-93A5-1364-00A9-A470C289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57223"/>
            <a:ext cx="8886884" cy="1043078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055BD-4154-B9D1-0B5B-B1E3A06B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A9E4A-03D1-7A8B-233D-014A3248F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CEFC4-D276-DF45-F395-F5BD2EA7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353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12C0AD-76F4-FCE4-2717-0A9AA4351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83BB66-3F41-7F1D-5108-B3F679A8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A6DA0-07AE-4BE4-B82F-7936D0E3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567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FB75-C953-0BD0-4E2E-71776742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0626"/>
            <a:ext cx="3705225" cy="128677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AA52-60F3-40F2-673B-5848F4253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75426"/>
            <a:ext cx="5980112" cy="47683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167E8-C561-5A72-AED3-442F66DDE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BFED3-7CB3-1B8B-9504-13A121CAD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56C9-19A0-4441-B1AF-B7AFBF642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898EA-84CC-411C-0012-D3149536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491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C1E10-1458-2553-05B4-313F7E26D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82128"/>
            <a:ext cx="3705225" cy="1275272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0F677-F177-6DED-1920-685B9D9FF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43000"/>
            <a:ext cx="5980112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D1CB1-2109-480E-8904-4077C94D6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0DB38-7CB9-2140-BC21-6D2E7DD0B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448AD-3B1D-4B5E-CAB9-BB5FD2CD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EF53D-CF5A-87A2-E973-3B8CCDEB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320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50D2E-0561-F284-F89A-AAE3CD09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10239338" cy="9536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57C4C-16EC-2477-6332-830F53011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9848" y="2139696"/>
            <a:ext cx="10239338" cy="36776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940D3-6996-1C08-F1AF-87C354657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676C3-588F-B636-8CE0-AA2CBFBC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EF8A9-EB1E-B344-A4B8-B58D0633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265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EF3A28-33E4-2796-AE7A-1234569F5C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4950" y="1081177"/>
            <a:ext cx="2508849" cy="4633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185FC-2BBB-E997-A5CD-F2C6CF6B7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6800" y="1081177"/>
            <a:ext cx="7505700" cy="4633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14B3C-96CD-071C-C2AD-2C7E04F81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A2B04-F5E0-C5A3-C77D-6AE9A9E9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55BC2-C712-C4A4-50EC-E10D8834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059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3562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3730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798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76670" y="705114"/>
            <a:ext cx="6172412" cy="2403846"/>
          </a:xfrm>
        </p:spPr>
        <p:txBody>
          <a:bodyPr anchor="b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70" y="3749040"/>
            <a:ext cx="6172411" cy="2346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71B9-2624-4F21-93EE-35A78B1A0DAD}" type="datetime1">
              <a:rPr lang="en-US" smtClean="0"/>
              <a:t>10/4/2024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6B9B5-A5D1-4099-B52B-78F39AB0AFCB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9242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2462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6300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98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4403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7106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1937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6170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3961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352" y="1122363"/>
            <a:ext cx="10072922" cy="197834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352" y="3509963"/>
            <a:ext cx="10072922" cy="1747837"/>
          </a:xfrm>
        </p:spPr>
        <p:txBody>
          <a:bodyPr>
            <a:normAutofit/>
          </a:bodyPr>
          <a:lstStyle>
            <a:lvl1pPr marL="0" indent="0" algn="l">
              <a:buNone/>
              <a:defRPr sz="200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524C6359-9BB8-4148-8114-537E698DA205}" type="datetime1">
              <a:rPr lang="en-US" smtClean="0"/>
              <a:t>10/4/2024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352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86986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352" y="1122363"/>
            <a:ext cx="10072922" cy="197834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352" y="3509963"/>
            <a:ext cx="10072922" cy="1747837"/>
          </a:xfrm>
        </p:spPr>
        <p:txBody>
          <a:bodyPr>
            <a:normAutofit/>
          </a:bodyPr>
          <a:lstStyle>
            <a:lvl1pPr marL="0" indent="0" algn="l">
              <a:buNone/>
              <a:defRPr sz="200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524C6359-9BB8-4148-8114-537E698DA205}" type="datetime1">
              <a:rPr lang="en-US" smtClean="0"/>
              <a:t>10/4/2024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352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0769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67" y="658999"/>
            <a:ext cx="6166422" cy="457200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68" y="1116199"/>
            <a:ext cx="6166422" cy="2062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6668" y="3623098"/>
            <a:ext cx="6166421" cy="457200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6670" y="4102370"/>
            <a:ext cx="6166419" cy="206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7C2A-BE2E-4840-A907-3254E2916C96}" type="datetime1">
              <a:rPr lang="en-US" smtClean="0"/>
              <a:t>10/4/2024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6B370B-8381-431F-9492-0EA12051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89085-2231-4A9C-B23C-B199A9DD26C5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588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352" y="1122363"/>
            <a:ext cx="10072922" cy="197834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352" y="3509963"/>
            <a:ext cx="10072922" cy="1747837"/>
          </a:xfrm>
        </p:spPr>
        <p:txBody>
          <a:bodyPr>
            <a:normAutofit/>
          </a:bodyPr>
          <a:lstStyle>
            <a:lvl1pPr marL="0" indent="0" algn="l">
              <a:buNone/>
              <a:defRPr sz="200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524C6359-9BB8-4148-8114-537E698DA205}" type="datetime1">
              <a:rPr lang="en-US" smtClean="0"/>
              <a:t>10/4/2024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352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456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/>
          <a:p>
            <a:fld id="{9376191F-481E-48E9-BB9A-369A67A7362D}" type="datetime1">
              <a:rPr lang="en-US" smtClean="0"/>
              <a:t>10/4/2024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059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73699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10072922" cy="231364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3509963"/>
            <a:ext cx="10072922" cy="25796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77DE-DD04-48CC-9C18-7BE9FF2DEB6B}" type="datetime1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37B4CDD2-E09A-418A-9131-FBDEE440A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8852E5FB-B268-4CCA-8E55-803038F7A00D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A1C9CBB3-97C0-4A35-9088-C69233F5CEE7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1610871-AEE9-46EB-9D27-BA1D9D688124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27478059-2A11-484D-A2D7-199F74778E50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0EC0886-DDB9-47F1-9414-C121C1D3F954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66A10427-DF20-4284-B215-EABA4D366E20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89275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17" y="2521885"/>
            <a:ext cx="4645152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2136" y="2521885"/>
            <a:ext cx="4611138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55ED-7101-4D18-A8AE-3B5E4CB87EA5}" type="datetime1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0CB61A83-9419-49FC-8074-2AB3D34FA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963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BCD12E57-97FB-48D8-81CC-7C37E8947CB4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E487641C-E83B-4134-88C9-1D23D5FA1836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B99AB7A6-A88C-44E1-A9DE-4126B957F88A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FF0D518-1D17-44C7-BF73-7C980481DB5B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A7A3E12-61E8-41A0-A459-15BF375FA945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9E5E4A56-9100-4D60-8A34-0FE116F41FF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43013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7"/>
            <a:ext cx="100729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2521884"/>
            <a:ext cx="4845387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352" y="3366390"/>
            <a:ext cx="4845387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34025" y="2521884"/>
            <a:ext cx="4869249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34025" y="3366390"/>
            <a:ext cx="4869249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F23D-51F6-4C94-8CD5-B9ABBF67EE23}" type="datetime1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747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8" y="787068"/>
            <a:ext cx="1007755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702F-6367-4FD1-89A8-3744BE6BA9A2}" type="datetime1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aphic 78">
            <a:extLst>
              <a:ext uri="{FF2B5EF4-FFF2-40B4-BE49-F238E27FC236}">
                <a16:creationId xmlns:a16="http://schemas.microsoft.com/office/drawing/2014/main" id="{AC45ECC6-E29C-40EF-A7C9-5A17DAFD4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5233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7" name="Graphic 78">
              <a:extLst>
                <a:ext uri="{FF2B5EF4-FFF2-40B4-BE49-F238E27FC236}">
                  <a16:creationId xmlns:a16="http://schemas.microsoft.com/office/drawing/2014/main" id="{8DA0D497-8E8F-426A-8172-894BE03F70F6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aphic 78">
              <a:extLst>
                <a:ext uri="{FF2B5EF4-FFF2-40B4-BE49-F238E27FC236}">
                  <a16:creationId xmlns:a16="http://schemas.microsoft.com/office/drawing/2014/main" id="{8C0459EF-3B70-4083-8845-3A9AF847E805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9" name="Graphic 78">
                <a:extLst>
                  <a:ext uri="{FF2B5EF4-FFF2-40B4-BE49-F238E27FC236}">
                    <a16:creationId xmlns:a16="http://schemas.microsoft.com/office/drawing/2014/main" id="{53BF2B58-70F8-4288-85AB-CBDA723CDFCC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569E551-A5A0-4A8F-B999-3A6D104814A2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0FB69EB5-D9AC-46E7-934E-32999C39B2E6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6EABC49A-B4ED-44E4-ADB7-E432734A7C9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69840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99BD-4B4F-4460-B452-0E8146ACCF8F}" type="datetime1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478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4315386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420086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4315386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D34C-1867-42A9-AC54-D15ADD8A65E7}" type="datetime1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839DB371-B90D-44CB-A4AF-C7BDBFD0A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0C845011-2FC2-40F7-B0C6-49CBBA72B9C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2BC78B8-5139-436F-AD47-3CC03903FDD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F9DC17BA-1278-45C9-B1BF-B9F1518E1F29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9637B9F-CC26-4669-81F0-A942B4F72D61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2BB8F115-0030-47B4-BAF4-C15D1EA27B11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662F9949-4F1A-4708-824B-E876E9BEDA1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21709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3932237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42008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33E9-A654-4C17-8C3C-DDCAC83D6EBF}" type="datetime1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7627CBC2-9DC2-4EE8-A2D5-849E30F22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9FB4AEFC-63AB-4831-8EC1-E8145604D8D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11E1337-D5DA-408D-91F3-A6A35FCDD0B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1E473FA4-FD80-4D04-AAC5-63B9A4D80778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FCB457B9-48DE-4921-8C3F-996598075B1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53C9DB95-9A61-4553-8D82-D2BE26FCBC6E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0EAE371F-24C9-4738-834F-FAF5A5C9ACE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9688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9BD0-10DB-43E7-8F22-40B3D51B8FC3}" type="datetime1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12EF7969-DB38-4989-A65C-9D190A245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33456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2145BE25-C437-45FE-A3D3-BBAAF108CC9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4A9D0FA0-682C-4076-B779-D865AEEFC66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B60163C-1A2D-4F00-BC61-8A3C11E2D2BE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3FF8D873-9CF9-4A0A-A7B8-875C0B8233D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2B645470-F624-4417-A8A4-FC242E43C9DB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ECC7EFEF-6B2A-4210-9275-0077ACF2827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2052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215-1C45-48A0-8534-39FFE8A7C95A}" type="datetime1">
              <a:rPr lang="en-US" smtClean="0"/>
              <a:t>10/4/2024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9444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974374" y="787067"/>
            <a:ext cx="2628900" cy="53898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5719" y="787067"/>
            <a:ext cx="7039402" cy="53898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C79C-F566-427A-93F6-434A4E613134}" type="datetime1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88F505F-2957-41FC-9AAA-962853A67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7283627" y="125032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091A36EB-8545-4EFE-B619-165D36D644D1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8D075D29-6706-486B-A55A-13866882BA88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FAE751A-10F0-48F2-BBC3-D2FE499B34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52289CAF-683C-4BCC-8AA5-95A3BF799B0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BC8403A-C46F-4DA1-A015-00A80215F289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A797D957-3A2C-42DF-B73E-CBB47BE036B7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30616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314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86F82F-1B47-46ED-8EAE-53EF71E59E9A}"/>
              </a:ext>
            </a:extLst>
          </p:cNvPr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AF8082C-0922-4249-A612-B415F5231620}" type="datetime1">
              <a:rPr lang="en-US" smtClean="0"/>
              <a:t>10/4/2024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1BAF6F-6275-4646-9C59-331B29B9550F}"/>
              </a:ext>
            </a:extLst>
          </p:cNvPr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4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864" r:id="rId2"/>
    <p:sldLayoutId id="2147483860" r:id="rId3"/>
    <p:sldLayoutId id="2147483858" r:id="rId4"/>
    <p:sldLayoutId id="2147483696" r:id="rId5"/>
    <p:sldLayoutId id="2147483697" r:id="rId6"/>
    <p:sldLayoutId id="2147483698" r:id="rId7"/>
    <p:sldLayoutId id="2147483688" r:id="rId8"/>
    <p:sldLayoutId id="2147483693" r:id="rId9"/>
    <p:sldLayoutId id="2147483689" r:id="rId10"/>
    <p:sldLayoutId id="2147483690" r:id="rId11"/>
    <p:sldLayoutId id="2147483691" r:id="rId12"/>
    <p:sldLayoutId id="2147483692" r:id="rId13"/>
    <p:sldLayoutId id="2147483694" r:id="rId14"/>
  </p:sldLayoutIdLst>
  <p:hf sldNum="0" hdr="0" ftr="0" dt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6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318032"/>
            <a:ext cx="9493250" cy="4006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2630" y="6356349"/>
            <a:ext cx="30638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10/4/2024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099372" y="4308656"/>
            <a:ext cx="3471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6670" y="6356349"/>
            <a:ext cx="576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127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865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000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92104-6F24-CD50-F55E-22A55084D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442" y="1233199"/>
            <a:ext cx="8977511" cy="10738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059CB-D00E-398D-E4D9-59792FC40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0444" y="2419639"/>
            <a:ext cx="8977509" cy="3141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FBC38-D897-7CBE-AC89-A95A2222D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7726" y="6199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fld id="{E7736193-EDE3-4BB5-AE5F-E6E5472AB8B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28008-2A03-D518-4A75-30816EB0D1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86625" y="6199188"/>
            <a:ext cx="34099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91D49-2BD8-1C36-B43A-CF2F91777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96577" y="6199188"/>
            <a:ext cx="619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E2A49E-0BD9-321C-F602-AFA2FCF9B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98" y="931857"/>
            <a:ext cx="10326946" cy="499630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04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5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0D98E2-86CE-4D4F-9F8F-17C83D19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7335835" cy="12689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4B4F2-48A4-A140-B59B-7A2ED9FD4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2160016"/>
            <a:ext cx="7335835" cy="360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F4A7E-D5FF-BF48-8E01-8F46150AB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6928" y="457200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5B0A250-5CC0-1746-B209-08E8B0DAE6AF}" type="datetimeFigureOut">
              <a:rPr lang="en-US" smtClean="0"/>
              <a:pPr/>
              <a:t>10/4/2024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1757-5039-BF46-B47A-50DA8FFBC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5150" y="6141085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3FD16-4337-B940-905E-D20A26FD4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9678" y="6141085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476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869" r:id="rId2"/>
    <p:sldLayoutId id="2147483868" r:id="rId3"/>
    <p:sldLayoutId id="21474838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1F4A25-A386-9574-775C-E5E5F9FC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8886884" cy="953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7885F-2B7B-74DB-9996-E0ACEBC9D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2139696"/>
            <a:ext cx="8883836" cy="3677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4F519-BA47-2B81-CC1C-7E1F119EC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7379" y="4629744"/>
            <a:ext cx="2653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E351CED-465B-40B5-ADCE-957C918F227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52D7B-C352-1630-4C3D-7D5983C04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2" y="6318446"/>
            <a:ext cx="2743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E04F0-DF9B-480B-CC46-BAE7A81FB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18446"/>
            <a:ext cx="615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0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863" r:id="rId2"/>
    <p:sldLayoutId id="2147483862" r:id="rId3"/>
    <p:sldLayoutId id="2147483859" r:id="rId4"/>
    <p:sldLayoutId id="214748385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9DA39F31-CECD-4A62-8ED3-2A87A7E182B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5633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5959F4-53DA-47FF-BC24-1E5B75C69876}"/>
              </a:ext>
            </a:extLst>
          </p:cNvPr>
          <p:cNvSpPr/>
          <p:nvPr/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7CF83E8-F6F0-41E3-B580-7412A04DDFB5}"/>
              </a:ext>
            </a:extLst>
          </p:cNvPr>
          <p:cNvGrpSpPr/>
          <p:nvPr/>
        </p:nvGrpSpPr>
        <p:grpSpPr>
          <a:xfrm>
            <a:off x="10776050" y="5204030"/>
            <a:ext cx="886141" cy="802497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</a:extLst>
            </p:cNvPr>
            <p:cNvSpPr/>
            <p:nvPr/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</a:extLst>
            </p:cNvPr>
            <p:cNvSpPr/>
            <p:nvPr/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</a:extLst>
            </p:cNvPr>
            <p:cNvSpPr/>
            <p:nvPr/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4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</a:extLst>
            </p:cNvPr>
            <p:cNvSpPr/>
            <p:nvPr/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</a:extLst>
            </p:cNvPr>
            <p:cNvSpPr/>
            <p:nvPr/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</a:extLst>
            </p:cNvPr>
            <p:cNvSpPr/>
            <p:nvPr/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</a:extLst>
            </p:cNvPr>
            <p:cNvSpPr/>
            <p:nvPr/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9226104-0061-4319-8237-9C001BF85D49}"/>
              </a:ext>
            </a:extLst>
          </p:cNvPr>
          <p:cNvSpPr/>
          <p:nvPr/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1007755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717" y="2521885"/>
            <a:ext cx="10077557" cy="3549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718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69D389-4C4C-4FD7-9E6B-9F44477F0EB8}" type="datetime1">
              <a:rPr lang="en-US" smtClean="0"/>
              <a:t>10/4/2024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18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5367" y="6356350"/>
            <a:ext cx="5298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5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67" r:id="rId2"/>
    <p:sldLayoutId id="2147483866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tags" Target="../tags/tag3.xml"/><Relationship Id="rId7" Type="http://schemas.openxmlformats.org/officeDocument/2006/relationships/image" Target="../media/image2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2.xml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8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4EE865D-5A59-4DD1-A94D-A8DBE4A9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" descr="Paint in motion from the bottom of the view">
            <a:extLst>
              <a:ext uri="{FF2B5EF4-FFF2-40B4-BE49-F238E27FC236}">
                <a16:creationId xmlns:a16="http://schemas.microsoft.com/office/drawing/2014/main" id="{48463680-72C0-93F5-C267-72AC88E0C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9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B9E39680-7CB0-EFFB-F599-5A3351DAD9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75" y="252336"/>
            <a:ext cx="11658630" cy="6605654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4B3D6A7A-56F2-4857-CF3D-C9490F498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27" y="497944"/>
            <a:ext cx="9944828" cy="1439548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8A69C02D-C9B0-05E5-ABD4-D4ABAA93DF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477" y="2300073"/>
            <a:ext cx="7174225" cy="2257853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82BF2E05-0F5F-6841-F4E8-EC290A21CC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4740" y="4215418"/>
            <a:ext cx="11357255" cy="2675823"/>
          </a:xfrm>
          <a:prstGeom prst="rect">
            <a:avLst/>
          </a:prstGeom>
        </p:spPr>
      </p:pic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4B55BBE-F7CC-85A0-D19A-D41C8D69ED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8"/>
          <a:stretch/>
        </p:blipFill>
        <p:spPr>
          <a:xfrm>
            <a:off x="9360865" y="3929428"/>
            <a:ext cx="2979914" cy="2929205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9D3F555B-B095-1FAB-94BA-1DAE59945F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0" t="38730" b="28254"/>
          <a:stretch/>
        </p:blipFill>
        <p:spPr>
          <a:xfrm rot="278092" flipH="1">
            <a:off x="253367" y="4318937"/>
            <a:ext cx="2680536" cy="2593299"/>
          </a:xfrm>
          <a:prstGeom prst="rect">
            <a:avLst/>
          </a:prstGeom>
        </p:spPr>
      </p:pic>
      <p:pic>
        <p:nvPicPr>
          <p:cNvPr id="12" name="Picture 26">
            <a:extLst>
              <a:ext uri="{FF2B5EF4-FFF2-40B4-BE49-F238E27FC236}">
                <a16:creationId xmlns:a16="http://schemas.microsoft.com/office/drawing/2014/main" id="{381E827B-4091-94EB-965D-3756E9C015C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219094"/>
            <a:ext cx="1714500" cy="17494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46B4A3-F56C-7C74-3584-B09F09DBA343}"/>
              </a:ext>
            </a:extLst>
          </p:cNvPr>
          <p:cNvSpPr txBox="1"/>
          <p:nvPr/>
        </p:nvSpPr>
        <p:spPr>
          <a:xfrm>
            <a:off x="3445866" y="3973151"/>
            <a:ext cx="55034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Thu Hương</a:t>
            </a:r>
          </a:p>
        </p:txBody>
      </p:sp>
    </p:spTree>
    <p:extLst>
      <p:ext uri="{BB962C8B-B14F-4D97-AF65-F5344CB8AC3E}">
        <p14:creationId xmlns:p14="http://schemas.microsoft.com/office/powerpoint/2010/main" val="75115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97">
            <a:extLst>
              <a:ext uri="{FF2B5EF4-FFF2-40B4-BE49-F238E27FC236}">
                <a16:creationId xmlns:a16="http://schemas.microsoft.com/office/drawing/2014/main" id="{557B0AD7-E991-E343-BF68-F1188152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88159D-2B68-B1C0-5161-E6C810071A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336" r="-1" b="-1"/>
          <a:stretch/>
        </p:blipFill>
        <p:spPr>
          <a:xfrm>
            <a:off x="3048" y="-1"/>
            <a:ext cx="12188952" cy="6858000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7E4359A1-6FA6-0B37-1F3B-E4D76C34933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90" y="199144"/>
            <a:ext cx="11658630" cy="660565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4ECD46-2612-CBFF-F3C3-01D690F0424A}"/>
              </a:ext>
            </a:extLst>
          </p:cNvPr>
          <p:cNvSpPr/>
          <p:nvPr/>
        </p:nvSpPr>
        <p:spPr>
          <a:xfrm>
            <a:off x="815891" y="572028"/>
            <a:ext cx="10700847" cy="675936"/>
          </a:xfrm>
          <a:prstGeom prst="round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39">
              <a:defRPr/>
            </a:pPr>
            <a:r>
              <a:rPr lang="en-US" sz="3000" b="1" dirty="0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3000" b="1" dirty="0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3000" b="1" dirty="0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chấm</a:t>
            </a:r>
            <a:r>
              <a:rPr lang="en-US" sz="3000" b="1" dirty="0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3000" b="1" dirty="0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3000" b="1" dirty="0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chấm</a:t>
            </a:r>
            <a:r>
              <a:rPr lang="en-US" sz="3000" b="1" dirty="0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3000" b="1" dirty="0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000" b="1" dirty="0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3000" b="1" dirty="0" err="1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r>
              <a:rPr lang="en-US" sz="3000" b="1" dirty="0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CC5BEA-E54A-736B-A7CD-0733B73CF8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6200" y="53202"/>
            <a:ext cx="1031238" cy="893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D1905E-B364-990D-7BC7-534AD6BFB2EC}"/>
              </a:ext>
            </a:extLst>
          </p:cNvPr>
          <p:cNvSpPr txBox="1"/>
          <p:nvPr/>
        </p:nvSpPr>
        <p:spPr>
          <a:xfrm>
            <a:off x="571500" y="2458093"/>
            <a:ext cx="1057484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4800"/>
              </a:lnSpc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24B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200" b="1" dirty="0">
                <a:solidFill>
                  <a:srgbClr val="00224B">
                    <a:lumMod val="90000"/>
                    <a:lumOff val="10000"/>
                  </a:srgb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a. Mùa hè có rất nhiều loài hoa</a:t>
            </a:r>
            <a:r>
              <a:rPr lang="en-US" sz="3200" b="1" dirty="0">
                <a:solidFill>
                  <a:srgbClr val="00224B">
                    <a:lumMod val="90000"/>
                    <a:lumOff val="10000"/>
                  </a:srgb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vi-VN" sz="3200" b="1" dirty="0">
                <a:solidFill>
                  <a:srgbClr val="00224B">
                    <a:lumMod val="90000"/>
                    <a:lumOff val="10000"/>
                  </a:srgb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>
                <a:solidFill>
                  <a:srgbClr val="00224B">
                    <a:lumMod val="90000"/>
                    <a:lumOff val="10000"/>
                  </a:srgb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dirty="0">
                <a:solidFill>
                  <a:srgbClr val="00224B">
                    <a:lumMod val="90000"/>
                    <a:lumOff val="10000"/>
                  </a:srgb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hoa hồng, hoa phượng, hoa mười giờ,… Hoa nào cũng đẹp, cũng rực rỡ sắc màu</a:t>
            </a:r>
          </a:p>
          <a:p>
            <a:pPr lvl="0" algn="just">
              <a:lnSpc>
                <a:spcPts val="4800"/>
              </a:lnSpc>
              <a:defRPr/>
            </a:pPr>
            <a:r>
              <a:rPr lang="en-US" sz="3200" b="1" dirty="0">
                <a:solidFill>
                  <a:srgbClr val="00224B">
                    <a:lumMod val="90000"/>
                    <a:lumOff val="10000"/>
                  </a:srgb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vi-VN" sz="3200" b="1" dirty="0">
                <a:solidFill>
                  <a:srgbClr val="00224B">
                    <a:lumMod val="90000"/>
                    <a:lumOff val="10000"/>
                  </a:srgb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b. Có nhiều hoạt động thú vị mà bạn có thể làm khi hè đến</a:t>
            </a:r>
            <a:r>
              <a:rPr lang="en-US" sz="3200" b="1" dirty="0">
                <a:solidFill>
                  <a:srgbClr val="00224B">
                    <a:lumMod val="90000"/>
                    <a:lumOff val="10000"/>
                  </a:srgb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vi-VN" sz="3200" b="1" dirty="0">
                <a:solidFill>
                  <a:srgbClr val="00224B">
                    <a:lumMod val="90000"/>
                    <a:lumOff val="10000"/>
                  </a:srgb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đi cắm trại, đi tắm biển, tham gia các câu lạc bộ,…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78A971-CD34-8900-436F-EEFE249D384A}"/>
              </a:ext>
            </a:extLst>
          </p:cNvPr>
          <p:cNvSpPr/>
          <p:nvPr/>
        </p:nvSpPr>
        <p:spPr>
          <a:xfrm>
            <a:off x="7703586" y="2650119"/>
            <a:ext cx="415638" cy="3775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E1F8BD-5F04-BF4C-A91B-48FE0CD7AEA4}"/>
              </a:ext>
            </a:extLst>
          </p:cNvPr>
          <p:cNvSpPr/>
          <p:nvPr/>
        </p:nvSpPr>
        <p:spPr>
          <a:xfrm>
            <a:off x="2847104" y="3790682"/>
            <a:ext cx="360221" cy="3636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C9ADA-C2D0-6C11-182B-394A4868DE99}"/>
              </a:ext>
            </a:extLst>
          </p:cNvPr>
          <p:cNvSpPr/>
          <p:nvPr/>
        </p:nvSpPr>
        <p:spPr>
          <a:xfrm>
            <a:off x="2847104" y="5035834"/>
            <a:ext cx="360221" cy="3636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10557E-3EFA-CB41-082D-435AED9D3916}"/>
              </a:ext>
            </a:extLst>
          </p:cNvPr>
          <p:cNvCxnSpPr/>
          <p:nvPr/>
        </p:nvCxnSpPr>
        <p:spPr>
          <a:xfrm>
            <a:off x="1638531" y="909507"/>
            <a:ext cx="2701636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8A5A91-E74F-5AB3-A069-CC5D96DAEDAF}"/>
              </a:ext>
            </a:extLst>
          </p:cNvPr>
          <p:cNvCxnSpPr>
            <a:cxnSpLocks/>
          </p:cNvCxnSpPr>
          <p:nvPr/>
        </p:nvCxnSpPr>
        <p:spPr>
          <a:xfrm>
            <a:off x="5479933" y="909507"/>
            <a:ext cx="2431472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" name="Picture 2">
            <a:extLst>
              <a:ext uri="{FF2B5EF4-FFF2-40B4-BE49-F238E27FC236}">
                <a16:creationId xmlns:a16="http://schemas.microsoft.com/office/drawing/2014/main" id="{06D2A914-2CC9-5807-CC8A-D6DF80565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506" y="5539616"/>
            <a:ext cx="919854" cy="78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9600403-BA10-746D-FCCD-3530ECB85CD8}"/>
              </a:ext>
            </a:extLst>
          </p:cNvPr>
          <p:cNvSpPr txBox="1"/>
          <p:nvPr/>
        </p:nvSpPr>
        <p:spPr>
          <a:xfrm>
            <a:off x="9557197" y="5954884"/>
            <a:ext cx="2327565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phiếu</a:t>
            </a:r>
            <a:r>
              <a:rPr lang="en-US" b="1" dirty="0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b="1" dirty="0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446D09-C80B-04A4-541D-340B4263D6C8}"/>
              </a:ext>
            </a:extLst>
          </p:cNvPr>
          <p:cNvSpPr/>
          <p:nvPr/>
        </p:nvSpPr>
        <p:spPr>
          <a:xfrm>
            <a:off x="5532902" y="1456800"/>
            <a:ext cx="406400" cy="406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7F13B2-3EFF-3B6C-74C5-45D0EA8AD30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198816" y="1485076"/>
            <a:ext cx="406400" cy="406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FF0000"/>
                </a:solidFill>
              </a:rPr>
              <a:t>: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9192F2-0C27-E35B-4B24-9027447C435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513852" y="1475877"/>
            <a:ext cx="406400" cy="406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FF0000"/>
                </a:solidFill>
              </a:rPr>
              <a:t>.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EB4A7B-7999-8641-C834-8CC586C93C1D}"/>
              </a:ext>
            </a:extLst>
          </p:cNvPr>
          <p:cNvSpPr/>
          <p:nvPr/>
        </p:nvSpPr>
        <p:spPr>
          <a:xfrm>
            <a:off x="4211516" y="1485076"/>
            <a:ext cx="406400" cy="406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FF0000"/>
                </a:solidFill>
              </a:rPr>
              <a:t>: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95A847-9A42-8586-6B73-C526F4428AD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192427" y="1478726"/>
            <a:ext cx="406400" cy="406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FF0000"/>
                </a:solidFill>
              </a:rPr>
              <a:t>: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D1CE87-4692-19A2-44C8-DBC37E8775D7}"/>
              </a:ext>
            </a:extLst>
          </p:cNvPr>
          <p:cNvSpPr/>
          <p:nvPr/>
        </p:nvSpPr>
        <p:spPr>
          <a:xfrm>
            <a:off x="5532902" y="1468919"/>
            <a:ext cx="406400" cy="406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FF0000"/>
                </a:solidFill>
              </a:rPr>
              <a:t>.</a:t>
            </a:r>
            <a:endParaRPr lang="en-US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7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54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0">
            <a:extLst>
              <a:ext uri="{FF2B5EF4-FFF2-40B4-BE49-F238E27FC236}">
                <a16:creationId xmlns:a16="http://schemas.microsoft.com/office/drawing/2014/main" id="{9859D28D-7E24-B2E5-17B1-28B5EFD95B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19458" y="1345565"/>
            <a:ext cx="5972848" cy="4688686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1270D22F-C781-C6D7-1550-D3E7B60F6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810055" y="3958395"/>
            <a:ext cx="2258771" cy="2181416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97C6115-7FF2-FE1F-2AC9-CA4817F2C5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5" y="1662361"/>
            <a:ext cx="6040640" cy="276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08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9EBE4E-5983-B393-1D5E-731351065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4" name="Picture 3" descr="Jigsaw puzzles in plastic figures">
            <a:extLst>
              <a:ext uri="{FF2B5EF4-FFF2-40B4-BE49-F238E27FC236}">
                <a16:creationId xmlns:a16="http://schemas.microsoft.com/office/drawing/2014/main" id="{406997B4-E4C4-043C-B7FF-8E1C0940BA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51" b="13721"/>
          <a:stretch/>
        </p:blipFill>
        <p:spPr>
          <a:xfrm>
            <a:off x="18759" y="11"/>
            <a:ext cx="12191979" cy="6857989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CEF5482-568A-9463-C672-BC6D644DF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540000" flipV="1">
            <a:off x="-39511" y="-72076"/>
            <a:ext cx="8582352" cy="4875036"/>
          </a:xfrm>
          <a:custGeom>
            <a:avLst/>
            <a:gdLst>
              <a:gd name="connsiteX0" fmla="*/ 1259133 w 8582352"/>
              <a:gd name="connsiteY0" fmla="*/ 1707 h 4875036"/>
              <a:gd name="connsiteX1" fmla="*/ 29139 w 8582352"/>
              <a:gd name="connsiteY1" fmla="*/ 317762 h 4875036"/>
              <a:gd name="connsiteX2" fmla="*/ 0 w 8582352"/>
              <a:gd name="connsiteY2" fmla="*/ 333585 h 4875036"/>
              <a:gd name="connsiteX3" fmla="*/ 79271 w 8582352"/>
              <a:gd name="connsiteY3" fmla="*/ 4875036 h 4875036"/>
              <a:gd name="connsiteX4" fmla="*/ 8582352 w 8582352"/>
              <a:gd name="connsiteY4" fmla="*/ 4726614 h 4875036"/>
              <a:gd name="connsiteX5" fmla="*/ 3064323 w 8582352"/>
              <a:gd name="connsiteY5" fmla="*/ 550287 h 4875036"/>
              <a:gd name="connsiteX6" fmla="*/ 3002736 w 8582352"/>
              <a:gd name="connsiteY6" fmla="*/ 506058 h 4875036"/>
              <a:gd name="connsiteX7" fmla="*/ 1429589 w 8582352"/>
              <a:gd name="connsiteY7" fmla="*/ 840 h 4875036"/>
              <a:gd name="connsiteX8" fmla="*/ 1259133 w 8582352"/>
              <a:gd name="connsiteY8" fmla="*/ 1707 h 487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82352" h="4875036">
                <a:moveTo>
                  <a:pt x="1259133" y="1707"/>
                </a:moveTo>
                <a:cubicBezTo>
                  <a:pt x="833461" y="16212"/>
                  <a:pt x="412733" y="123046"/>
                  <a:pt x="29139" y="317762"/>
                </a:cubicBezTo>
                <a:lnTo>
                  <a:pt x="0" y="333585"/>
                </a:lnTo>
                <a:lnTo>
                  <a:pt x="79271" y="4875036"/>
                </a:lnTo>
                <a:lnTo>
                  <a:pt x="8582352" y="4726614"/>
                </a:lnTo>
                <a:lnTo>
                  <a:pt x="3064323" y="550287"/>
                </a:lnTo>
                <a:lnTo>
                  <a:pt x="3002736" y="506058"/>
                </a:lnTo>
                <a:cubicBezTo>
                  <a:pt x="2522288" y="179187"/>
                  <a:pt x="1975404" y="13891"/>
                  <a:pt x="1429589" y="840"/>
                </a:cubicBezTo>
                <a:cubicBezTo>
                  <a:pt x="1372734" y="-519"/>
                  <a:pt x="1315889" y="-227"/>
                  <a:pt x="1259133" y="1707"/>
                </a:cubicBezTo>
                <a:close/>
              </a:path>
            </a:pathLst>
          </a:custGeom>
          <a:gradFill>
            <a:gsLst>
              <a:gs pos="22000">
                <a:schemeClr val="bg2">
                  <a:alpha val="80000"/>
                </a:schemeClr>
              </a:gs>
              <a:gs pos="100000">
                <a:schemeClr val="accent1">
                  <a:lumMod val="60000"/>
                  <a:lumOff val="40000"/>
                  <a:alpha val="86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38784C3-11AE-0BE2-6339-1A2BDAC7F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740000" flipV="1">
            <a:off x="7888979" y="5014859"/>
            <a:ext cx="4324338" cy="1889417"/>
          </a:xfrm>
          <a:custGeom>
            <a:avLst/>
            <a:gdLst>
              <a:gd name="connsiteX0" fmla="*/ 26412 w 4324338"/>
              <a:gd name="connsiteY0" fmla="*/ 1889417 h 1889417"/>
              <a:gd name="connsiteX1" fmla="*/ 4324338 w 4324338"/>
              <a:gd name="connsiteY1" fmla="*/ 1814397 h 1889417"/>
              <a:gd name="connsiteX2" fmla="*/ 2459858 w 4324338"/>
              <a:gd name="connsiteY2" fmla="*/ 403264 h 1889417"/>
              <a:gd name="connsiteX3" fmla="*/ 2414726 w 4324338"/>
              <a:gd name="connsiteY3" fmla="*/ 370852 h 1889417"/>
              <a:gd name="connsiteX4" fmla="*/ 1261883 w 4324338"/>
              <a:gd name="connsiteY4" fmla="*/ 615 h 1889417"/>
              <a:gd name="connsiteX5" fmla="*/ 70385 w 4324338"/>
              <a:gd name="connsiteY5" fmla="*/ 326182 h 1889417"/>
              <a:gd name="connsiteX6" fmla="*/ 0 w 4324338"/>
              <a:gd name="connsiteY6" fmla="*/ 376291 h 188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4338" h="1889417">
                <a:moveTo>
                  <a:pt x="26412" y="1889417"/>
                </a:moveTo>
                <a:lnTo>
                  <a:pt x="4324338" y="1814397"/>
                </a:lnTo>
                <a:lnTo>
                  <a:pt x="2459858" y="403264"/>
                </a:lnTo>
                <a:lnTo>
                  <a:pt x="2414726" y="370852"/>
                </a:lnTo>
                <a:cubicBezTo>
                  <a:pt x="2062641" y="131313"/>
                  <a:pt x="1661870" y="10180"/>
                  <a:pt x="1261883" y="615"/>
                </a:cubicBezTo>
                <a:cubicBezTo>
                  <a:pt x="845229" y="-9347"/>
                  <a:pt x="429425" y="101751"/>
                  <a:pt x="70385" y="326182"/>
                </a:cubicBezTo>
                <a:lnTo>
                  <a:pt x="0" y="376291"/>
                </a:lnTo>
                <a:close/>
              </a:path>
            </a:pathLst>
          </a:custGeom>
          <a:gradFill>
            <a:gsLst>
              <a:gs pos="27000">
                <a:schemeClr val="bg2">
                  <a:alpha val="80000"/>
                </a:schemeClr>
              </a:gs>
              <a:gs pos="100000">
                <a:schemeClr val="accent1">
                  <a:lumMod val="60000"/>
                  <a:lumOff val="40000"/>
                  <a:alpha val="92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00F87340-2A1E-1991-D586-93ED0E5DE3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1" y="284583"/>
            <a:ext cx="11844057" cy="6517433"/>
          </a:xfrm>
          <a:prstGeom prst="rect">
            <a:avLst/>
          </a:prstGeom>
        </p:spPr>
      </p:pic>
      <p:pic>
        <p:nvPicPr>
          <p:cNvPr id="5" name="Picture 4" descr="Không có mô tả ảnh.">
            <a:extLst>
              <a:ext uri="{FF2B5EF4-FFF2-40B4-BE49-F238E27FC236}">
                <a16:creationId xmlns:a16="http://schemas.microsoft.com/office/drawing/2014/main" id="{928178C4-0E9D-E6B9-32DE-A3E65E906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15" b="95791" l="9926" r="89578">
                        <a14:foregroundMark x1="41439" y1="7803" x2="57568" y2="15400"/>
                        <a14:foregroundMark x1="48139" y1="4620" x2="59926" y2="15606"/>
                        <a14:foregroundMark x1="30397" y1="26489" x2="54218" y2="42608"/>
                        <a14:foregroundMark x1="57568" y1="22690" x2="70223" y2="37680"/>
                        <a14:foregroundMark x1="55211" y1="26078" x2="67122" y2="33470"/>
                        <a14:foregroundMark x1="29529" y1="30903" x2="43921" y2="36242"/>
                        <a14:foregroundMark x1="36476" y1="29671" x2="41687" y2="29261"/>
                        <a14:foregroundMark x1="36725" y1="24743" x2="42432" y2="29466"/>
                        <a14:foregroundMark x1="48015" y1="89630" x2="46774" y2="94456"/>
                        <a14:foregroundMark x1="62779" y1="89014" x2="65261" y2="94251"/>
                        <a14:foregroundMark x1="58313" y1="92197" x2="63275" y2="95791"/>
                        <a14:foregroundMark x1="33375" y1="28645" x2="32878" y2="39220"/>
                        <a14:foregroundMark x1="59057" y1="28337" x2="67370" y2="30903"/>
                        <a14:foregroundMark x1="62779" y1="24743" x2="66005" y2="34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0" r="1" b="6366"/>
          <a:stretch/>
        </p:blipFill>
        <p:spPr bwMode="auto">
          <a:xfrm flipH="1">
            <a:off x="23008" y="2275736"/>
            <a:ext cx="2615188" cy="452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776CED-CEBB-90BF-AF88-FA79F93DF665}"/>
              </a:ext>
            </a:extLst>
          </p:cNvPr>
          <p:cNvSpPr txBox="1"/>
          <p:nvPr/>
        </p:nvSpPr>
        <p:spPr>
          <a:xfrm>
            <a:off x="4522678" y="1261385"/>
            <a:ext cx="6037924" cy="646331"/>
          </a:xfrm>
          <a:custGeom>
            <a:avLst/>
            <a:gdLst>
              <a:gd name="connsiteX0" fmla="*/ 0 w 6037924"/>
              <a:gd name="connsiteY0" fmla="*/ 0 h 646331"/>
              <a:gd name="connsiteX1" fmla="*/ 6037924 w 6037924"/>
              <a:gd name="connsiteY1" fmla="*/ 0 h 646331"/>
              <a:gd name="connsiteX2" fmla="*/ 6037924 w 6037924"/>
              <a:gd name="connsiteY2" fmla="*/ 646331 h 646331"/>
              <a:gd name="connsiteX3" fmla="*/ 0 w 6037924"/>
              <a:gd name="connsiteY3" fmla="*/ 646331 h 646331"/>
              <a:gd name="connsiteX4" fmla="*/ 0 w 6037924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7924" h="646331" fill="none" extrusionOk="0">
                <a:moveTo>
                  <a:pt x="0" y="0"/>
                </a:moveTo>
                <a:cubicBezTo>
                  <a:pt x="1865362" y="-33775"/>
                  <a:pt x="3566085" y="138873"/>
                  <a:pt x="6037924" y="0"/>
                </a:cubicBezTo>
                <a:cubicBezTo>
                  <a:pt x="6065942" y="300386"/>
                  <a:pt x="6020565" y="555476"/>
                  <a:pt x="6037924" y="646331"/>
                </a:cubicBezTo>
                <a:cubicBezTo>
                  <a:pt x="3891502" y="509001"/>
                  <a:pt x="1524654" y="508475"/>
                  <a:pt x="0" y="646331"/>
                </a:cubicBezTo>
                <a:cubicBezTo>
                  <a:pt x="41281" y="554748"/>
                  <a:pt x="43087" y="116183"/>
                  <a:pt x="0" y="0"/>
                </a:cubicBezTo>
                <a:close/>
              </a:path>
              <a:path w="6037924" h="646331" stroke="0" extrusionOk="0">
                <a:moveTo>
                  <a:pt x="0" y="0"/>
                </a:moveTo>
                <a:cubicBezTo>
                  <a:pt x="1691458" y="-101487"/>
                  <a:pt x="3121097" y="-162162"/>
                  <a:pt x="6037924" y="0"/>
                </a:cubicBezTo>
                <a:cubicBezTo>
                  <a:pt x="6053630" y="155220"/>
                  <a:pt x="6087821" y="457908"/>
                  <a:pt x="6037924" y="646331"/>
                </a:cubicBezTo>
                <a:cubicBezTo>
                  <a:pt x="4577124" y="696396"/>
                  <a:pt x="2763655" y="487882"/>
                  <a:pt x="0" y="646331"/>
                </a:cubicBezTo>
                <a:cubicBezTo>
                  <a:pt x="-30818" y="527861"/>
                  <a:pt x="-3845" y="153755"/>
                  <a:pt x="0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nay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3023B9-A95B-B4E3-53FE-ED0B0B2EFD28}"/>
              </a:ext>
            </a:extLst>
          </p:cNvPr>
          <p:cNvSpPr txBox="1"/>
          <p:nvPr/>
        </p:nvSpPr>
        <p:spPr>
          <a:xfrm>
            <a:off x="3509823" y="2591000"/>
            <a:ext cx="8063633" cy="646331"/>
          </a:xfrm>
          <a:custGeom>
            <a:avLst/>
            <a:gdLst>
              <a:gd name="connsiteX0" fmla="*/ 0 w 8063633"/>
              <a:gd name="connsiteY0" fmla="*/ 0 h 646331"/>
              <a:gd name="connsiteX1" fmla="*/ 8063633 w 8063633"/>
              <a:gd name="connsiteY1" fmla="*/ 0 h 646331"/>
              <a:gd name="connsiteX2" fmla="*/ 8063633 w 8063633"/>
              <a:gd name="connsiteY2" fmla="*/ 646331 h 646331"/>
              <a:gd name="connsiteX3" fmla="*/ 0 w 8063633"/>
              <a:gd name="connsiteY3" fmla="*/ 646331 h 646331"/>
              <a:gd name="connsiteX4" fmla="*/ 0 w 8063633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3633" h="646331" fill="none" extrusionOk="0">
                <a:moveTo>
                  <a:pt x="0" y="0"/>
                </a:moveTo>
                <a:cubicBezTo>
                  <a:pt x="1843323" y="-33775"/>
                  <a:pt x="5975737" y="138873"/>
                  <a:pt x="8063633" y="0"/>
                </a:cubicBezTo>
                <a:cubicBezTo>
                  <a:pt x="8091651" y="300386"/>
                  <a:pt x="8046274" y="555476"/>
                  <a:pt x="8063633" y="646331"/>
                </a:cubicBezTo>
                <a:cubicBezTo>
                  <a:pt x="5724394" y="509001"/>
                  <a:pt x="1051717" y="508475"/>
                  <a:pt x="0" y="646331"/>
                </a:cubicBezTo>
                <a:cubicBezTo>
                  <a:pt x="41281" y="554748"/>
                  <a:pt x="43087" y="116183"/>
                  <a:pt x="0" y="0"/>
                </a:cubicBezTo>
                <a:close/>
              </a:path>
              <a:path w="8063633" h="646331" stroke="0" extrusionOk="0">
                <a:moveTo>
                  <a:pt x="0" y="0"/>
                </a:moveTo>
                <a:cubicBezTo>
                  <a:pt x="2940355" y="-101487"/>
                  <a:pt x="6920779" y="-162162"/>
                  <a:pt x="8063633" y="0"/>
                </a:cubicBezTo>
                <a:cubicBezTo>
                  <a:pt x="8079339" y="155220"/>
                  <a:pt x="8113530" y="457908"/>
                  <a:pt x="8063633" y="646331"/>
                </a:cubicBezTo>
                <a:cubicBezTo>
                  <a:pt x="6148960" y="696396"/>
                  <a:pt x="3665908" y="487882"/>
                  <a:pt x="0" y="646331"/>
                </a:cubicBezTo>
                <a:cubicBezTo>
                  <a:pt x="-30818" y="527861"/>
                  <a:pt x="-3845" y="153755"/>
                  <a:pt x="0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9AF6DC-8550-2833-7912-E250A7774844}"/>
              </a:ext>
            </a:extLst>
          </p:cNvPr>
          <p:cNvSpPr txBox="1"/>
          <p:nvPr/>
        </p:nvSpPr>
        <p:spPr>
          <a:xfrm>
            <a:off x="4522677" y="4034032"/>
            <a:ext cx="6037924" cy="646331"/>
          </a:xfrm>
          <a:custGeom>
            <a:avLst/>
            <a:gdLst>
              <a:gd name="connsiteX0" fmla="*/ 0 w 6037924"/>
              <a:gd name="connsiteY0" fmla="*/ 0 h 646331"/>
              <a:gd name="connsiteX1" fmla="*/ 6037924 w 6037924"/>
              <a:gd name="connsiteY1" fmla="*/ 0 h 646331"/>
              <a:gd name="connsiteX2" fmla="*/ 6037924 w 6037924"/>
              <a:gd name="connsiteY2" fmla="*/ 646331 h 646331"/>
              <a:gd name="connsiteX3" fmla="*/ 0 w 6037924"/>
              <a:gd name="connsiteY3" fmla="*/ 646331 h 646331"/>
              <a:gd name="connsiteX4" fmla="*/ 0 w 6037924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7924" h="646331" fill="none" extrusionOk="0">
                <a:moveTo>
                  <a:pt x="0" y="0"/>
                </a:moveTo>
                <a:cubicBezTo>
                  <a:pt x="1865362" y="-33775"/>
                  <a:pt x="3566085" y="138873"/>
                  <a:pt x="6037924" y="0"/>
                </a:cubicBezTo>
                <a:cubicBezTo>
                  <a:pt x="6065942" y="300386"/>
                  <a:pt x="6020565" y="555476"/>
                  <a:pt x="6037924" y="646331"/>
                </a:cubicBezTo>
                <a:cubicBezTo>
                  <a:pt x="3891502" y="509001"/>
                  <a:pt x="1524654" y="508475"/>
                  <a:pt x="0" y="646331"/>
                </a:cubicBezTo>
                <a:cubicBezTo>
                  <a:pt x="41281" y="554748"/>
                  <a:pt x="43087" y="116183"/>
                  <a:pt x="0" y="0"/>
                </a:cubicBezTo>
                <a:close/>
              </a:path>
              <a:path w="6037924" h="646331" stroke="0" extrusionOk="0">
                <a:moveTo>
                  <a:pt x="0" y="0"/>
                </a:moveTo>
                <a:cubicBezTo>
                  <a:pt x="1691458" y="-101487"/>
                  <a:pt x="3121097" y="-162162"/>
                  <a:pt x="6037924" y="0"/>
                </a:cubicBezTo>
                <a:cubicBezTo>
                  <a:pt x="6053630" y="155220"/>
                  <a:pt x="6087821" y="457908"/>
                  <a:pt x="6037924" y="646331"/>
                </a:cubicBezTo>
                <a:cubicBezTo>
                  <a:pt x="4577124" y="696396"/>
                  <a:pt x="2763655" y="487882"/>
                  <a:pt x="0" y="646331"/>
                </a:cubicBezTo>
                <a:cubicBezTo>
                  <a:pt x="-30818" y="527861"/>
                  <a:pt x="-3845" y="153755"/>
                  <a:pt x="0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22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9EBE4E-5983-B393-1D5E-731351065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4" name="Picture 3" descr="Jigsaw puzzles in plastic figures">
            <a:extLst>
              <a:ext uri="{FF2B5EF4-FFF2-40B4-BE49-F238E27FC236}">
                <a16:creationId xmlns:a16="http://schemas.microsoft.com/office/drawing/2014/main" id="{406997B4-E4C4-043C-B7FF-8E1C0940BA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51" b="13721"/>
          <a:stretch/>
        </p:blipFill>
        <p:spPr>
          <a:xfrm>
            <a:off x="18759" y="11"/>
            <a:ext cx="12191979" cy="6857989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CEF5482-568A-9463-C672-BC6D644DF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540000" flipV="1">
            <a:off x="-39511" y="-72076"/>
            <a:ext cx="8582352" cy="4875036"/>
          </a:xfrm>
          <a:custGeom>
            <a:avLst/>
            <a:gdLst>
              <a:gd name="connsiteX0" fmla="*/ 1259133 w 8582352"/>
              <a:gd name="connsiteY0" fmla="*/ 1707 h 4875036"/>
              <a:gd name="connsiteX1" fmla="*/ 29139 w 8582352"/>
              <a:gd name="connsiteY1" fmla="*/ 317762 h 4875036"/>
              <a:gd name="connsiteX2" fmla="*/ 0 w 8582352"/>
              <a:gd name="connsiteY2" fmla="*/ 333585 h 4875036"/>
              <a:gd name="connsiteX3" fmla="*/ 79271 w 8582352"/>
              <a:gd name="connsiteY3" fmla="*/ 4875036 h 4875036"/>
              <a:gd name="connsiteX4" fmla="*/ 8582352 w 8582352"/>
              <a:gd name="connsiteY4" fmla="*/ 4726614 h 4875036"/>
              <a:gd name="connsiteX5" fmla="*/ 3064323 w 8582352"/>
              <a:gd name="connsiteY5" fmla="*/ 550287 h 4875036"/>
              <a:gd name="connsiteX6" fmla="*/ 3002736 w 8582352"/>
              <a:gd name="connsiteY6" fmla="*/ 506058 h 4875036"/>
              <a:gd name="connsiteX7" fmla="*/ 1429589 w 8582352"/>
              <a:gd name="connsiteY7" fmla="*/ 840 h 4875036"/>
              <a:gd name="connsiteX8" fmla="*/ 1259133 w 8582352"/>
              <a:gd name="connsiteY8" fmla="*/ 1707 h 487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82352" h="4875036">
                <a:moveTo>
                  <a:pt x="1259133" y="1707"/>
                </a:moveTo>
                <a:cubicBezTo>
                  <a:pt x="833461" y="16212"/>
                  <a:pt x="412733" y="123046"/>
                  <a:pt x="29139" y="317762"/>
                </a:cubicBezTo>
                <a:lnTo>
                  <a:pt x="0" y="333585"/>
                </a:lnTo>
                <a:lnTo>
                  <a:pt x="79271" y="4875036"/>
                </a:lnTo>
                <a:lnTo>
                  <a:pt x="8582352" y="4726614"/>
                </a:lnTo>
                <a:lnTo>
                  <a:pt x="3064323" y="550287"/>
                </a:lnTo>
                <a:lnTo>
                  <a:pt x="3002736" y="506058"/>
                </a:lnTo>
                <a:cubicBezTo>
                  <a:pt x="2522288" y="179187"/>
                  <a:pt x="1975404" y="13891"/>
                  <a:pt x="1429589" y="840"/>
                </a:cubicBezTo>
                <a:cubicBezTo>
                  <a:pt x="1372734" y="-519"/>
                  <a:pt x="1315889" y="-227"/>
                  <a:pt x="1259133" y="1707"/>
                </a:cubicBezTo>
                <a:close/>
              </a:path>
            </a:pathLst>
          </a:custGeom>
          <a:gradFill>
            <a:gsLst>
              <a:gs pos="22000">
                <a:schemeClr val="bg2">
                  <a:alpha val="80000"/>
                </a:schemeClr>
              </a:gs>
              <a:gs pos="100000">
                <a:schemeClr val="accent1">
                  <a:lumMod val="60000"/>
                  <a:lumOff val="40000"/>
                  <a:alpha val="86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38784C3-11AE-0BE2-6339-1A2BDAC7F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740000" flipV="1">
            <a:off x="7888979" y="5014859"/>
            <a:ext cx="4324338" cy="1889417"/>
          </a:xfrm>
          <a:custGeom>
            <a:avLst/>
            <a:gdLst>
              <a:gd name="connsiteX0" fmla="*/ 26412 w 4324338"/>
              <a:gd name="connsiteY0" fmla="*/ 1889417 h 1889417"/>
              <a:gd name="connsiteX1" fmla="*/ 4324338 w 4324338"/>
              <a:gd name="connsiteY1" fmla="*/ 1814397 h 1889417"/>
              <a:gd name="connsiteX2" fmla="*/ 2459858 w 4324338"/>
              <a:gd name="connsiteY2" fmla="*/ 403264 h 1889417"/>
              <a:gd name="connsiteX3" fmla="*/ 2414726 w 4324338"/>
              <a:gd name="connsiteY3" fmla="*/ 370852 h 1889417"/>
              <a:gd name="connsiteX4" fmla="*/ 1261883 w 4324338"/>
              <a:gd name="connsiteY4" fmla="*/ 615 h 1889417"/>
              <a:gd name="connsiteX5" fmla="*/ 70385 w 4324338"/>
              <a:gd name="connsiteY5" fmla="*/ 326182 h 1889417"/>
              <a:gd name="connsiteX6" fmla="*/ 0 w 4324338"/>
              <a:gd name="connsiteY6" fmla="*/ 376291 h 188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4338" h="1889417">
                <a:moveTo>
                  <a:pt x="26412" y="1889417"/>
                </a:moveTo>
                <a:lnTo>
                  <a:pt x="4324338" y="1814397"/>
                </a:lnTo>
                <a:lnTo>
                  <a:pt x="2459858" y="403264"/>
                </a:lnTo>
                <a:lnTo>
                  <a:pt x="2414726" y="370852"/>
                </a:lnTo>
                <a:cubicBezTo>
                  <a:pt x="2062641" y="131313"/>
                  <a:pt x="1661870" y="10180"/>
                  <a:pt x="1261883" y="615"/>
                </a:cubicBezTo>
                <a:cubicBezTo>
                  <a:pt x="845229" y="-9347"/>
                  <a:pt x="429425" y="101751"/>
                  <a:pt x="70385" y="326182"/>
                </a:cubicBezTo>
                <a:lnTo>
                  <a:pt x="0" y="376291"/>
                </a:lnTo>
                <a:close/>
              </a:path>
            </a:pathLst>
          </a:custGeom>
          <a:gradFill>
            <a:gsLst>
              <a:gs pos="27000">
                <a:schemeClr val="bg2">
                  <a:alpha val="80000"/>
                </a:schemeClr>
              </a:gs>
              <a:gs pos="100000">
                <a:schemeClr val="accent1">
                  <a:lumMod val="60000"/>
                  <a:lumOff val="40000"/>
                  <a:alpha val="92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00F87340-2A1E-1991-D586-93ED0E5DE3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25" y="161421"/>
            <a:ext cx="11203732" cy="65351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52940B-5DA9-CD36-66E1-64A080E74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67872" y="2476364"/>
            <a:ext cx="6330322" cy="53181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0223A-1FEE-FB38-685C-1D46655E744A}"/>
              </a:ext>
            </a:extLst>
          </p:cNvPr>
          <p:cNvSpPr txBox="1">
            <a:spLocks/>
          </p:cNvSpPr>
          <p:nvPr/>
        </p:nvSpPr>
        <p:spPr>
          <a:xfrm>
            <a:off x="1076719" y="1175493"/>
            <a:ext cx="10314744" cy="1217003"/>
          </a:xfrm>
          <a:custGeom>
            <a:avLst/>
            <a:gdLst>
              <a:gd name="connsiteX0" fmla="*/ 0 w 10314744"/>
              <a:gd name="connsiteY0" fmla="*/ 0 h 1217003"/>
              <a:gd name="connsiteX1" fmla="*/ 10314744 w 10314744"/>
              <a:gd name="connsiteY1" fmla="*/ 0 h 1217003"/>
              <a:gd name="connsiteX2" fmla="*/ 10314744 w 10314744"/>
              <a:gd name="connsiteY2" fmla="*/ 1217003 h 1217003"/>
              <a:gd name="connsiteX3" fmla="*/ 0 w 10314744"/>
              <a:gd name="connsiteY3" fmla="*/ 1217003 h 1217003"/>
              <a:gd name="connsiteX4" fmla="*/ 0 w 10314744"/>
              <a:gd name="connsiteY4" fmla="*/ 0 h 121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4744" h="1217003" fill="none" extrusionOk="0">
                <a:moveTo>
                  <a:pt x="0" y="0"/>
                </a:moveTo>
                <a:cubicBezTo>
                  <a:pt x="3265251" y="-3076"/>
                  <a:pt x="7718270" y="60106"/>
                  <a:pt x="10314744" y="0"/>
                </a:cubicBezTo>
                <a:cubicBezTo>
                  <a:pt x="10408465" y="410479"/>
                  <a:pt x="10221595" y="910226"/>
                  <a:pt x="10314744" y="1217003"/>
                </a:cubicBezTo>
                <a:cubicBezTo>
                  <a:pt x="7016877" y="1078956"/>
                  <a:pt x="3120339" y="1065230"/>
                  <a:pt x="0" y="1217003"/>
                </a:cubicBezTo>
                <a:cubicBezTo>
                  <a:pt x="6316" y="764985"/>
                  <a:pt x="51161" y="578666"/>
                  <a:pt x="0" y="0"/>
                </a:cubicBezTo>
                <a:close/>
              </a:path>
              <a:path w="10314744" h="1217003" stroke="0" extrusionOk="0">
                <a:moveTo>
                  <a:pt x="0" y="0"/>
                </a:moveTo>
                <a:cubicBezTo>
                  <a:pt x="4688710" y="113367"/>
                  <a:pt x="6249333" y="-19044"/>
                  <a:pt x="10314744" y="0"/>
                </a:cubicBezTo>
                <a:cubicBezTo>
                  <a:pt x="10248180" y="249168"/>
                  <a:pt x="10206530" y="802722"/>
                  <a:pt x="10314744" y="1217003"/>
                </a:cubicBezTo>
                <a:cubicBezTo>
                  <a:pt x="6957355" y="1065712"/>
                  <a:pt x="4438422" y="1071671"/>
                  <a:pt x="0" y="1217003"/>
                </a:cubicBezTo>
                <a:cubicBezTo>
                  <a:pt x="63499" y="874648"/>
                  <a:pt x="-74216" y="5794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36538439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 fontScale="92500" lnSpcReduction="10000"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kính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khoẻ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ngoan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giỏi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54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1B27662-BD40-44DC-99F5-516479EF1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olas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3D3F3CB-F0EE-4573-876B-6F76CC770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467534"/>
            <a:ext cx="12192000" cy="2390466"/>
          </a:xfrm>
          <a:custGeom>
            <a:avLst/>
            <a:gdLst>
              <a:gd name="connsiteX0" fmla="*/ 10801045 w 12192000"/>
              <a:gd name="connsiteY0" fmla="*/ 201 h 2390466"/>
              <a:gd name="connsiteX1" fmla="*/ 10821038 w 12192000"/>
              <a:gd name="connsiteY1" fmla="*/ 2915 h 2390466"/>
              <a:gd name="connsiteX2" fmla="*/ 10835633 w 12192000"/>
              <a:gd name="connsiteY2" fmla="*/ 5460 h 2390466"/>
              <a:gd name="connsiteX3" fmla="*/ 10912235 w 12192000"/>
              <a:gd name="connsiteY3" fmla="*/ 11275 h 2390466"/>
              <a:gd name="connsiteX4" fmla="*/ 10996653 w 12192000"/>
              <a:gd name="connsiteY4" fmla="*/ 29720 h 2390466"/>
              <a:gd name="connsiteX5" fmla="*/ 11221749 w 12192000"/>
              <a:gd name="connsiteY5" fmla="*/ 20463 h 2390466"/>
              <a:gd name="connsiteX6" fmla="*/ 11379086 w 12192000"/>
              <a:gd name="connsiteY6" fmla="*/ 32130 h 2390466"/>
              <a:gd name="connsiteX7" fmla="*/ 11594775 w 12192000"/>
              <a:gd name="connsiteY7" fmla="*/ 63178 h 2390466"/>
              <a:gd name="connsiteX8" fmla="*/ 11671329 w 12192000"/>
              <a:gd name="connsiteY8" fmla="*/ 63198 h 2390466"/>
              <a:gd name="connsiteX9" fmla="*/ 11778165 w 12192000"/>
              <a:gd name="connsiteY9" fmla="*/ 89018 h 2390466"/>
              <a:gd name="connsiteX10" fmla="*/ 11815487 w 12192000"/>
              <a:gd name="connsiteY10" fmla="*/ 91973 h 2390466"/>
              <a:gd name="connsiteX11" fmla="*/ 11918614 w 12192000"/>
              <a:gd name="connsiteY11" fmla="*/ 104205 h 2390466"/>
              <a:gd name="connsiteX12" fmla="*/ 12114359 w 12192000"/>
              <a:gd name="connsiteY12" fmla="*/ 120975 h 2390466"/>
              <a:gd name="connsiteX13" fmla="*/ 12154355 w 12192000"/>
              <a:gd name="connsiteY13" fmla="*/ 133176 h 2390466"/>
              <a:gd name="connsiteX14" fmla="*/ 12187428 w 12192000"/>
              <a:gd name="connsiteY14" fmla="*/ 137775 h 2390466"/>
              <a:gd name="connsiteX15" fmla="*/ 12192000 w 12192000"/>
              <a:gd name="connsiteY15" fmla="*/ 138440 h 2390466"/>
              <a:gd name="connsiteX16" fmla="*/ 12192000 w 12192000"/>
              <a:gd name="connsiteY16" fmla="*/ 2390466 h 2390466"/>
              <a:gd name="connsiteX17" fmla="*/ 0 w 12192000"/>
              <a:gd name="connsiteY17" fmla="*/ 2390466 h 2390466"/>
              <a:gd name="connsiteX18" fmla="*/ 0 w 12192000"/>
              <a:gd name="connsiteY18" fmla="*/ 1588774 h 2390466"/>
              <a:gd name="connsiteX19" fmla="*/ 301314 w 12192000"/>
              <a:gd name="connsiteY19" fmla="*/ 1608551 h 2390466"/>
              <a:gd name="connsiteX20" fmla="*/ 542046 w 12192000"/>
              <a:gd name="connsiteY20" fmla="*/ 1590558 h 2390466"/>
              <a:gd name="connsiteX21" fmla="*/ 631576 w 12192000"/>
              <a:gd name="connsiteY21" fmla="*/ 1592277 h 2390466"/>
              <a:gd name="connsiteX22" fmla="*/ 833545 w 12192000"/>
              <a:gd name="connsiteY22" fmla="*/ 1592729 h 2390466"/>
              <a:gd name="connsiteX23" fmla="*/ 938627 w 12192000"/>
              <a:gd name="connsiteY23" fmla="*/ 1594718 h 2390466"/>
              <a:gd name="connsiteX24" fmla="*/ 975769 w 12192000"/>
              <a:gd name="connsiteY24" fmla="*/ 1596068 h 2390466"/>
              <a:gd name="connsiteX25" fmla="*/ 975769 w 12192000"/>
              <a:gd name="connsiteY25" fmla="*/ 358875 h 2390466"/>
              <a:gd name="connsiteX26" fmla="*/ 6340771 w 12192000"/>
              <a:gd name="connsiteY26" fmla="*/ 358875 h 2390466"/>
              <a:gd name="connsiteX27" fmla="*/ 6340771 w 12192000"/>
              <a:gd name="connsiteY27" fmla="*/ 489318 h 2390466"/>
              <a:gd name="connsiteX28" fmla="*/ 6368917 w 12192000"/>
              <a:gd name="connsiteY28" fmla="*/ 487274 h 2390466"/>
              <a:gd name="connsiteX29" fmla="*/ 6406041 w 12192000"/>
              <a:gd name="connsiteY29" fmla="*/ 496082 h 2390466"/>
              <a:gd name="connsiteX30" fmla="*/ 6548466 w 12192000"/>
              <a:gd name="connsiteY30" fmla="*/ 466618 h 2390466"/>
              <a:gd name="connsiteX31" fmla="*/ 6673201 w 12192000"/>
              <a:gd name="connsiteY31" fmla="*/ 450192 h 2390466"/>
              <a:gd name="connsiteX32" fmla="*/ 6686986 w 12192000"/>
              <a:gd name="connsiteY32" fmla="*/ 449182 h 2390466"/>
              <a:gd name="connsiteX33" fmla="*/ 6738693 w 12192000"/>
              <a:gd name="connsiteY33" fmla="*/ 453246 h 2390466"/>
              <a:gd name="connsiteX34" fmla="*/ 6970467 w 12192000"/>
              <a:gd name="connsiteY34" fmla="*/ 419633 h 2390466"/>
              <a:gd name="connsiteX35" fmla="*/ 7042198 w 12192000"/>
              <a:gd name="connsiteY35" fmla="*/ 421879 h 2390466"/>
              <a:gd name="connsiteX36" fmla="*/ 7077073 w 12192000"/>
              <a:gd name="connsiteY36" fmla="*/ 418698 h 2390466"/>
              <a:gd name="connsiteX37" fmla="*/ 7083030 w 12192000"/>
              <a:gd name="connsiteY37" fmla="*/ 418582 h 2390466"/>
              <a:gd name="connsiteX38" fmla="*/ 7124039 w 12192000"/>
              <a:gd name="connsiteY38" fmla="*/ 420736 h 2390466"/>
              <a:gd name="connsiteX39" fmla="*/ 7184925 w 12192000"/>
              <a:gd name="connsiteY39" fmla="*/ 428516 h 2390466"/>
              <a:gd name="connsiteX40" fmla="*/ 7247913 w 12192000"/>
              <a:gd name="connsiteY40" fmla="*/ 444836 h 2390466"/>
              <a:gd name="connsiteX41" fmla="*/ 7284338 w 12192000"/>
              <a:gd name="connsiteY41" fmla="*/ 451699 h 2390466"/>
              <a:gd name="connsiteX42" fmla="*/ 7309614 w 12192000"/>
              <a:gd name="connsiteY42" fmla="*/ 459228 h 2390466"/>
              <a:gd name="connsiteX43" fmla="*/ 7380560 w 12192000"/>
              <a:gd name="connsiteY43" fmla="*/ 464765 h 2390466"/>
              <a:gd name="connsiteX44" fmla="*/ 7500925 w 12192000"/>
              <a:gd name="connsiteY44" fmla="*/ 468250 h 2390466"/>
              <a:gd name="connsiteX45" fmla="*/ 7551687 w 12192000"/>
              <a:gd name="connsiteY45" fmla="*/ 486478 h 2390466"/>
              <a:gd name="connsiteX46" fmla="*/ 7655497 w 12192000"/>
              <a:gd name="connsiteY46" fmla="*/ 485382 h 2390466"/>
              <a:gd name="connsiteX47" fmla="*/ 7678276 w 12192000"/>
              <a:gd name="connsiteY47" fmla="*/ 478273 h 2390466"/>
              <a:gd name="connsiteX48" fmla="*/ 7732190 w 12192000"/>
              <a:gd name="connsiteY48" fmla="*/ 471988 h 2390466"/>
              <a:gd name="connsiteX49" fmla="*/ 7812936 w 12192000"/>
              <a:gd name="connsiteY49" fmla="*/ 451403 h 2390466"/>
              <a:gd name="connsiteX50" fmla="*/ 7901019 w 12192000"/>
              <a:gd name="connsiteY50" fmla="*/ 427394 h 2390466"/>
              <a:gd name="connsiteX51" fmla="*/ 7953628 w 12192000"/>
              <a:gd name="connsiteY51" fmla="*/ 414800 h 2390466"/>
              <a:gd name="connsiteX52" fmla="*/ 7959483 w 12192000"/>
              <a:gd name="connsiteY52" fmla="*/ 413640 h 2390466"/>
              <a:gd name="connsiteX53" fmla="*/ 8000268 w 12192000"/>
              <a:gd name="connsiteY53" fmla="*/ 408559 h 2390466"/>
              <a:gd name="connsiteX54" fmla="*/ 8126468 w 12192000"/>
              <a:gd name="connsiteY54" fmla="*/ 410535 h 2390466"/>
              <a:gd name="connsiteX55" fmla="*/ 8163540 w 12192000"/>
              <a:gd name="connsiteY55" fmla="*/ 410897 h 2390466"/>
              <a:gd name="connsiteX56" fmla="*/ 8189733 w 12192000"/>
              <a:gd name="connsiteY56" fmla="*/ 413869 h 2390466"/>
              <a:gd name="connsiteX57" fmla="*/ 8260604 w 12192000"/>
              <a:gd name="connsiteY57" fmla="*/ 406866 h 2390466"/>
              <a:gd name="connsiteX58" fmla="*/ 8379838 w 12192000"/>
              <a:gd name="connsiteY58" fmla="*/ 389167 h 2390466"/>
              <a:gd name="connsiteX59" fmla="*/ 8433895 w 12192000"/>
              <a:gd name="connsiteY59" fmla="*/ 393057 h 2390466"/>
              <a:gd name="connsiteX60" fmla="*/ 8624741 w 12192000"/>
              <a:gd name="connsiteY60" fmla="*/ 369980 h 2390466"/>
              <a:gd name="connsiteX61" fmla="*/ 8786230 w 12192000"/>
              <a:gd name="connsiteY61" fmla="*/ 358126 h 2390466"/>
              <a:gd name="connsiteX62" fmla="*/ 8911903 w 12192000"/>
              <a:gd name="connsiteY62" fmla="*/ 342099 h 2390466"/>
              <a:gd name="connsiteX63" fmla="*/ 9182090 w 12192000"/>
              <a:gd name="connsiteY63" fmla="*/ 301277 h 2390466"/>
              <a:gd name="connsiteX64" fmla="*/ 9196066 w 12192000"/>
              <a:gd name="connsiteY64" fmla="*/ 291440 h 2390466"/>
              <a:gd name="connsiteX65" fmla="*/ 9249142 w 12192000"/>
              <a:gd name="connsiteY65" fmla="*/ 276200 h 2390466"/>
              <a:gd name="connsiteX66" fmla="*/ 9316564 w 12192000"/>
              <a:gd name="connsiteY66" fmla="*/ 259543 h 2390466"/>
              <a:gd name="connsiteX67" fmla="*/ 9317108 w 12192000"/>
              <a:gd name="connsiteY67" fmla="*/ 260495 h 2390466"/>
              <a:gd name="connsiteX68" fmla="*/ 9348338 w 12192000"/>
              <a:gd name="connsiteY68" fmla="*/ 264323 h 2390466"/>
              <a:gd name="connsiteX69" fmla="*/ 9473084 w 12192000"/>
              <a:gd name="connsiteY69" fmla="*/ 266063 h 2390466"/>
              <a:gd name="connsiteX70" fmla="*/ 9478478 w 12192000"/>
              <a:gd name="connsiteY70" fmla="*/ 266804 h 2390466"/>
              <a:gd name="connsiteX71" fmla="*/ 9715853 w 12192000"/>
              <a:gd name="connsiteY71" fmla="*/ 258126 h 2390466"/>
              <a:gd name="connsiteX72" fmla="*/ 9818432 w 12192000"/>
              <a:gd name="connsiteY72" fmla="*/ 252883 h 2390466"/>
              <a:gd name="connsiteX73" fmla="*/ 9904781 w 12192000"/>
              <a:gd name="connsiteY73" fmla="*/ 257651 h 2390466"/>
              <a:gd name="connsiteX74" fmla="*/ 10027169 w 12192000"/>
              <a:gd name="connsiteY74" fmla="*/ 245494 h 2390466"/>
              <a:gd name="connsiteX75" fmla="*/ 10133939 w 12192000"/>
              <a:gd name="connsiteY75" fmla="*/ 205160 h 2390466"/>
              <a:gd name="connsiteX76" fmla="*/ 10149756 w 12192000"/>
              <a:gd name="connsiteY76" fmla="*/ 197031 h 2390466"/>
              <a:gd name="connsiteX77" fmla="*/ 10314272 w 12192000"/>
              <a:gd name="connsiteY77" fmla="*/ 148538 h 2390466"/>
              <a:gd name="connsiteX78" fmla="*/ 10432944 w 12192000"/>
              <a:gd name="connsiteY78" fmla="*/ 122284 h 2390466"/>
              <a:gd name="connsiteX79" fmla="*/ 10554052 w 12192000"/>
              <a:gd name="connsiteY79" fmla="*/ 72143 h 2390466"/>
              <a:gd name="connsiteX80" fmla="*/ 10757451 w 12192000"/>
              <a:gd name="connsiteY80" fmla="*/ 6065 h 2390466"/>
              <a:gd name="connsiteX81" fmla="*/ 10801045 w 12192000"/>
              <a:gd name="connsiteY81" fmla="*/ 201 h 2390466"/>
              <a:gd name="connsiteX0" fmla="*/ 10801045 w 12192000"/>
              <a:gd name="connsiteY0" fmla="*/ 201 h 2390466"/>
              <a:gd name="connsiteX1" fmla="*/ 10821038 w 12192000"/>
              <a:gd name="connsiteY1" fmla="*/ 2915 h 2390466"/>
              <a:gd name="connsiteX2" fmla="*/ 10835633 w 12192000"/>
              <a:gd name="connsiteY2" fmla="*/ 5460 h 2390466"/>
              <a:gd name="connsiteX3" fmla="*/ 10912235 w 12192000"/>
              <a:gd name="connsiteY3" fmla="*/ 11275 h 2390466"/>
              <a:gd name="connsiteX4" fmla="*/ 10996653 w 12192000"/>
              <a:gd name="connsiteY4" fmla="*/ 29720 h 2390466"/>
              <a:gd name="connsiteX5" fmla="*/ 11221749 w 12192000"/>
              <a:gd name="connsiteY5" fmla="*/ 20463 h 2390466"/>
              <a:gd name="connsiteX6" fmla="*/ 11379086 w 12192000"/>
              <a:gd name="connsiteY6" fmla="*/ 32130 h 2390466"/>
              <a:gd name="connsiteX7" fmla="*/ 11594775 w 12192000"/>
              <a:gd name="connsiteY7" fmla="*/ 63178 h 2390466"/>
              <a:gd name="connsiteX8" fmla="*/ 11671329 w 12192000"/>
              <a:gd name="connsiteY8" fmla="*/ 63198 h 2390466"/>
              <a:gd name="connsiteX9" fmla="*/ 11778165 w 12192000"/>
              <a:gd name="connsiteY9" fmla="*/ 89018 h 2390466"/>
              <a:gd name="connsiteX10" fmla="*/ 11815487 w 12192000"/>
              <a:gd name="connsiteY10" fmla="*/ 91973 h 2390466"/>
              <a:gd name="connsiteX11" fmla="*/ 11918614 w 12192000"/>
              <a:gd name="connsiteY11" fmla="*/ 104205 h 2390466"/>
              <a:gd name="connsiteX12" fmla="*/ 12114359 w 12192000"/>
              <a:gd name="connsiteY12" fmla="*/ 120975 h 2390466"/>
              <a:gd name="connsiteX13" fmla="*/ 12154355 w 12192000"/>
              <a:gd name="connsiteY13" fmla="*/ 133176 h 2390466"/>
              <a:gd name="connsiteX14" fmla="*/ 12187428 w 12192000"/>
              <a:gd name="connsiteY14" fmla="*/ 137775 h 2390466"/>
              <a:gd name="connsiteX15" fmla="*/ 12192000 w 12192000"/>
              <a:gd name="connsiteY15" fmla="*/ 138440 h 2390466"/>
              <a:gd name="connsiteX16" fmla="*/ 12192000 w 12192000"/>
              <a:gd name="connsiteY16" fmla="*/ 2390466 h 2390466"/>
              <a:gd name="connsiteX17" fmla="*/ 0 w 12192000"/>
              <a:gd name="connsiteY17" fmla="*/ 2390466 h 2390466"/>
              <a:gd name="connsiteX18" fmla="*/ 0 w 12192000"/>
              <a:gd name="connsiteY18" fmla="*/ 1588774 h 2390466"/>
              <a:gd name="connsiteX19" fmla="*/ 301314 w 12192000"/>
              <a:gd name="connsiteY19" fmla="*/ 1608551 h 2390466"/>
              <a:gd name="connsiteX20" fmla="*/ 542046 w 12192000"/>
              <a:gd name="connsiteY20" fmla="*/ 1590558 h 2390466"/>
              <a:gd name="connsiteX21" fmla="*/ 631576 w 12192000"/>
              <a:gd name="connsiteY21" fmla="*/ 1592277 h 2390466"/>
              <a:gd name="connsiteX22" fmla="*/ 833545 w 12192000"/>
              <a:gd name="connsiteY22" fmla="*/ 1592729 h 2390466"/>
              <a:gd name="connsiteX23" fmla="*/ 938627 w 12192000"/>
              <a:gd name="connsiteY23" fmla="*/ 1594718 h 2390466"/>
              <a:gd name="connsiteX24" fmla="*/ 975769 w 12192000"/>
              <a:gd name="connsiteY24" fmla="*/ 1596068 h 2390466"/>
              <a:gd name="connsiteX25" fmla="*/ 1834937 w 12192000"/>
              <a:gd name="connsiteY25" fmla="*/ 1549436 h 2390466"/>
              <a:gd name="connsiteX26" fmla="*/ 6340771 w 12192000"/>
              <a:gd name="connsiteY26" fmla="*/ 358875 h 2390466"/>
              <a:gd name="connsiteX27" fmla="*/ 6340771 w 12192000"/>
              <a:gd name="connsiteY27" fmla="*/ 489318 h 2390466"/>
              <a:gd name="connsiteX28" fmla="*/ 6368917 w 12192000"/>
              <a:gd name="connsiteY28" fmla="*/ 487274 h 2390466"/>
              <a:gd name="connsiteX29" fmla="*/ 6406041 w 12192000"/>
              <a:gd name="connsiteY29" fmla="*/ 496082 h 2390466"/>
              <a:gd name="connsiteX30" fmla="*/ 6548466 w 12192000"/>
              <a:gd name="connsiteY30" fmla="*/ 466618 h 2390466"/>
              <a:gd name="connsiteX31" fmla="*/ 6673201 w 12192000"/>
              <a:gd name="connsiteY31" fmla="*/ 450192 h 2390466"/>
              <a:gd name="connsiteX32" fmla="*/ 6686986 w 12192000"/>
              <a:gd name="connsiteY32" fmla="*/ 449182 h 2390466"/>
              <a:gd name="connsiteX33" fmla="*/ 6738693 w 12192000"/>
              <a:gd name="connsiteY33" fmla="*/ 453246 h 2390466"/>
              <a:gd name="connsiteX34" fmla="*/ 6970467 w 12192000"/>
              <a:gd name="connsiteY34" fmla="*/ 419633 h 2390466"/>
              <a:gd name="connsiteX35" fmla="*/ 7042198 w 12192000"/>
              <a:gd name="connsiteY35" fmla="*/ 421879 h 2390466"/>
              <a:gd name="connsiteX36" fmla="*/ 7077073 w 12192000"/>
              <a:gd name="connsiteY36" fmla="*/ 418698 h 2390466"/>
              <a:gd name="connsiteX37" fmla="*/ 7083030 w 12192000"/>
              <a:gd name="connsiteY37" fmla="*/ 418582 h 2390466"/>
              <a:gd name="connsiteX38" fmla="*/ 7124039 w 12192000"/>
              <a:gd name="connsiteY38" fmla="*/ 420736 h 2390466"/>
              <a:gd name="connsiteX39" fmla="*/ 7184925 w 12192000"/>
              <a:gd name="connsiteY39" fmla="*/ 428516 h 2390466"/>
              <a:gd name="connsiteX40" fmla="*/ 7247913 w 12192000"/>
              <a:gd name="connsiteY40" fmla="*/ 444836 h 2390466"/>
              <a:gd name="connsiteX41" fmla="*/ 7284338 w 12192000"/>
              <a:gd name="connsiteY41" fmla="*/ 451699 h 2390466"/>
              <a:gd name="connsiteX42" fmla="*/ 7309614 w 12192000"/>
              <a:gd name="connsiteY42" fmla="*/ 459228 h 2390466"/>
              <a:gd name="connsiteX43" fmla="*/ 7380560 w 12192000"/>
              <a:gd name="connsiteY43" fmla="*/ 464765 h 2390466"/>
              <a:gd name="connsiteX44" fmla="*/ 7500925 w 12192000"/>
              <a:gd name="connsiteY44" fmla="*/ 468250 h 2390466"/>
              <a:gd name="connsiteX45" fmla="*/ 7551687 w 12192000"/>
              <a:gd name="connsiteY45" fmla="*/ 486478 h 2390466"/>
              <a:gd name="connsiteX46" fmla="*/ 7655497 w 12192000"/>
              <a:gd name="connsiteY46" fmla="*/ 485382 h 2390466"/>
              <a:gd name="connsiteX47" fmla="*/ 7678276 w 12192000"/>
              <a:gd name="connsiteY47" fmla="*/ 478273 h 2390466"/>
              <a:gd name="connsiteX48" fmla="*/ 7732190 w 12192000"/>
              <a:gd name="connsiteY48" fmla="*/ 471988 h 2390466"/>
              <a:gd name="connsiteX49" fmla="*/ 7812936 w 12192000"/>
              <a:gd name="connsiteY49" fmla="*/ 451403 h 2390466"/>
              <a:gd name="connsiteX50" fmla="*/ 7901019 w 12192000"/>
              <a:gd name="connsiteY50" fmla="*/ 427394 h 2390466"/>
              <a:gd name="connsiteX51" fmla="*/ 7953628 w 12192000"/>
              <a:gd name="connsiteY51" fmla="*/ 414800 h 2390466"/>
              <a:gd name="connsiteX52" fmla="*/ 7959483 w 12192000"/>
              <a:gd name="connsiteY52" fmla="*/ 413640 h 2390466"/>
              <a:gd name="connsiteX53" fmla="*/ 8000268 w 12192000"/>
              <a:gd name="connsiteY53" fmla="*/ 408559 h 2390466"/>
              <a:gd name="connsiteX54" fmla="*/ 8126468 w 12192000"/>
              <a:gd name="connsiteY54" fmla="*/ 410535 h 2390466"/>
              <a:gd name="connsiteX55" fmla="*/ 8163540 w 12192000"/>
              <a:gd name="connsiteY55" fmla="*/ 410897 h 2390466"/>
              <a:gd name="connsiteX56" fmla="*/ 8189733 w 12192000"/>
              <a:gd name="connsiteY56" fmla="*/ 413869 h 2390466"/>
              <a:gd name="connsiteX57" fmla="*/ 8260604 w 12192000"/>
              <a:gd name="connsiteY57" fmla="*/ 406866 h 2390466"/>
              <a:gd name="connsiteX58" fmla="*/ 8379838 w 12192000"/>
              <a:gd name="connsiteY58" fmla="*/ 389167 h 2390466"/>
              <a:gd name="connsiteX59" fmla="*/ 8433895 w 12192000"/>
              <a:gd name="connsiteY59" fmla="*/ 393057 h 2390466"/>
              <a:gd name="connsiteX60" fmla="*/ 8624741 w 12192000"/>
              <a:gd name="connsiteY60" fmla="*/ 369980 h 2390466"/>
              <a:gd name="connsiteX61" fmla="*/ 8786230 w 12192000"/>
              <a:gd name="connsiteY61" fmla="*/ 358126 h 2390466"/>
              <a:gd name="connsiteX62" fmla="*/ 8911903 w 12192000"/>
              <a:gd name="connsiteY62" fmla="*/ 342099 h 2390466"/>
              <a:gd name="connsiteX63" fmla="*/ 9182090 w 12192000"/>
              <a:gd name="connsiteY63" fmla="*/ 301277 h 2390466"/>
              <a:gd name="connsiteX64" fmla="*/ 9196066 w 12192000"/>
              <a:gd name="connsiteY64" fmla="*/ 291440 h 2390466"/>
              <a:gd name="connsiteX65" fmla="*/ 9249142 w 12192000"/>
              <a:gd name="connsiteY65" fmla="*/ 276200 h 2390466"/>
              <a:gd name="connsiteX66" fmla="*/ 9316564 w 12192000"/>
              <a:gd name="connsiteY66" fmla="*/ 259543 h 2390466"/>
              <a:gd name="connsiteX67" fmla="*/ 9317108 w 12192000"/>
              <a:gd name="connsiteY67" fmla="*/ 260495 h 2390466"/>
              <a:gd name="connsiteX68" fmla="*/ 9348338 w 12192000"/>
              <a:gd name="connsiteY68" fmla="*/ 264323 h 2390466"/>
              <a:gd name="connsiteX69" fmla="*/ 9473084 w 12192000"/>
              <a:gd name="connsiteY69" fmla="*/ 266063 h 2390466"/>
              <a:gd name="connsiteX70" fmla="*/ 9478478 w 12192000"/>
              <a:gd name="connsiteY70" fmla="*/ 266804 h 2390466"/>
              <a:gd name="connsiteX71" fmla="*/ 9715853 w 12192000"/>
              <a:gd name="connsiteY71" fmla="*/ 258126 h 2390466"/>
              <a:gd name="connsiteX72" fmla="*/ 9818432 w 12192000"/>
              <a:gd name="connsiteY72" fmla="*/ 252883 h 2390466"/>
              <a:gd name="connsiteX73" fmla="*/ 9904781 w 12192000"/>
              <a:gd name="connsiteY73" fmla="*/ 257651 h 2390466"/>
              <a:gd name="connsiteX74" fmla="*/ 10027169 w 12192000"/>
              <a:gd name="connsiteY74" fmla="*/ 245494 h 2390466"/>
              <a:gd name="connsiteX75" fmla="*/ 10133939 w 12192000"/>
              <a:gd name="connsiteY75" fmla="*/ 205160 h 2390466"/>
              <a:gd name="connsiteX76" fmla="*/ 10149756 w 12192000"/>
              <a:gd name="connsiteY76" fmla="*/ 197031 h 2390466"/>
              <a:gd name="connsiteX77" fmla="*/ 10314272 w 12192000"/>
              <a:gd name="connsiteY77" fmla="*/ 148538 h 2390466"/>
              <a:gd name="connsiteX78" fmla="*/ 10432944 w 12192000"/>
              <a:gd name="connsiteY78" fmla="*/ 122284 h 2390466"/>
              <a:gd name="connsiteX79" fmla="*/ 10554052 w 12192000"/>
              <a:gd name="connsiteY79" fmla="*/ 72143 h 2390466"/>
              <a:gd name="connsiteX80" fmla="*/ 10757451 w 12192000"/>
              <a:gd name="connsiteY80" fmla="*/ 6065 h 2390466"/>
              <a:gd name="connsiteX81" fmla="*/ 10801045 w 12192000"/>
              <a:gd name="connsiteY81" fmla="*/ 201 h 2390466"/>
              <a:gd name="connsiteX0" fmla="*/ 10801045 w 12192000"/>
              <a:gd name="connsiteY0" fmla="*/ 201 h 2390466"/>
              <a:gd name="connsiteX1" fmla="*/ 10821038 w 12192000"/>
              <a:gd name="connsiteY1" fmla="*/ 2915 h 2390466"/>
              <a:gd name="connsiteX2" fmla="*/ 10835633 w 12192000"/>
              <a:gd name="connsiteY2" fmla="*/ 5460 h 2390466"/>
              <a:gd name="connsiteX3" fmla="*/ 10912235 w 12192000"/>
              <a:gd name="connsiteY3" fmla="*/ 11275 h 2390466"/>
              <a:gd name="connsiteX4" fmla="*/ 10996653 w 12192000"/>
              <a:gd name="connsiteY4" fmla="*/ 29720 h 2390466"/>
              <a:gd name="connsiteX5" fmla="*/ 11221749 w 12192000"/>
              <a:gd name="connsiteY5" fmla="*/ 20463 h 2390466"/>
              <a:gd name="connsiteX6" fmla="*/ 11379086 w 12192000"/>
              <a:gd name="connsiteY6" fmla="*/ 32130 h 2390466"/>
              <a:gd name="connsiteX7" fmla="*/ 11594775 w 12192000"/>
              <a:gd name="connsiteY7" fmla="*/ 63178 h 2390466"/>
              <a:gd name="connsiteX8" fmla="*/ 11671329 w 12192000"/>
              <a:gd name="connsiteY8" fmla="*/ 63198 h 2390466"/>
              <a:gd name="connsiteX9" fmla="*/ 11778165 w 12192000"/>
              <a:gd name="connsiteY9" fmla="*/ 89018 h 2390466"/>
              <a:gd name="connsiteX10" fmla="*/ 11815487 w 12192000"/>
              <a:gd name="connsiteY10" fmla="*/ 91973 h 2390466"/>
              <a:gd name="connsiteX11" fmla="*/ 11918614 w 12192000"/>
              <a:gd name="connsiteY11" fmla="*/ 104205 h 2390466"/>
              <a:gd name="connsiteX12" fmla="*/ 12114359 w 12192000"/>
              <a:gd name="connsiteY12" fmla="*/ 120975 h 2390466"/>
              <a:gd name="connsiteX13" fmla="*/ 12154355 w 12192000"/>
              <a:gd name="connsiteY13" fmla="*/ 133176 h 2390466"/>
              <a:gd name="connsiteX14" fmla="*/ 12187428 w 12192000"/>
              <a:gd name="connsiteY14" fmla="*/ 137775 h 2390466"/>
              <a:gd name="connsiteX15" fmla="*/ 12192000 w 12192000"/>
              <a:gd name="connsiteY15" fmla="*/ 138440 h 2390466"/>
              <a:gd name="connsiteX16" fmla="*/ 12192000 w 12192000"/>
              <a:gd name="connsiteY16" fmla="*/ 2390466 h 2390466"/>
              <a:gd name="connsiteX17" fmla="*/ 0 w 12192000"/>
              <a:gd name="connsiteY17" fmla="*/ 2390466 h 2390466"/>
              <a:gd name="connsiteX18" fmla="*/ 0 w 12192000"/>
              <a:gd name="connsiteY18" fmla="*/ 1588774 h 2390466"/>
              <a:gd name="connsiteX19" fmla="*/ 301314 w 12192000"/>
              <a:gd name="connsiteY19" fmla="*/ 1608551 h 2390466"/>
              <a:gd name="connsiteX20" fmla="*/ 542046 w 12192000"/>
              <a:gd name="connsiteY20" fmla="*/ 1590558 h 2390466"/>
              <a:gd name="connsiteX21" fmla="*/ 631576 w 12192000"/>
              <a:gd name="connsiteY21" fmla="*/ 1592277 h 2390466"/>
              <a:gd name="connsiteX22" fmla="*/ 833545 w 12192000"/>
              <a:gd name="connsiteY22" fmla="*/ 1592729 h 2390466"/>
              <a:gd name="connsiteX23" fmla="*/ 938627 w 12192000"/>
              <a:gd name="connsiteY23" fmla="*/ 1594718 h 2390466"/>
              <a:gd name="connsiteX24" fmla="*/ 975769 w 12192000"/>
              <a:gd name="connsiteY24" fmla="*/ 1596068 h 2390466"/>
              <a:gd name="connsiteX25" fmla="*/ 1834937 w 12192000"/>
              <a:gd name="connsiteY25" fmla="*/ 1549436 h 2390466"/>
              <a:gd name="connsiteX26" fmla="*/ 4867911 w 12192000"/>
              <a:gd name="connsiteY26" fmla="*/ 911197 h 2390466"/>
              <a:gd name="connsiteX27" fmla="*/ 6340771 w 12192000"/>
              <a:gd name="connsiteY27" fmla="*/ 489318 h 2390466"/>
              <a:gd name="connsiteX28" fmla="*/ 6368917 w 12192000"/>
              <a:gd name="connsiteY28" fmla="*/ 487274 h 2390466"/>
              <a:gd name="connsiteX29" fmla="*/ 6406041 w 12192000"/>
              <a:gd name="connsiteY29" fmla="*/ 496082 h 2390466"/>
              <a:gd name="connsiteX30" fmla="*/ 6548466 w 12192000"/>
              <a:gd name="connsiteY30" fmla="*/ 466618 h 2390466"/>
              <a:gd name="connsiteX31" fmla="*/ 6673201 w 12192000"/>
              <a:gd name="connsiteY31" fmla="*/ 450192 h 2390466"/>
              <a:gd name="connsiteX32" fmla="*/ 6686986 w 12192000"/>
              <a:gd name="connsiteY32" fmla="*/ 449182 h 2390466"/>
              <a:gd name="connsiteX33" fmla="*/ 6738693 w 12192000"/>
              <a:gd name="connsiteY33" fmla="*/ 453246 h 2390466"/>
              <a:gd name="connsiteX34" fmla="*/ 6970467 w 12192000"/>
              <a:gd name="connsiteY34" fmla="*/ 419633 h 2390466"/>
              <a:gd name="connsiteX35" fmla="*/ 7042198 w 12192000"/>
              <a:gd name="connsiteY35" fmla="*/ 421879 h 2390466"/>
              <a:gd name="connsiteX36" fmla="*/ 7077073 w 12192000"/>
              <a:gd name="connsiteY36" fmla="*/ 418698 h 2390466"/>
              <a:gd name="connsiteX37" fmla="*/ 7083030 w 12192000"/>
              <a:gd name="connsiteY37" fmla="*/ 418582 h 2390466"/>
              <a:gd name="connsiteX38" fmla="*/ 7124039 w 12192000"/>
              <a:gd name="connsiteY38" fmla="*/ 420736 h 2390466"/>
              <a:gd name="connsiteX39" fmla="*/ 7184925 w 12192000"/>
              <a:gd name="connsiteY39" fmla="*/ 428516 h 2390466"/>
              <a:gd name="connsiteX40" fmla="*/ 7247913 w 12192000"/>
              <a:gd name="connsiteY40" fmla="*/ 444836 h 2390466"/>
              <a:gd name="connsiteX41" fmla="*/ 7284338 w 12192000"/>
              <a:gd name="connsiteY41" fmla="*/ 451699 h 2390466"/>
              <a:gd name="connsiteX42" fmla="*/ 7309614 w 12192000"/>
              <a:gd name="connsiteY42" fmla="*/ 459228 h 2390466"/>
              <a:gd name="connsiteX43" fmla="*/ 7380560 w 12192000"/>
              <a:gd name="connsiteY43" fmla="*/ 464765 h 2390466"/>
              <a:gd name="connsiteX44" fmla="*/ 7500925 w 12192000"/>
              <a:gd name="connsiteY44" fmla="*/ 468250 h 2390466"/>
              <a:gd name="connsiteX45" fmla="*/ 7551687 w 12192000"/>
              <a:gd name="connsiteY45" fmla="*/ 486478 h 2390466"/>
              <a:gd name="connsiteX46" fmla="*/ 7655497 w 12192000"/>
              <a:gd name="connsiteY46" fmla="*/ 485382 h 2390466"/>
              <a:gd name="connsiteX47" fmla="*/ 7678276 w 12192000"/>
              <a:gd name="connsiteY47" fmla="*/ 478273 h 2390466"/>
              <a:gd name="connsiteX48" fmla="*/ 7732190 w 12192000"/>
              <a:gd name="connsiteY48" fmla="*/ 471988 h 2390466"/>
              <a:gd name="connsiteX49" fmla="*/ 7812936 w 12192000"/>
              <a:gd name="connsiteY49" fmla="*/ 451403 h 2390466"/>
              <a:gd name="connsiteX50" fmla="*/ 7901019 w 12192000"/>
              <a:gd name="connsiteY50" fmla="*/ 427394 h 2390466"/>
              <a:gd name="connsiteX51" fmla="*/ 7953628 w 12192000"/>
              <a:gd name="connsiteY51" fmla="*/ 414800 h 2390466"/>
              <a:gd name="connsiteX52" fmla="*/ 7959483 w 12192000"/>
              <a:gd name="connsiteY52" fmla="*/ 413640 h 2390466"/>
              <a:gd name="connsiteX53" fmla="*/ 8000268 w 12192000"/>
              <a:gd name="connsiteY53" fmla="*/ 408559 h 2390466"/>
              <a:gd name="connsiteX54" fmla="*/ 8126468 w 12192000"/>
              <a:gd name="connsiteY54" fmla="*/ 410535 h 2390466"/>
              <a:gd name="connsiteX55" fmla="*/ 8163540 w 12192000"/>
              <a:gd name="connsiteY55" fmla="*/ 410897 h 2390466"/>
              <a:gd name="connsiteX56" fmla="*/ 8189733 w 12192000"/>
              <a:gd name="connsiteY56" fmla="*/ 413869 h 2390466"/>
              <a:gd name="connsiteX57" fmla="*/ 8260604 w 12192000"/>
              <a:gd name="connsiteY57" fmla="*/ 406866 h 2390466"/>
              <a:gd name="connsiteX58" fmla="*/ 8379838 w 12192000"/>
              <a:gd name="connsiteY58" fmla="*/ 389167 h 2390466"/>
              <a:gd name="connsiteX59" fmla="*/ 8433895 w 12192000"/>
              <a:gd name="connsiteY59" fmla="*/ 393057 h 2390466"/>
              <a:gd name="connsiteX60" fmla="*/ 8624741 w 12192000"/>
              <a:gd name="connsiteY60" fmla="*/ 369980 h 2390466"/>
              <a:gd name="connsiteX61" fmla="*/ 8786230 w 12192000"/>
              <a:gd name="connsiteY61" fmla="*/ 358126 h 2390466"/>
              <a:gd name="connsiteX62" fmla="*/ 8911903 w 12192000"/>
              <a:gd name="connsiteY62" fmla="*/ 342099 h 2390466"/>
              <a:gd name="connsiteX63" fmla="*/ 9182090 w 12192000"/>
              <a:gd name="connsiteY63" fmla="*/ 301277 h 2390466"/>
              <a:gd name="connsiteX64" fmla="*/ 9196066 w 12192000"/>
              <a:gd name="connsiteY64" fmla="*/ 291440 h 2390466"/>
              <a:gd name="connsiteX65" fmla="*/ 9249142 w 12192000"/>
              <a:gd name="connsiteY65" fmla="*/ 276200 h 2390466"/>
              <a:gd name="connsiteX66" fmla="*/ 9316564 w 12192000"/>
              <a:gd name="connsiteY66" fmla="*/ 259543 h 2390466"/>
              <a:gd name="connsiteX67" fmla="*/ 9317108 w 12192000"/>
              <a:gd name="connsiteY67" fmla="*/ 260495 h 2390466"/>
              <a:gd name="connsiteX68" fmla="*/ 9348338 w 12192000"/>
              <a:gd name="connsiteY68" fmla="*/ 264323 h 2390466"/>
              <a:gd name="connsiteX69" fmla="*/ 9473084 w 12192000"/>
              <a:gd name="connsiteY69" fmla="*/ 266063 h 2390466"/>
              <a:gd name="connsiteX70" fmla="*/ 9478478 w 12192000"/>
              <a:gd name="connsiteY70" fmla="*/ 266804 h 2390466"/>
              <a:gd name="connsiteX71" fmla="*/ 9715853 w 12192000"/>
              <a:gd name="connsiteY71" fmla="*/ 258126 h 2390466"/>
              <a:gd name="connsiteX72" fmla="*/ 9818432 w 12192000"/>
              <a:gd name="connsiteY72" fmla="*/ 252883 h 2390466"/>
              <a:gd name="connsiteX73" fmla="*/ 9904781 w 12192000"/>
              <a:gd name="connsiteY73" fmla="*/ 257651 h 2390466"/>
              <a:gd name="connsiteX74" fmla="*/ 10027169 w 12192000"/>
              <a:gd name="connsiteY74" fmla="*/ 245494 h 2390466"/>
              <a:gd name="connsiteX75" fmla="*/ 10133939 w 12192000"/>
              <a:gd name="connsiteY75" fmla="*/ 205160 h 2390466"/>
              <a:gd name="connsiteX76" fmla="*/ 10149756 w 12192000"/>
              <a:gd name="connsiteY76" fmla="*/ 197031 h 2390466"/>
              <a:gd name="connsiteX77" fmla="*/ 10314272 w 12192000"/>
              <a:gd name="connsiteY77" fmla="*/ 148538 h 2390466"/>
              <a:gd name="connsiteX78" fmla="*/ 10432944 w 12192000"/>
              <a:gd name="connsiteY78" fmla="*/ 122284 h 2390466"/>
              <a:gd name="connsiteX79" fmla="*/ 10554052 w 12192000"/>
              <a:gd name="connsiteY79" fmla="*/ 72143 h 2390466"/>
              <a:gd name="connsiteX80" fmla="*/ 10757451 w 12192000"/>
              <a:gd name="connsiteY80" fmla="*/ 6065 h 2390466"/>
              <a:gd name="connsiteX81" fmla="*/ 10801045 w 12192000"/>
              <a:gd name="connsiteY81" fmla="*/ 201 h 2390466"/>
              <a:gd name="connsiteX0" fmla="*/ 10801045 w 12192000"/>
              <a:gd name="connsiteY0" fmla="*/ 201 h 2390466"/>
              <a:gd name="connsiteX1" fmla="*/ 10821038 w 12192000"/>
              <a:gd name="connsiteY1" fmla="*/ 2915 h 2390466"/>
              <a:gd name="connsiteX2" fmla="*/ 10835633 w 12192000"/>
              <a:gd name="connsiteY2" fmla="*/ 5460 h 2390466"/>
              <a:gd name="connsiteX3" fmla="*/ 10912235 w 12192000"/>
              <a:gd name="connsiteY3" fmla="*/ 11275 h 2390466"/>
              <a:gd name="connsiteX4" fmla="*/ 10996653 w 12192000"/>
              <a:gd name="connsiteY4" fmla="*/ 29720 h 2390466"/>
              <a:gd name="connsiteX5" fmla="*/ 11221749 w 12192000"/>
              <a:gd name="connsiteY5" fmla="*/ 20463 h 2390466"/>
              <a:gd name="connsiteX6" fmla="*/ 11379086 w 12192000"/>
              <a:gd name="connsiteY6" fmla="*/ 32130 h 2390466"/>
              <a:gd name="connsiteX7" fmla="*/ 11594775 w 12192000"/>
              <a:gd name="connsiteY7" fmla="*/ 63178 h 2390466"/>
              <a:gd name="connsiteX8" fmla="*/ 11671329 w 12192000"/>
              <a:gd name="connsiteY8" fmla="*/ 63198 h 2390466"/>
              <a:gd name="connsiteX9" fmla="*/ 11778165 w 12192000"/>
              <a:gd name="connsiteY9" fmla="*/ 89018 h 2390466"/>
              <a:gd name="connsiteX10" fmla="*/ 11815487 w 12192000"/>
              <a:gd name="connsiteY10" fmla="*/ 91973 h 2390466"/>
              <a:gd name="connsiteX11" fmla="*/ 11918614 w 12192000"/>
              <a:gd name="connsiteY11" fmla="*/ 104205 h 2390466"/>
              <a:gd name="connsiteX12" fmla="*/ 12114359 w 12192000"/>
              <a:gd name="connsiteY12" fmla="*/ 120975 h 2390466"/>
              <a:gd name="connsiteX13" fmla="*/ 12154355 w 12192000"/>
              <a:gd name="connsiteY13" fmla="*/ 133176 h 2390466"/>
              <a:gd name="connsiteX14" fmla="*/ 12187428 w 12192000"/>
              <a:gd name="connsiteY14" fmla="*/ 137775 h 2390466"/>
              <a:gd name="connsiteX15" fmla="*/ 12192000 w 12192000"/>
              <a:gd name="connsiteY15" fmla="*/ 138440 h 2390466"/>
              <a:gd name="connsiteX16" fmla="*/ 12192000 w 12192000"/>
              <a:gd name="connsiteY16" fmla="*/ 2390466 h 2390466"/>
              <a:gd name="connsiteX17" fmla="*/ 0 w 12192000"/>
              <a:gd name="connsiteY17" fmla="*/ 2390466 h 2390466"/>
              <a:gd name="connsiteX18" fmla="*/ 0 w 12192000"/>
              <a:gd name="connsiteY18" fmla="*/ 1588774 h 2390466"/>
              <a:gd name="connsiteX19" fmla="*/ 301314 w 12192000"/>
              <a:gd name="connsiteY19" fmla="*/ 1608551 h 2390466"/>
              <a:gd name="connsiteX20" fmla="*/ 542046 w 12192000"/>
              <a:gd name="connsiteY20" fmla="*/ 1590558 h 2390466"/>
              <a:gd name="connsiteX21" fmla="*/ 631576 w 12192000"/>
              <a:gd name="connsiteY21" fmla="*/ 1592277 h 2390466"/>
              <a:gd name="connsiteX22" fmla="*/ 833545 w 12192000"/>
              <a:gd name="connsiteY22" fmla="*/ 1592729 h 2390466"/>
              <a:gd name="connsiteX23" fmla="*/ 938627 w 12192000"/>
              <a:gd name="connsiteY23" fmla="*/ 1594718 h 2390466"/>
              <a:gd name="connsiteX24" fmla="*/ 975769 w 12192000"/>
              <a:gd name="connsiteY24" fmla="*/ 1596068 h 2390466"/>
              <a:gd name="connsiteX25" fmla="*/ 1834937 w 12192000"/>
              <a:gd name="connsiteY25" fmla="*/ 1549436 h 2390466"/>
              <a:gd name="connsiteX26" fmla="*/ 4867911 w 12192000"/>
              <a:gd name="connsiteY26" fmla="*/ 911197 h 2390466"/>
              <a:gd name="connsiteX27" fmla="*/ 6340771 w 12192000"/>
              <a:gd name="connsiteY27" fmla="*/ 489318 h 2390466"/>
              <a:gd name="connsiteX28" fmla="*/ 6368917 w 12192000"/>
              <a:gd name="connsiteY28" fmla="*/ 487274 h 2390466"/>
              <a:gd name="connsiteX29" fmla="*/ 6548466 w 12192000"/>
              <a:gd name="connsiteY29" fmla="*/ 466618 h 2390466"/>
              <a:gd name="connsiteX30" fmla="*/ 6673201 w 12192000"/>
              <a:gd name="connsiteY30" fmla="*/ 450192 h 2390466"/>
              <a:gd name="connsiteX31" fmla="*/ 6686986 w 12192000"/>
              <a:gd name="connsiteY31" fmla="*/ 449182 h 2390466"/>
              <a:gd name="connsiteX32" fmla="*/ 6738693 w 12192000"/>
              <a:gd name="connsiteY32" fmla="*/ 453246 h 2390466"/>
              <a:gd name="connsiteX33" fmla="*/ 6970467 w 12192000"/>
              <a:gd name="connsiteY33" fmla="*/ 419633 h 2390466"/>
              <a:gd name="connsiteX34" fmla="*/ 7042198 w 12192000"/>
              <a:gd name="connsiteY34" fmla="*/ 421879 h 2390466"/>
              <a:gd name="connsiteX35" fmla="*/ 7077073 w 12192000"/>
              <a:gd name="connsiteY35" fmla="*/ 418698 h 2390466"/>
              <a:gd name="connsiteX36" fmla="*/ 7083030 w 12192000"/>
              <a:gd name="connsiteY36" fmla="*/ 418582 h 2390466"/>
              <a:gd name="connsiteX37" fmla="*/ 7124039 w 12192000"/>
              <a:gd name="connsiteY37" fmla="*/ 420736 h 2390466"/>
              <a:gd name="connsiteX38" fmla="*/ 7184925 w 12192000"/>
              <a:gd name="connsiteY38" fmla="*/ 428516 h 2390466"/>
              <a:gd name="connsiteX39" fmla="*/ 7247913 w 12192000"/>
              <a:gd name="connsiteY39" fmla="*/ 444836 h 2390466"/>
              <a:gd name="connsiteX40" fmla="*/ 7284338 w 12192000"/>
              <a:gd name="connsiteY40" fmla="*/ 451699 h 2390466"/>
              <a:gd name="connsiteX41" fmla="*/ 7309614 w 12192000"/>
              <a:gd name="connsiteY41" fmla="*/ 459228 h 2390466"/>
              <a:gd name="connsiteX42" fmla="*/ 7380560 w 12192000"/>
              <a:gd name="connsiteY42" fmla="*/ 464765 h 2390466"/>
              <a:gd name="connsiteX43" fmla="*/ 7500925 w 12192000"/>
              <a:gd name="connsiteY43" fmla="*/ 468250 h 2390466"/>
              <a:gd name="connsiteX44" fmla="*/ 7551687 w 12192000"/>
              <a:gd name="connsiteY44" fmla="*/ 486478 h 2390466"/>
              <a:gd name="connsiteX45" fmla="*/ 7655497 w 12192000"/>
              <a:gd name="connsiteY45" fmla="*/ 485382 h 2390466"/>
              <a:gd name="connsiteX46" fmla="*/ 7678276 w 12192000"/>
              <a:gd name="connsiteY46" fmla="*/ 478273 h 2390466"/>
              <a:gd name="connsiteX47" fmla="*/ 7732190 w 12192000"/>
              <a:gd name="connsiteY47" fmla="*/ 471988 h 2390466"/>
              <a:gd name="connsiteX48" fmla="*/ 7812936 w 12192000"/>
              <a:gd name="connsiteY48" fmla="*/ 451403 h 2390466"/>
              <a:gd name="connsiteX49" fmla="*/ 7901019 w 12192000"/>
              <a:gd name="connsiteY49" fmla="*/ 427394 h 2390466"/>
              <a:gd name="connsiteX50" fmla="*/ 7953628 w 12192000"/>
              <a:gd name="connsiteY50" fmla="*/ 414800 h 2390466"/>
              <a:gd name="connsiteX51" fmla="*/ 7959483 w 12192000"/>
              <a:gd name="connsiteY51" fmla="*/ 413640 h 2390466"/>
              <a:gd name="connsiteX52" fmla="*/ 8000268 w 12192000"/>
              <a:gd name="connsiteY52" fmla="*/ 408559 h 2390466"/>
              <a:gd name="connsiteX53" fmla="*/ 8126468 w 12192000"/>
              <a:gd name="connsiteY53" fmla="*/ 410535 h 2390466"/>
              <a:gd name="connsiteX54" fmla="*/ 8163540 w 12192000"/>
              <a:gd name="connsiteY54" fmla="*/ 410897 h 2390466"/>
              <a:gd name="connsiteX55" fmla="*/ 8189733 w 12192000"/>
              <a:gd name="connsiteY55" fmla="*/ 413869 h 2390466"/>
              <a:gd name="connsiteX56" fmla="*/ 8260604 w 12192000"/>
              <a:gd name="connsiteY56" fmla="*/ 406866 h 2390466"/>
              <a:gd name="connsiteX57" fmla="*/ 8379838 w 12192000"/>
              <a:gd name="connsiteY57" fmla="*/ 389167 h 2390466"/>
              <a:gd name="connsiteX58" fmla="*/ 8433895 w 12192000"/>
              <a:gd name="connsiteY58" fmla="*/ 393057 h 2390466"/>
              <a:gd name="connsiteX59" fmla="*/ 8624741 w 12192000"/>
              <a:gd name="connsiteY59" fmla="*/ 369980 h 2390466"/>
              <a:gd name="connsiteX60" fmla="*/ 8786230 w 12192000"/>
              <a:gd name="connsiteY60" fmla="*/ 358126 h 2390466"/>
              <a:gd name="connsiteX61" fmla="*/ 8911903 w 12192000"/>
              <a:gd name="connsiteY61" fmla="*/ 342099 h 2390466"/>
              <a:gd name="connsiteX62" fmla="*/ 9182090 w 12192000"/>
              <a:gd name="connsiteY62" fmla="*/ 301277 h 2390466"/>
              <a:gd name="connsiteX63" fmla="*/ 9196066 w 12192000"/>
              <a:gd name="connsiteY63" fmla="*/ 291440 h 2390466"/>
              <a:gd name="connsiteX64" fmla="*/ 9249142 w 12192000"/>
              <a:gd name="connsiteY64" fmla="*/ 276200 h 2390466"/>
              <a:gd name="connsiteX65" fmla="*/ 9316564 w 12192000"/>
              <a:gd name="connsiteY65" fmla="*/ 259543 h 2390466"/>
              <a:gd name="connsiteX66" fmla="*/ 9317108 w 12192000"/>
              <a:gd name="connsiteY66" fmla="*/ 260495 h 2390466"/>
              <a:gd name="connsiteX67" fmla="*/ 9348338 w 12192000"/>
              <a:gd name="connsiteY67" fmla="*/ 264323 h 2390466"/>
              <a:gd name="connsiteX68" fmla="*/ 9473084 w 12192000"/>
              <a:gd name="connsiteY68" fmla="*/ 266063 h 2390466"/>
              <a:gd name="connsiteX69" fmla="*/ 9478478 w 12192000"/>
              <a:gd name="connsiteY69" fmla="*/ 266804 h 2390466"/>
              <a:gd name="connsiteX70" fmla="*/ 9715853 w 12192000"/>
              <a:gd name="connsiteY70" fmla="*/ 258126 h 2390466"/>
              <a:gd name="connsiteX71" fmla="*/ 9818432 w 12192000"/>
              <a:gd name="connsiteY71" fmla="*/ 252883 h 2390466"/>
              <a:gd name="connsiteX72" fmla="*/ 9904781 w 12192000"/>
              <a:gd name="connsiteY72" fmla="*/ 257651 h 2390466"/>
              <a:gd name="connsiteX73" fmla="*/ 10027169 w 12192000"/>
              <a:gd name="connsiteY73" fmla="*/ 245494 h 2390466"/>
              <a:gd name="connsiteX74" fmla="*/ 10133939 w 12192000"/>
              <a:gd name="connsiteY74" fmla="*/ 205160 h 2390466"/>
              <a:gd name="connsiteX75" fmla="*/ 10149756 w 12192000"/>
              <a:gd name="connsiteY75" fmla="*/ 197031 h 2390466"/>
              <a:gd name="connsiteX76" fmla="*/ 10314272 w 12192000"/>
              <a:gd name="connsiteY76" fmla="*/ 148538 h 2390466"/>
              <a:gd name="connsiteX77" fmla="*/ 10432944 w 12192000"/>
              <a:gd name="connsiteY77" fmla="*/ 122284 h 2390466"/>
              <a:gd name="connsiteX78" fmla="*/ 10554052 w 12192000"/>
              <a:gd name="connsiteY78" fmla="*/ 72143 h 2390466"/>
              <a:gd name="connsiteX79" fmla="*/ 10757451 w 12192000"/>
              <a:gd name="connsiteY79" fmla="*/ 6065 h 2390466"/>
              <a:gd name="connsiteX80" fmla="*/ 10801045 w 12192000"/>
              <a:gd name="connsiteY80" fmla="*/ 201 h 2390466"/>
              <a:gd name="connsiteX0" fmla="*/ 10801045 w 12192000"/>
              <a:gd name="connsiteY0" fmla="*/ 201 h 2390466"/>
              <a:gd name="connsiteX1" fmla="*/ 10821038 w 12192000"/>
              <a:gd name="connsiteY1" fmla="*/ 2915 h 2390466"/>
              <a:gd name="connsiteX2" fmla="*/ 10835633 w 12192000"/>
              <a:gd name="connsiteY2" fmla="*/ 5460 h 2390466"/>
              <a:gd name="connsiteX3" fmla="*/ 10912235 w 12192000"/>
              <a:gd name="connsiteY3" fmla="*/ 11275 h 2390466"/>
              <a:gd name="connsiteX4" fmla="*/ 10996653 w 12192000"/>
              <a:gd name="connsiteY4" fmla="*/ 29720 h 2390466"/>
              <a:gd name="connsiteX5" fmla="*/ 11221749 w 12192000"/>
              <a:gd name="connsiteY5" fmla="*/ 20463 h 2390466"/>
              <a:gd name="connsiteX6" fmla="*/ 11379086 w 12192000"/>
              <a:gd name="connsiteY6" fmla="*/ 32130 h 2390466"/>
              <a:gd name="connsiteX7" fmla="*/ 11594775 w 12192000"/>
              <a:gd name="connsiteY7" fmla="*/ 63178 h 2390466"/>
              <a:gd name="connsiteX8" fmla="*/ 11671329 w 12192000"/>
              <a:gd name="connsiteY8" fmla="*/ 63198 h 2390466"/>
              <a:gd name="connsiteX9" fmla="*/ 11778165 w 12192000"/>
              <a:gd name="connsiteY9" fmla="*/ 89018 h 2390466"/>
              <a:gd name="connsiteX10" fmla="*/ 11815487 w 12192000"/>
              <a:gd name="connsiteY10" fmla="*/ 91973 h 2390466"/>
              <a:gd name="connsiteX11" fmla="*/ 11918614 w 12192000"/>
              <a:gd name="connsiteY11" fmla="*/ 104205 h 2390466"/>
              <a:gd name="connsiteX12" fmla="*/ 12114359 w 12192000"/>
              <a:gd name="connsiteY12" fmla="*/ 120975 h 2390466"/>
              <a:gd name="connsiteX13" fmla="*/ 12154355 w 12192000"/>
              <a:gd name="connsiteY13" fmla="*/ 133176 h 2390466"/>
              <a:gd name="connsiteX14" fmla="*/ 12187428 w 12192000"/>
              <a:gd name="connsiteY14" fmla="*/ 137775 h 2390466"/>
              <a:gd name="connsiteX15" fmla="*/ 12192000 w 12192000"/>
              <a:gd name="connsiteY15" fmla="*/ 138440 h 2390466"/>
              <a:gd name="connsiteX16" fmla="*/ 12192000 w 12192000"/>
              <a:gd name="connsiteY16" fmla="*/ 2390466 h 2390466"/>
              <a:gd name="connsiteX17" fmla="*/ 0 w 12192000"/>
              <a:gd name="connsiteY17" fmla="*/ 2390466 h 2390466"/>
              <a:gd name="connsiteX18" fmla="*/ 0 w 12192000"/>
              <a:gd name="connsiteY18" fmla="*/ 1588774 h 2390466"/>
              <a:gd name="connsiteX19" fmla="*/ 301314 w 12192000"/>
              <a:gd name="connsiteY19" fmla="*/ 1608551 h 2390466"/>
              <a:gd name="connsiteX20" fmla="*/ 542046 w 12192000"/>
              <a:gd name="connsiteY20" fmla="*/ 1590558 h 2390466"/>
              <a:gd name="connsiteX21" fmla="*/ 631576 w 12192000"/>
              <a:gd name="connsiteY21" fmla="*/ 1592277 h 2390466"/>
              <a:gd name="connsiteX22" fmla="*/ 833545 w 12192000"/>
              <a:gd name="connsiteY22" fmla="*/ 1592729 h 2390466"/>
              <a:gd name="connsiteX23" fmla="*/ 938627 w 12192000"/>
              <a:gd name="connsiteY23" fmla="*/ 1594718 h 2390466"/>
              <a:gd name="connsiteX24" fmla="*/ 975769 w 12192000"/>
              <a:gd name="connsiteY24" fmla="*/ 1596068 h 2390466"/>
              <a:gd name="connsiteX25" fmla="*/ 1834937 w 12192000"/>
              <a:gd name="connsiteY25" fmla="*/ 1549436 h 2390466"/>
              <a:gd name="connsiteX26" fmla="*/ 4867911 w 12192000"/>
              <a:gd name="connsiteY26" fmla="*/ 911197 h 2390466"/>
              <a:gd name="connsiteX27" fmla="*/ 6340771 w 12192000"/>
              <a:gd name="connsiteY27" fmla="*/ 489318 h 2390466"/>
              <a:gd name="connsiteX28" fmla="*/ 6368917 w 12192000"/>
              <a:gd name="connsiteY28" fmla="*/ 487274 h 2390466"/>
              <a:gd name="connsiteX29" fmla="*/ 6548466 w 12192000"/>
              <a:gd name="connsiteY29" fmla="*/ 466618 h 2390466"/>
              <a:gd name="connsiteX30" fmla="*/ 6673201 w 12192000"/>
              <a:gd name="connsiteY30" fmla="*/ 450192 h 2390466"/>
              <a:gd name="connsiteX31" fmla="*/ 6686986 w 12192000"/>
              <a:gd name="connsiteY31" fmla="*/ 449182 h 2390466"/>
              <a:gd name="connsiteX32" fmla="*/ 6738693 w 12192000"/>
              <a:gd name="connsiteY32" fmla="*/ 453246 h 2390466"/>
              <a:gd name="connsiteX33" fmla="*/ 6970467 w 12192000"/>
              <a:gd name="connsiteY33" fmla="*/ 419633 h 2390466"/>
              <a:gd name="connsiteX34" fmla="*/ 7042198 w 12192000"/>
              <a:gd name="connsiteY34" fmla="*/ 421879 h 2390466"/>
              <a:gd name="connsiteX35" fmla="*/ 7077073 w 12192000"/>
              <a:gd name="connsiteY35" fmla="*/ 418698 h 2390466"/>
              <a:gd name="connsiteX36" fmla="*/ 7083030 w 12192000"/>
              <a:gd name="connsiteY36" fmla="*/ 418582 h 2390466"/>
              <a:gd name="connsiteX37" fmla="*/ 7124039 w 12192000"/>
              <a:gd name="connsiteY37" fmla="*/ 420736 h 2390466"/>
              <a:gd name="connsiteX38" fmla="*/ 7184925 w 12192000"/>
              <a:gd name="connsiteY38" fmla="*/ 428516 h 2390466"/>
              <a:gd name="connsiteX39" fmla="*/ 7247913 w 12192000"/>
              <a:gd name="connsiteY39" fmla="*/ 444836 h 2390466"/>
              <a:gd name="connsiteX40" fmla="*/ 7309614 w 12192000"/>
              <a:gd name="connsiteY40" fmla="*/ 459228 h 2390466"/>
              <a:gd name="connsiteX41" fmla="*/ 7380560 w 12192000"/>
              <a:gd name="connsiteY41" fmla="*/ 464765 h 2390466"/>
              <a:gd name="connsiteX42" fmla="*/ 7500925 w 12192000"/>
              <a:gd name="connsiteY42" fmla="*/ 468250 h 2390466"/>
              <a:gd name="connsiteX43" fmla="*/ 7551687 w 12192000"/>
              <a:gd name="connsiteY43" fmla="*/ 486478 h 2390466"/>
              <a:gd name="connsiteX44" fmla="*/ 7655497 w 12192000"/>
              <a:gd name="connsiteY44" fmla="*/ 485382 h 2390466"/>
              <a:gd name="connsiteX45" fmla="*/ 7678276 w 12192000"/>
              <a:gd name="connsiteY45" fmla="*/ 478273 h 2390466"/>
              <a:gd name="connsiteX46" fmla="*/ 7732190 w 12192000"/>
              <a:gd name="connsiteY46" fmla="*/ 471988 h 2390466"/>
              <a:gd name="connsiteX47" fmla="*/ 7812936 w 12192000"/>
              <a:gd name="connsiteY47" fmla="*/ 451403 h 2390466"/>
              <a:gd name="connsiteX48" fmla="*/ 7901019 w 12192000"/>
              <a:gd name="connsiteY48" fmla="*/ 427394 h 2390466"/>
              <a:gd name="connsiteX49" fmla="*/ 7953628 w 12192000"/>
              <a:gd name="connsiteY49" fmla="*/ 414800 h 2390466"/>
              <a:gd name="connsiteX50" fmla="*/ 7959483 w 12192000"/>
              <a:gd name="connsiteY50" fmla="*/ 413640 h 2390466"/>
              <a:gd name="connsiteX51" fmla="*/ 8000268 w 12192000"/>
              <a:gd name="connsiteY51" fmla="*/ 408559 h 2390466"/>
              <a:gd name="connsiteX52" fmla="*/ 8126468 w 12192000"/>
              <a:gd name="connsiteY52" fmla="*/ 410535 h 2390466"/>
              <a:gd name="connsiteX53" fmla="*/ 8163540 w 12192000"/>
              <a:gd name="connsiteY53" fmla="*/ 410897 h 2390466"/>
              <a:gd name="connsiteX54" fmla="*/ 8189733 w 12192000"/>
              <a:gd name="connsiteY54" fmla="*/ 413869 h 2390466"/>
              <a:gd name="connsiteX55" fmla="*/ 8260604 w 12192000"/>
              <a:gd name="connsiteY55" fmla="*/ 406866 h 2390466"/>
              <a:gd name="connsiteX56" fmla="*/ 8379838 w 12192000"/>
              <a:gd name="connsiteY56" fmla="*/ 389167 h 2390466"/>
              <a:gd name="connsiteX57" fmla="*/ 8433895 w 12192000"/>
              <a:gd name="connsiteY57" fmla="*/ 393057 h 2390466"/>
              <a:gd name="connsiteX58" fmla="*/ 8624741 w 12192000"/>
              <a:gd name="connsiteY58" fmla="*/ 369980 h 2390466"/>
              <a:gd name="connsiteX59" fmla="*/ 8786230 w 12192000"/>
              <a:gd name="connsiteY59" fmla="*/ 358126 h 2390466"/>
              <a:gd name="connsiteX60" fmla="*/ 8911903 w 12192000"/>
              <a:gd name="connsiteY60" fmla="*/ 342099 h 2390466"/>
              <a:gd name="connsiteX61" fmla="*/ 9182090 w 12192000"/>
              <a:gd name="connsiteY61" fmla="*/ 301277 h 2390466"/>
              <a:gd name="connsiteX62" fmla="*/ 9196066 w 12192000"/>
              <a:gd name="connsiteY62" fmla="*/ 291440 h 2390466"/>
              <a:gd name="connsiteX63" fmla="*/ 9249142 w 12192000"/>
              <a:gd name="connsiteY63" fmla="*/ 276200 h 2390466"/>
              <a:gd name="connsiteX64" fmla="*/ 9316564 w 12192000"/>
              <a:gd name="connsiteY64" fmla="*/ 259543 h 2390466"/>
              <a:gd name="connsiteX65" fmla="*/ 9317108 w 12192000"/>
              <a:gd name="connsiteY65" fmla="*/ 260495 h 2390466"/>
              <a:gd name="connsiteX66" fmla="*/ 9348338 w 12192000"/>
              <a:gd name="connsiteY66" fmla="*/ 264323 h 2390466"/>
              <a:gd name="connsiteX67" fmla="*/ 9473084 w 12192000"/>
              <a:gd name="connsiteY67" fmla="*/ 266063 h 2390466"/>
              <a:gd name="connsiteX68" fmla="*/ 9478478 w 12192000"/>
              <a:gd name="connsiteY68" fmla="*/ 266804 h 2390466"/>
              <a:gd name="connsiteX69" fmla="*/ 9715853 w 12192000"/>
              <a:gd name="connsiteY69" fmla="*/ 258126 h 2390466"/>
              <a:gd name="connsiteX70" fmla="*/ 9818432 w 12192000"/>
              <a:gd name="connsiteY70" fmla="*/ 252883 h 2390466"/>
              <a:gd name="connsiteX71" fmla="*/ 9904781 w 12192000"/>
              <a:gd name="connsiteY71" fmla="*/ 257651 h 2390466"/>
              <a:gd name="connsiteX72" fmla="*/ 10027169 w 12192000"/>
              <a:gd name="connsiteY72" fmla="*/ 245494 h 2390466"/>
              <a:gd name="connsiteX73" fmla="*/ 10133939 w 12192000"/>
              <a:gd name="connsiteY73" fmla="*/ 205160 h 2390466"/>
              <a:gd name="connsiteX74" fmla="*/ 10149756 w 12192000"/>
              <a:gd name="connsiteY74" fmla="*/ 197031 h 2390466"/>
              <a:gd name="connsiteX75" fmla="*/ 10314272 w 12192000"/>
              <a:gd name="connsiteY75" fmla="*/ 148538 h 2390466"/>
              <a:gd name="connsiteX76" fmla="*/ 10432944 w 12192000"/>
              <a:gd name="connsiteY76" fmla="*/ 122284 h 2390466"/>
              <a:gd name="connsiteX77" fmla="*/ 10554052 w 12192000"/>
              <a:gd name="connsiteY77" fmla="*/ 72143 h 2390466"/>
              <a:gd name="connsiteX78" fmla="*/ 10757451 w 12192000"/>
              <a:gd name="connsiteY78" fmla="*/ 6065 h 2390466"/>
              <a:gd name="connsiteX79" fmla="*/ 10801045 w 12192000"/>
              <a:gd name="connsiteY79" fmla="*/ 201 h 2390466"/>
              <a:gd name="connsiteX0" fmla="*/ 10801045 w 12192000"/>
              <a:gd name="connsiteY0" fmla="*/ 201 h 2390466"/>
              <a:gd name="connsiteX1" fmla="*/ 10821038 w 12192000"/>
              <a:gd name="connsiteY1" fmla="*/ 2915 h 2390466"/>
              <a:gd name="connsiteX2" fmla="*/ 10835633 w 12192000"/>
              <a:gd name="connsiteY2" fmla="*/ 5460 h 2390466"/>
              <a:gd name="connsiteX3" fmla="*/ 10912235 w 12192000"/>
              <a:gd name="connsiteY3" fmla="*/ 11275 h 2390466"/>
              <a:gd name="connsiteX4" fmla="*/ 10996653 w 12192000"/>
              <a:gd name="connsiteY4" fmla="*/ 29720 h 2390466"/>
              <a:gd name="connsiteX5" fmla="*/ 11221749 w 12192000"/>
              <a:gd name="connsiteY5" fmla="*/ 20463 h 2390466"/>
              <a:gd name="connsiteX6" fmla="*/ 11379086 w 12192000"/>
              <a:gd name="connsiteY6" fmla="*/ 32130 h 2390466"/>
              <a:gd name="connsiteX7" fmla="*/ 11594775 w 12192000"/>
              <a:gd name="connsiteY7" fmla="*/ 63178 h 2390466"/>
              <a:gd name="connsiteX8" fmla="*/ 11671329 w 12192000"/>
              <a:gd name="connsiteY8" fmla="*/ 63198 h 2390466"/>
              <a:gd name="connsiteX9" fmla="*/ 11778165 w 12192000"/>
              <a:gd name="connsiteY9" fmla="*/ 89018 h 2390466"/>
              <a:gd name="connsiteX10" fmla="*/ 11815487 w 12192000"/>
              <a:gd name="connsiteY10" fmla="*/ 91973 h 2390466"/>
              <a:gd name="connsiteX11" fmla="*/ 11918614 w 12192000"/>
              <a:gd name="connsiteY11" fmla="*/ 104205 h 2390466"/>
              <a:gd name="connsiteX12" fmla="*/ 12114359 w 12192000"/>
              <a:gd name="connsiteY12" fmla="*/ 120975 h 2390466"/>
              <a:gd name="connsiteX13" fmla="*/ 12154355 w 12192000"/>
              <a:gd name="connsiteY13" fmla="*/ 133176 h 2390466"/>
              <a:gd name="connsiteX14" fmla="*/ 12187428 w 12192000"/>
              <a:gd name="connsiteY14" fmla="*/ 137775 h 2390466"/>
              <a:gd name="connsiteX15" fmla="*/ 12192000 w 12192000"/>
              <a:gd name="connsiteY15" fmla="*/ 138440 h 2390466"/>
              <a:gd name="connsiteX16" fmla="*/ 12192000 w 12192000"/>
              <a:gd name="connsiteY16" fmla="*/ 2390466 h 2390466"/>
              <a:gd name="connsiteX17" fmla="*/ 0 w 12192000"/>
              <a:gd name="connsiteY17" fmla="*/ 2390466 h 2390466"/>
              <a:gd name="connsiteX18" fmla="*/ 0 w 12192000"/>
              <a:gd name="connsiteY18" fmla="*/ 1588774 h 2390466"/>
              <a:gd name="connsiteX19" fmla="*/ 301314 w 12192000"/>
              <a:gd name="connsiteY19" fmla="*/ 1608551 h 2390466"/>
              <a:gd name="connsiteX20" fmla="*/ 542046 w 12192000"/>
              <a:gd name="connsiteY20" fmla="*/ 1590558 h 2390466"/>
              <a:gd name="connsiteX21" fmla="*/ 631576 w 12192000"/>
              <a:gd name="connsiteY21" fmla="*/ 1592277 h 2390466"/>
              <a:gd name="connsiteX22" fmla="*/ 833545 w 12192000"/>
              <a:gd name="connsiteY22" fmla="*/ 1592729 h 2390466"/>
              <a:gd name="connsiteX23" fmla="*/ 938627 w 12192000"/>
              <a:gd name="connsiteY23" fmla="*/ 1594718 h 2390466"/>
              <a:gd name="connsiteX24" fmla="*/ 975769 w 12192000"/>
              <a:gd name="connsiteY24" fmla="*/ 1596068 h 2390466"/>
              <a:gd name="connsiteX25" fmla="*/ 1834937 w 12192000"/>
              <a:gd name="connsiteY25" fmla="*/ 1549436 h 2390466"/>
              <a:gd name="connsiteX26" fmla="*/ 4867911 w 12192000"/>
              <a:gd name="connsiteY26" fmla="*/ 911197 h 2390466"/>
              <a:gd name="connsiteX27" fmla="*/ 6340771 w 12192000"/>
              <a:gd name="connsiteY27" fmla="*/ 489318 h 2390466"/>
              <a:gd name="connsiteX28" fmla="*/ 6368917 w 12192000"/>
              <a:gd name="connsiteY28" fmla="*/ 487274 h 2390466"/>
              <a:gd name="connsiteX29" fmla="*/ 6548466 w 12192000"/>
              <a:gd name="connsiteY29" fmla="*/ 466618 h 2390466"/>
              <a:gd name="connsiteX30" fmla="*/ 6673201 w 12192000"/>
              <a:gd name="connsiteY30" fmla="*/ 450192 h 2390466"/>
              <a:gd name="connsiteX31" fmla="*/ 6686986 w 12192000"/>
              <a:gd name="connsiteY31" fmla="*/ 449182 h 2390466"/>
              <a:gd name="connsiteX32" fmla="*/ 6738693 w 12192000"/>
              <a:gd name="connsiteY32" fmla="*/ 453246 h 2390466"/>
              <a:gd name="connsiteX33" fmla="*/ 6970467 w 12192000"/>
              <a:gd name="connsiteY33" fmla="*/ 419633 h 2390466"/>
              <a:gd name="connsiteX34" fmla="*/ 7042198 w 12192000"/>
              <a:gd name="connsiteY34" fmla="*/ 421879 h 2390466"/>
              <a:gd name="connsiteX35" fmla="*/ 7077073 w 12192000"/>
              <a:gd name="connsiteY35" fmla="*/ 418698 h 2390466"/>
              <a:gd name="connsiteX36" fmla="*/ 7083030 w 12192000"/>
              <a:gd name="connsiteY36" fmla="*/ 418582 h 2390466"/>
              <a:gd name="connsiteX37" fmla="*/ 7124039 w 12192000"/>
              <a:gd name="connsiteY37" fmla="*/ 420736 h 2390466"/>
              <a:gd name="connsiteX38" fmla="*/ 7184925 w 12192000"/>
              <a:gd name="connsiteY38" fmla="*/ 428516 h 2390466"/>
              <a:gd name="connsiteX39" fmla="*/ 7247913 w 12192000"/>
              <a:gd name="connsiteY39" fmla="*/ 444836 h 2390466"/>
              <a:gd name="connsiteX40" fmla="*/ 7309614 w 12192000"/>
              <a:gd name="connsiteY40" fmla="*/ 459228 h 2390466"/>
              <a:gd name="connsiteX41" fmla="*/ 7500925 w 12192000"/>
              <a:gd name="connsiteY41" fmla="*/ 468250 h 2390466"/>
              <a:gd name="connsiteX42" fmla="*/ 7551687 w 12192000"/>
              <a:gd name="connsiteY42" fmla="*/ 486478 h 2390466"/>
              <a:gd name="connsiteX43" fmla="*/ 7655497 w 12192000"/>
              <a:gd name="connsiteY43" fmla="*/ 485382 h 2390466"/>
              <a:gd name="connsiteX44" fmla="*/ 7678276 w 12192000"/>
              <a:gd name="connsiteY44" fmla="*/ 478273 h 2390466"/>
              <a:gd name="connsiteX45" fmla="*/ 7732190 w 12192000"/>
              <a:gd name="connsiteY45" fmla="*/ 471988 h 2390466"/>
              <a:gd name="connsiteX46" fmla="*/ 7812936 w 12192000"/>
              <a:gd name="connsiteY46" fmla="*/ 451403 h 2390466"/>
              <a:gd name="connsiteX47" fmla="*/ 7901019 w 12192000"/>
              <a:gd name="connsiteY47" fmla="*/ 427394 h 2390466"/>
              <a:gd name="connsiteX48" fmla="*/ 7953628 w 12192000"/>
              <a:gd name="connsiteY48" fmla="*/ 414800 h 2390466"/>
              <a:gd name="connsiteX49" fmla="*/ 7959483 w 12192000"/>
              <a:gd name="connsiteY49" fmla="*/ 413640 h 2390466"/>
              <a:gd name="connsiteX50" fmla="*/ 8000268 w 12192000"/>
              <a:gd name="connsiteY50" fmla="*/ 408559 h 2390466"/>
              <a:gd name="connsiteX51" fmla="*/ 8126468 w 12192000"/>
              <a:gd name="connsiteY51" fmla="*/ 410535 h 2390466"/>
              <a:gd name="connsiteX52" fmla="*/ 8163540 w 12192000"/>
              <a:gd name="connsiteY52" fmla="*/ 410897 h 2390466"/>
              <a:gd name="connsiteX53" fmla="*/ 8189733 w 12192000"/>
              <a:gd name="connsiteY53" fmla="*/ 413869 h 2390466"/>
              <a:gd name="connsiteX54" fmla="*/ 8260604 w 12192000"/>
              <a:gd name="connsiteY54" fmla="*/ 406866 h 2390466"/>
              <a:gd name="connsiteX55" fmla="*/ 8379838 w 12192000"/>
              <a:gd name="connsiteY55" fmla="*/ 389167 h 2390466"/>
              <a:gd name="connsiteX56" fmla="*/ 8433895 w 12192000"/>
              <a:gd name="connsiteY56" fmla="*/ 393057 h 2390466"/>
              <a:gd name="connsiteX57" fmla="*/ 8624741 w 12192000"/>
              <a:gd name="connsiteY57" fmla="*/ 369980 h 2390466"/>
              <a:gd name="connsiteX58" fmla="*/ 8786230 w 12192000"/>
              <a:gd name="connsiteY58" fmla="*/ 358126 h 2390466"/>
              <a:gd name="connsiteX59" fmla="*/ 8911903 w 12192000"/>
              <a:gd name="connsiteY59" fmla="*/ 342099 h 2390466"/>
              <a:gd name="connsiteX60" fmla="*/ 9182090 w 12192000"/>
              <a:gd name="connsiteY60" fmla="*/ 301277 h 2390466"/>
              <a:gd name="connsiteX61" fmla="*/ 9196066 w 12192000"/>
              <a:gd name="connsiteY61" fmla="*/ 291440 h 2390466"/>
              <a:gd name="connsiteX62" fmla="*/ 9249142 w 12192000"/>
              <a:gd name="connsiteY62" fmla="*/ 276200 h 2390466"/>
              <a:gd name="connsiteX63" fmla="*/ 9316564 w 12192000"/>
              <a:gd name="connsiteY63" fmla="*/ 259543 h 2390466"/>
              <a:gd name="connsiteX64" fmla="*/ 9317108 w 12192000"/>
              <a:gd name="connsiteY64" fmla="*/ 260495 h 2390466"/>
              <a:gd name="connsiteX65" fmla="*/ 9348338 w 12192000"/>
              <a:gd name="connsiteY65" fmla="*/ 264323 h 2390466"/>
              <a:gd name="connsiteX66" fmla="*/ 9473084 w 12192000"/>
              <a:gd name="connsiteY66" fmla="*/ 266063 h 2390466"/>
              <a:gd name="connsiteX67" fmla="*/ 9478478 w 12192000"/>
              <a:gd name="connsiteY67" fmla="*/ 266804 h 2390466"/>
              <a:gd name="connsiteX68" fmla="*/ 9715853 w 12192000"/>
              <a:gd name="connsiteY68" fmla="*/ 258126 h 2390466"/>
              <a:gd name="connsiteX69" fmla="*/ 9818432 w 12192000"/>
              <a:gd name="connsiteY69" fmla="*/ 252883 h 2390466"/>
              <a:gd name="connsiteX70" fmla="*/ 9904781 w 12192000"/>
              <a:gd name="connsiteY70" fmla="*/ 257651 h 2390466"/>
              <a:gd name="connsiteX71" fmla="*/ 10027169 w 12192000"/>
              <a:gd name="connsiteY71" fmla="*/ 245494 h 2390466"/>
              <a:gd name="connsiteX72" fmla="*/ 10133939 w 12192000"/>
              <a:gd name="connsiteY72" fmla="*/ 205160 h 2390466"/>
              <a:gd name="connsiteX73" fmla="*/ 10149756 w 12192000"/>
              <a:gd name="connsiteY73" fmla="*/ 197031 h 2390466"/>
              <a:gd name="connsiteX74" fmla="*/ 10314272 w 12192000"/>
              <a:gd name="connsiteY74" fmla="*/ 148538 h 2390466"/>
              <a:gd name="connsiteX75" fmla="*/ 10432944 w 12192000"/>
              <a:gd name="connsiteY75" fmla="*/ 122284 h 2390466"/>
              <a:gd name="connsiteX76" fmla="*/ 10554052 w 12192000"/>
              <a:gd name="connsiteY76" fmla="*/ 72143 h 2390466"/>
              <a:gd name="connsiteX77" fmla="*/ 10757451 w 12192000"/>
              <a:gd name="connsiteY77" fmla="*/ 6065 h 2390466"/>
              <a:gd name="connsiteX78" fmla="*/ 10801045 w 12192000"/>
              <a:gd name="connsiteY78" fmla="*/ 201 h 2390466"/>
              <a:gd name="connsiteX0" fmla="*/ 10801045 w 12192000"/>
              <a:gd name="connsiteY0" fmla="*/ 201 h 2390466"/>
              <a:gd name="connsiteX1" fmla="*/ 10821038 w 12192000"/>
              <a:gd name="connsiteY1" fmla="*/ 2915 h 2390466"/>
              <a:gd name="connsiteX2" fmla="*/ 10835633 w 12192000"/>
              <a:gd name="connsiteY2" fmla="*/ 5460 h 2390466"/>
              <a:gd name="connsiteX3" fmla="*/ 10912235 w 12192000"/>
              <a:gd name="connsiteY3" fmla="*/ 11275 h 2390466"/>
              <a:gd name="connsiteX4" fmla="*/ 10996653 w 12192000"/>
              <a:gd name="connsiteY4" fmla="*/ 29720 h 2390466"/>
              <a:gd name="connsiteX5" fmla="*/ 11221749 w 12192000"/>
              <a:gd name="connsiteY5" fmla="*/ 20463 h 2390466"/>
              <a:gd name="connsiteX6" fmla="*/ 11379086 w 12192000"/>
              <a:gd name="connsiteY6" fmla="*/ 32130 h 2390466"/>
              <a:gd name="connsiteX7" fmla="*/ 11594775 w 12192000"/>
              <a:gd name="connsiteY7" fmla="*/ 63178 h 2390466"/>
              <a:gd name="connsiteX8" fmla="*/ 11671329 w 12192000"/>
              <a:gd name="connsiteY8" fmla="*/ 63198 h 2390466"/>
              <a:gd name="connsiteX9" fmla="*/ 11778165 w 12192000"/>
              <a:gd name="connsiteY9" fmla="*/ 89018 h 2390466"/>
              <a:gd name="connsiteX10" fmla="*/ 11815487 w 12192000"/>
              <a:gd name="connsiteY10" fmla="*/ 91973 h 2390466"/>
              <a:gd name="connsiteX11" fmla="*/ 11918614 w 12192000"/>
              <a:gd name="connsiteY11" fmla="*/ 104205 h 2390466"/>
              <a:gd name="connsiteX12" fmla="*/ 12114359 w 12192000"/>
              <a:gd name="connsiteY12" fmla="*/ 120975 h 2390466"/>
              <a:gd name="connsiteX13" fmla="*/ 12154355 w 12192000"/>
              <a:gd name="connsiteY13" fmla="*/ 133176 h 2390466"/>
              <a:gd name="connsiteX14" fmla="*/ 12187428 w 12192000"/>
              <a:gd name="connsiteY14" fmla="*/ 137775 h 2390466"/>
              <a:gd name="connsiteX15" fmla="*/ 12192000 w 12192000"/>
              <a:gd name="connsiteY15" fmla="*/ 138440 h 2390466"/>
              <a:gd name="connsiteX16" fmla="*/ 12192000 w 12192000"/>
              <a:gd name="connsiteY16" fmla="*/ 2390466 h 2390466"/>
              <a:gd name="connsiteX17" fmla="*/ 0 w 12192000"/>
              <a:gd name="connsiteY17" fmla="*/ 2390466 h 2390466"/>
              <a:gd name="connsiteX18" fmla="*/ 0 w 12192000"/>
              <a:gd name="connsiteY18" fmla="*/ 1588774 h 2390466"/>
              <a:gd name="connsiteX19" fmla="*/ 301314 w 12192000"/>
              <a:gd name="connsiteY19" fmla="*/ 1608551 h 2390466"/>
              <a:gd name="connsiteX20" fmla="*/ 542046 w 12192000"/>
              <a:gd name="connsiteY20" fmla="*/ 1590558 h 2390466"/>
              <a:gd name="connsiteX21" fmla="*/ 631576 w 12192000"/>
              <a:gd name="connsiteY21" fmla="*/ 1592277 h 2390466"/>
              <a:gd name="connsiteX22" fmla="*/ 833545 w 12192000"/>
              <a:gd name="connsiteY22" fmla="*/ 1592729 h 2390466"/>
              <a:gd name="connsiteX23" fmla="*/ 938627 w 12192000"/>
              <a:gd name="connsiteY23" fmla="*/ 1594718 h 2390466"/>
              <a:gd name="connsiteX24" fmla="*/ 975769 w 12192000"/>
              <a:gd name="connsiteY24" fmla="*/ 1596068 h 2390466"/>
              <a:gd name="connsiteX25" fmla="*/ 1834937 w 12192000"/>
              <a:gd name="connsiteY25" fmla="*/ 1549436 h 2390466"/>
              <a:gd name="connsiteX26" fmla="*/ 4867911 w 12192000"/>
              <a:gd name="connsiteY26" fmla="*/ 911197 h 2390466"/>
              <a:gd name="connsiteX27" fmla="*/ 6340771 w 12192000"/>
              <a:gd name="connsiteY27" fmla="*/ 489318 h 2390466"/>
              <a:gd name="connsiteX28" fmla="*/ 6368917 w 12192000"/>
              <a:gd name="connsiteY28" fmla="*/ 487274 h 2390466"/>
              <a:gd name="connsiteX29" fmla="*/ 6548466 w 12192000"/>
              <a:gd name="connsiteY29" fmla="*/ 466618 h 2390466"/>
              <a:gd name="connsiteX30" fmla="*/ 6673201 w 12192000"/>
              <a:gd name="connsiteY30" fmla="*/ 450192 h 2390466"/>
              <a:gd name="connsiteX31" fmla="*/ 6686986 w 12192000"/>
              <a:gd name="connsiteY31" fmla="*/ 449182 h 2390466"/>
              <a:gd name="connsiteX32" fmla="*/ 6738693 w 12192000"/>
              <a:gd name="connsiteY32" fmla="*/ 453246 h 2390466"/>
              <a:gd name="connsiteX33" fmla="*/ 6970467 w 12192000"/>
              <a:gd name="connsiteY33" fmla="*/ 419633 h 2390466"/>
              <a:gd name="connsiteX34" fmla="*/ 7042198 w 12192000"/>
              <a:gd name="connsiteY34" fmla="*/ 421879 h 2390466"/>
              <a:gd name="connsiteX35" fmla="*/ 7077073 w 12192000"/>
              <a:gd name="connsiteY35" fmla="*/ 418698 h 2390466"/>
              <a:gd name="connsiteX36" fmla="*/ 7083030 w 12192000"/>
              <a:gd name="connsiteY36" fmla="*/ 418582 h 2390466"/>
              <a:gd name="connsiteX37" fmla="*/ 7124039 w 12192000"/>
              <a:gd name="connsiteY37" fmla="*/ 420736 h 2390466"/>
              <a:gd name="connsiteX38" fmla="*/ 7184925 w 12192000"/>
              <a:gd name="connsiteY38" fmla="*/ 428516 h 2390466"/>
              <a:gd name="connsiteX39" fmla="*/ 7247913 w 12192000"/>
              <a:gd name="connsiteY39" fmla="*/ 444836 h 2390466"/>
              <a:gd name="connsiteX40" fmla="*/ 7309614 w 12192000"/>
              <a:gd name="connsiteY40" fmla="*/ 459228 h 2390466"/>
              <a:gd name="connsiteX41" fmla="*/ 7500925 w 12192000"/>
              <a:gd name="connsiteY41" fmla="*/ 468250 h 2390466"/>
              <a:gd name="connsiteX42" fmla="*/ 7551687 w 12192000"/>
              <a:gd name="connsiteY42" fmla="*/ 486478 h 2390466"/>
              <a:gd name="connsiteX43" fmla="*/ 7655497 w 12192000"/>
              <a:gd name="connsiteY43" fmla="*/ 485382 h 2390466"/>
              <a:gd name="connsiteX44" fmla="*/ 7678276 w 12192000"/>
              <a:gd name="connsiteY44" fmla="*/ 478273 h 2390466"/>
              <a:gd name="connsiteX45" fmla="*/ 7732190 w 12192000"/>
              <a:gd name="connsiteY45" fmla="*/ 471988 h 2390466"/>
              <a:gd name="connsiteX46" fmla="*/ 7901019 w 12192000"/>
              <a:gd name="connsiteY46" fmla="*/ 427394 h 2390466"/>
              <a:gd name="connsiteX47" fmla="*/ 7953628 w 12192000"/>
              <a:gd name="connsiteY47" fmla="*/ 414800 h 2390466"/>
              <a:gd name="connsiteX48" fmla="*/ 7959483 w 12192000"/>
              <a:gd name="connsiteY48" fmla="*/ 413640 h 2390466"/>
              <a:gd name="connsiteX49" fmla="*/ 8000268 w 12192000"/>
              <a:gd name="connsiteY49" fmla="*/ 408559 h 2390466"/>
              <a:gd name="connsiteX50" fmla="*/ 8126468 w 12192000"/>
              <a:gd name="connsiteY50" fmla="*/ 410535 h 2390466"/>
              <a:gd name="connsiteX51" fmla="*/ 8163540 w 12192000"/>
              <a:gd name="connsiteY51" fmla="*/ 410897 h 2390466"/>
              <a:gd name="connsiteX52" fmla="*/ 8189733 w 12192000"/>
              <a:gd name="connsiteY52" fmla="*/ 413869 h 2390466"/>
              <a:gd name="connsiteX53" fmla="*/ 8260604 w 12192000"/>
              <a:gd name="connsiteY53" fmla="*/ 406866 h 2390466"/>
              <a:gd name="connsiteX54" fmla="*/ 8379838 w 12192000"/>
              <a:gd name="connsiteY54" fmla="*/ 389167 h 2390466"/>
              <a:gd name="connsiteX55" fmla="*/ 8433895 w 12192000"/>
              <a:gd name="connsiteY55" fmla="*/ 393057 h 2390466"/>
              <a:gd name="connsiteX56" fmla="*/ 8624741 w 12192000"/>
              <a:gd name="connsiteY56" fmla="*/ 369980 h 2390466"/>
              <a:gd name="connsiteX57" fmla="*/ 8786230 w 12192000"/>
              <a:gd name="connsiteY57" fmla="*/ 358126 h 2390466"/>
              <a:gd name="connsiteX58" fmla="*/ 8911903 w 12192000"/>
              <a:gd name="connsiteY58" fmla="*/ 342099 h 2390466"/>
              <a:gd name="connsiteX59" fmla="*/ 9182090 w 12192000"/>
              <a:gd name="connsiteY59" fmla="*/ 301277 h 2390466"/>
              <a:gd name="connsiteX60" fmla="*/ 9196066 w 12192000"/>
              <a:gd name="connsiteY60" fmla="*/ 291440 h 2390466"/>
              <a:gd name="connsiteX61" fmla="*/ 9249142 w 12192000"/>
              <a:gd name="connsiteY61" fmla="*/ 276200 h 2390466"/>
              <a:gd name="connsiteX62" fmla="*/ 9316564 w 12192000"/>
              <a:gd name="connsiteY62" fmla="*/ 259543 h 2390466"/>
              <a:gd name="connsiteX63" fmla="*/ 9317108 w 12192000"/>
              <a:gd name="connsiteY63" fmla="*/ 260495 h 2390466"/>
              <a:gd name="connsiteX64" fmla="*/ 9348338 w 12192000"/>
              <a:gd name="connsiteY64" fmla="*/ 264323 h 2390466"/>
              <a:gd name="connsiteX65" fmla="*/ 9473084 w 12192000"/>
              <a:gd name="connsiteY65" fmla="*/ 266063 h 2390466"/>
              <a:gd name="connsiteX66" fmla="*/ 9478478 w 12192000"/>
              <a:gd name="connsiteY66" fmla="*/ 266804 h 2390466"/>
              <a:gd name="connsiteX67" fmla="*/ 9715853 w 12192000"/>
              <a:gd name="connsiteY67" fmla="*/ 258126 h 2390466"/>
              <a:gd name="connsiteX68" fmla="*/ 9818432 w 12192000"/>
              <a:gd name="connsiteY68" fmla="*/ 252883 h 2390466"/>
              <a:gd name="connsiteX69" fmla="*/ 9904781 w 12192000"/>
              <a:gd name="connsiteY69" fmla="*/ 257651 h 2390466"/>
              <a:gd name="connsiteX70" fmla="*/ 10027169 w 12192000"/>
              <a:gd name="connsiteY70" fmla="*/ 245494 h 2390466"/>
              <a:gd name="connsiteX71" fmla="*/ 10133939 w 12192000"/>
              <a:gd name="connsiteY71" fmla="*/ 205160 h 2390466"/>
              <a:gd name="connsiteX72" fmla="*/ 10149756 w 12192000"/>
              <a:gd name="connsiteY72" fmla="*/ 197031 h 2390466"/>
              <a:gd name="connsiteX73" fmla="*/ 10314272 w 12192000"/>
              <a:gd name="connsiteY73" fmla="*/ 148538 h 2390466"/>
              <a:gd name="connsiteX74" fmla="*/ 10432944 w 12192000"/>
              <a:gd name="connsiteY74" fmla="*/ 122284 h 2390466"/>
              <a:gd name="connsiteX75" fmla="*/ 10554052 w 12192000"/>
              <a:gd name="connsiteY75" fmla="*/ 72143 h 2390466"/>
              <a:gd name="connsiteX76" fmla="*/ 10757451 w 12192000"/>
              <a:gd name="connsiteY76" fmla="*/ 6065 h 2390466"/>
              <a:gd name="connsiteX77" fmla="*/ 10801045 w 12192000"/>
              <a:gd name="connsiteY77" fmla="*/ 201 h 2390466"/>
              <a:gd name="connsiteX0" fmla="*/ 10801045 w 12192000"/>
              <a:gd name="connsiteY0" fmla="*/ 201 h 2390466"/>
              <a:gd name="connsiteX1" fmla="*/ 10821038 w 12192000"/>
              <a:gd name="connsiteY1" fmla="*/ 2915 h 2390466"/>
              <a:gd name="connsiteX2" fmla="*/ 10835633 w 12192000"/>
              <a:gd name="connsiteY2" fmla="*/ 5460 h 2390466"/>
              <a:gd name="connsiteX3" fmla="*/ 10912235 w 12192000"/>
              <a:gd name="connsiteY3" fmla="*/ 11275 h 2390466"/>
              <a:gd name="connsiteX4" fmla="*/ 10996653 w 12192000"/>
              <a:gd name="connsiteY4" fmla="*/ 29720 h 2390466"/>
              <a:gd name="connsiteX5" fmla="*/ 11221749 w 12192000"/>
              <a:gd name="connsiteY5" fmla="*/ 20463 h 2390466"/>
              <a:gd name="connsiteX6" fmla="*/ 11379086 w 12192000"/>
              <a:gd name="connsiteY6" fmla="*/ 32130 h 2390466"/>
              <a:gd name="connsiteX7" fmla="*/ 11594775 w 12192000"/>
              <a:gd name="connsiteY7" fmla="*/ 63178 h 2390466"/>
              <a:gd name="connsiteX8" fmla="*/ 11671329 w 12192000"/>
              <a:gd name="connsiteY8" fmla="*/ 63198 h 2390466"/>
              <a:gd name="connsiteX9" fmla="*/ 11778165 w 12192000"/>
              <a:gd name="connsiteY9" fmla="*/ 89018 h 2390466"/>
              <a:gd name="connsiteX10" fmla="*/ 11815487 w 12192000"/>
              <a:gd name="connsiteY10" fmla="*/ 91973 h 2390466"/>
              <a:gd name="connsiteX11" fmla="*/ 11918614 w 12192000"/>
              <a:gd name="connsiteY11" fmla="*/ 104205 h 2390466"/>
              <a:gd name="connsiteX12" fmla="*/ 12114359 w 12192000"/>
              <a:gd name="connsiteY12" fmla="*/ 120975 h 2390466"/>
              <a:gd name="connsiteX13" fmla="*/ 12154355 w 12192000"/>
              <a:gd name="connsiteY13" fmla="*/ 133176 h 2390466"/>
              <a:gd name="connsiteX14" fmla="*/ 12187428 w 12192000"/>
              <a:gd name="connsiteY14" fmla="*/ 137775 h 2390466"/>
              <a:gd name="connsiteX15" fmla="*/ 12192000 w 12192000"/>
              <a:gd name="connsiteY15" fmla="*/ 138440 h 2390466"/>
              <a:gd name="connsiteX16" fmla="*/ 12192000 w 12192000"/>
              <a:gd name="connsiteY16" fmla="*/ 2390466 h 2390466"/>
              <a:gd name="connsiteX17" fmla="*/ 0 w 12192000"/>
              <a:gd name="connsiteY17" fmla="*/ 2390466 h 2390466"/>
              <a:gd name="connsiteX18" fmla="*/ 0 w 12192000"/>
              <a:gd name="connsiteY18" fmla="*/ 1588774 h 2390466"/>
              <a:gd name="connsiteX19" fmla="*/ 301314 w 12192000"/>
              <a:gd name="connsiteY19" fmla="*/ 1608551 h 2390466"/>
              <a:gd name="connsiteX20" fmla="*/ 542046 w 12192000"/>
              <a:gd name="connsiteY20" fmla="*/ 1590558 h 2390466"/>
              <a:gd name="connsiteX21" fmla="*/ 631576 w 12192000"/>
              <a:gd name="connsiteY21" fmla="*/ 1592277 h 2390466"/>
              <a:gd name="connsiteX22" fmla="*/ 833545 w 12192000"/>
              <a:gd name="connsiteY22" fmla="*/ 1592729 h 2390466"/>
              <a:gd name="connsiteX23" fmla="*/ 938627 w 12192000"/>
              <a:gd name="connsiteY23" fmla="*/ 1594718 h 2390466"/>
              <a:gd name="connsiteX24" fmla="*/ 1184424 w 12192000"/>
              <a:gd name="connsiteY24" fmla="*/ 1497877 h 2390466"/>
              <a:gd name="connsiteX25" fmla="*/ 1834937 w 12192000"/>
              <a:gd name="connsiteY25" fmla="*/ 1549436 h 2390466"/>
              <a:gd name="connsiteX26" fmla="*/ 4867911 w 12192000"/>
              <a:gd name="connsiteY26" fmla="*/ 911197 h 2390466"/>
              <a:gd name="connsiteX27" fmla="*/ 6340771 w 12192000"/>
              <a:gd name="connsiteY27" fmla="*/ 489318 h 2390466"/>
              <a:gd name="connsiteX28" fmla="*/ 6368917 w 12192000"/>
              <a:gd name="connsiteY28" fmla="*/ 487274 h 2390466"/>
              <a:gd name="connsiteX29" fmla="*/ 6548466 w 12192000"/>
              <a:gd name="connsiteY29" fmla="*/ 466618 h 2390466"/>
              <a:gd name="connsiteX30" fmla="*/ 6673201 w 12192000"/>
              <a:gd name="connsiteY30" fmla="*/ 450192 h 2390466"/>
              <a:gd name="connsiteX31" fmla="*/ 6686986 w 12192000"/>
              <a:gd name="connsiteY31" fmla="*/ 449182 h 2390466"/>
              <a:gd name="connsiteX32" fmla="*/ 6738693 w 12192000"/>
              <a:gd name="connsiteY32" fmla="*/ 453246 h 2390466"/>
              <a:gd name="connsiteX33" fmla="*/ 6970467 w 12192000"/>
              <a:gd name="connsiteY33" fmla="*/ 419633 h 2390466"/>
              <a:gd name="connsiteX34" fmla="*/ 7042198 w 12192000"/>
              <a:gd name="connsiteY34" fmla="*/ 421879 h 2390466"/>
              <a:gd name="connsiteX35" fmla="*/ 7077073 w 12192000"/>
              <a:gd name="connsiteY35" fmla="*/ 418698 h 2390466"/>
              <a:gd name="connsiteX36" fmla="*/ 7083030 w 12192000"/>
              <a:gd name="connsiteY36" fmla="*/ 418582 h 2390466"/>
              <a:gd name="connsiteX37" fmla="*/ 7124039 w 12192000"/>
              <a:gd name="connsiteY37" fmla="*/ 420736 h 2390466"/>
              <a:gd name="connsiteX38" fmla="*/ 7184925 w 12192000"/>
              <a:gd name="connsiteY38" fmla="*/ 428516 h 2390466"/>
              <a:gd name="connsiteX39" fmla="*/ 7247913 w 12192000"/>
              <a:gd name="connsiteY39" fmla="*/ 444836 h 2390466"/>
              <a:gd name="connsiteX40" fmla="*/ 7309614 w 12192000"/>
              <a:gd name="connsiteY40" fmla="*/ 459228 h 2390466"/>
              <a:gd name="connsiteX41" fmla="*/ 7500925 w 12192000"/>
              <a:gd name="connsiteY41" fmla="*/ 468250 h 2390466"/>
              <a:gd name="connsiteX42" fmla="*/ 7551687 w 12192000"/>
              <a:gd name="connsiteY42" fmla="*/ 486478 h 2390466"/>
              <a:gd name="connsiteX43" fmla="*/ 7655497 w 12192000"/>
              <a:gd name="connsiteY43" fmla="*/ 485382 h 2390466"/>
              <a:gd name="connsiteX44" fmla="*/ 7678276 w 12192000"/>
              <a:gd name="connsiteY44" fmla="*/ 478273 h 2390466"/>
              <a:gd name="connsiteX45" fmla="*/ 7732190 w 12192000"/>
              <a:gd name="connsiteY45" fmla="*/ 471988 h 2390466"/>
              <a:gd name="connsiteX46" fmla="*/ 7901019 w 12192000"/>
              <a:gd name="connsiteY46" fmla="*/ 427394 h 2390466"/>
              <a:gd name="connsiteX47" fmla="*/ 7953628 w 12192000"/>
              <a:gd name="connsiteY47" fmla="*/ 414800 h 2390466"/>
              <a:gd name="connsiteX48" fmla="*/ 7959483 w 12192000"/>
              <a:gd name="connsiteY48" fmla="*/ 413640 h 2390466"/>
              <a:gd name="connsiteX49" fmla="*/ 8000268 w 12192000"/>
              <a:gd name="connsiteY49" fmla="*/ 408559 h 2390466"/>
              <a:gd name="connsiteX50" fmla="*/ 8126468 w 12192000"/>
              <a:gd name="connsiteY50" fmla="*/ 410535 h 2390466"/>
              <a:gd name="connsiteX51" fmla="*/ 8163540 w 12192000"/>
              <a:gd name="connsiteY51" fmla="*/ 410897 h 2390466"/>
              <a:gd name="connsiteX52" fmla="*/ 8189733 w 12192000"/>
              <a:gd name="connsiteY52" fmla="*/ 413869 h 2390466"/>
              <a:gd name="connsiteX53" fmla="*/ 8260604 w 12192000"/>
              <a:gd name="connsiteY53" fmla="*/ 406866 h 2390466"/>
              <a:gd name="connsiteX54" fmla="*/ 8379838 w 12192000"/>
              <a:gd name="connsiteY54" fmla="*/ 389167 h 2390466"/>
              <a:gd name="connsiteX55" fmla="*/ 8433895 w 12192000"/>
              <a:gd name="connsiteY55" fmla="*/ 393057 h 2390466"/>
              <a:gd name="connsiteX56" fmla="*/ 8624741 w 12192000"/>
              <a:gd name="connsiteY56" fmla="*/ 369980 h 2390466"/>
              <a:gd name="connsiteX57" fmla="*/ 8786230 w 12192000"/>
              <a:gd name="connsiteY57" fmla="*/ 358126 h 2390466"/>
              <a:gd name="connsiteX58" fmla="*/ 8911903 w 12192000"/>
              <a:gd name="connsiteY58" fmla="*/ 342099 h 2390466"/>
              <a:gd name="connsiteX59" fmla="*/ 9182090 w 12192000"/>
              <a:gd name="connsiteY59" fmla="*/ 301277 h 2390466"/>
              <a:gd name="connsiteX60" fmla="*/ 9196066 w 12192000"/>
              <a:gd name="connsiteY60" fmla="*/ 291440 h 2390466"/>
              <a:gd name="connsiteX61" fmla="*/ 9249142 w 12192000"/>
              <a:gd name="connsiteY61" fmla="*/ 276200 h 2390466"/>
              <a:gd name="connsiteX62" fmla="*/ 9316564 w 12192000"/>
              <a:gd name="connsiteY62" fmla="*/ 259543 h 2390466"/>
              <a:gd name="connsiteX63" fmla="*/ 9317108 w 12192000"/>
              <a:gd name="connsiteY63" fmla="*/ 260495 h 2390466"/>
              <a:gd name="connsiteX64" fmla="*/ 9348338 w 12192000"/>
              <a:gd name="connsiteY64" fmla="*/ 264323 h 2390466"/>
              <a:gd name="connsiteX65" fmla="*/ 9473084 w 12192000"/>
              <a:gd name="connsiteY65" fmla="*/ 266063 h 2390466"/>
              <a:gd name="connsiteX66" fmla="*/ 9478478 w 12192000"/>
              <a:gd name="connsiteY66" fmla="*/ 266804 h 2390466"/>
              <a:gd name="connsiteX67" fmla="*/ 9715853 w 12192000"/>
              <a:gd name="connsiteY67" fmla="*/ 258126 h 2390466"/>
              <a:gd name="connsiteX68" fmla="*/ 9818432 w 12192000"/>
              <a:gd name="connsiteY68" fmla="*/ 252883 h 2390466"/>
              <a:gd name="connsiteX69" fmla="*/ 9904781 w 12192000"/>
              <a:gd name="connsiteY69" fmla="*/ 257651 h 2390466"/>
              <a:gd name="connsiteX70" fmla="*/ 10027169 w 12192000"/>
              <a:gd name="connsiteY70" fmla="*/ 245494 h 2390466"/>
              <a:gd name="connsiteX71" fmla="*/ 10133939 w 12192000"/>
              <a:gd name="connsiteY71" fmla="*/ 205160 h 2390466"/>
              <a:gd name="connsiteX72" fmla="*/ 10149756 w 12192000"/>
              <a:gd name="connsiteY72" fmla="*/ 197031 h 2390466"/>
              <a:gd name="connsiteX73" fmla="*/ 10314272 w 12192000"/>
              <a:gd name="connsiteY73" fmla="*/ 148538 h 2390466"/>
              <a:gd name="connsiteX74" fmla="*/ 10432944 w 12192000"/>
              <a:gd name="connsiteY74" fmla="*/ 122284 h 2390466"/>
              <a:gd name="connsiteX75" fmla="*/ 10554052 w 12192000"/>
              <a:gd name="connsiteY75" fmla="*/ 72143 h 2390466"/>
              <a:gd name="connsiteX76" fmla="*/ 10757451 w 12192000"/>
              <a:gd name="connsiteY76" fmla="*/ 6065 h 2390466"/>
              <a:gd name="connsiteX77" fmla="*/ 10801045 w 12192000"/>
              <a:gd name="connsiteY77" fmla="*/ 201 h 2390466"/>
              <a:gd name="connsiteX0" fmla="*/ 10801045 w 12192000"/>
              <a:gd name="connsiteY0" fmla="*/ 201 h 2390466"/>
              <a:gd name="connsiteX1" fmla="*/ 10821038 w 12192000"/>
              <a:gd name="connsiteY1" fmla="*/ 2915 h 2390466"/>
              <a:gd name="connsiteX2" fmla="*/ 10835633 w 12192000"/>
              <a:gd name="connsiteY2" fmla="*/ 5460 h 2390466"/>
              <a:gd name="connsiteX3" fmla="*/ 10912235 w 12192000"/>
              <a:gd name="connsiteY3" fmla="*/ 11275 h 2390466"/>
              <a:gd name="connsiteX4" fmla="*/ 10996653 w 12192000"/>
              <a:gd name="connsiteY4" fmla="*/ 29720 h 2390466"/>
              <a:gd name="connsiteX5" fmla="*/ 11221749 w 12192000"/>
              <a:gd name="connsiteY5" fmla="*/ 20463 h 2390466"/>
              <a:gd name="connsiteX6" fmla="*/ 11379086 w 12192000"/>
              <a:gd name="connsiteY6" fmla="*/ 32130 h 2390466"/>
              <a:gd name="connsiteX7" fmla="*/ 11594775 w 12192000"/>
              <a:gd name="connsiteY7" fmla="*/ 63178 h 2390466"/>
              <a:gd name="connsiteX8" fmla="*/ 11671329 w 12192000"/>
              <a:gd name="connsiteY8" fmla="*/ 63198 h 2390466"/>
              <a:gd name="connsiteX9" fmla="*/ 11778165 w 12192000"/>
              <a:gd name="connsiteY9" fmla="*/ 89018 h 2390466"/>
              <a:gd name="connsiteX10" fmla="*/ 11815487 w 12192000"/>
              <a:gd name="connsiteY10" fmla="*/ 91973 h 2390466"/>
              <a:gd name="connsiteX11" fmla="*/ 11918614 w 12192000"/>
              <a:gd name="connsiteY11" fmla="*/ 104205 h 2390466"/>
              <a:gd name="connsiteX12" fmla="*/ 12114359 w 12192000"/>
              <a:gd name="connsiteY12" fmla="*/ 120975 h 2390466"/>
              <a:gd name="connsiteX13" fmla="*/ 12154355 w 12192000"/>
              <a:gd name="connsiteY13" fmla="*/ 133176 h 2390466"/>
              <a:gd name="connsiteX14" fmla="*/ 12187428 w 12192000"/>
              <a:gd name="connsiteY14" fmla="*/ 137775 h 2390466"/>
              <a:gd name="connsiteX15" fmla="*/ 12192000 w 12192000"/>
              <a:gd name="connsiteY15" fmla="*/ 138440 h 2390466"/>
              <a:gd name="connsiteX16" fmla="*/ 12192000 w 12192000"/>
              <a:gd name="connsiteY16" fmla="*/ 2390466 h 2390466"/>
              <a:gd name="connsiteX17" fmla="*/ 0 w 12192000"/>
              <a:gd name="connsiteY17" fmla="*/ 2390466 h 2390466"/>
              <a:gd name="connsiteX18" fmla="*/ 0 w 12192000"/>
              <a:gd name="connsiteY18" fmla="*/ 1588774 h 2390466"/>
              <a:gd name="connsiteX19" fmla="*/ 301314 w 12192000"/>
              <a:gd name="connsiteY19" fmla="*/ 1608551 h 2390466"/>
              <a:gd name="connsiteX20" fmla="*/ 542046 w 12192000"/>
              <a:gd name="connsiteY20" fmla="*/ 1590558 h 2390466"/>
              <a:gd name="connsiteX21" fmla="*/ 631576 w 12192000"/>
              <a:gd name="connsiteY21" fmla="*/ 1592277 h 2390466"/>
              <a:gd name="connsiteX22" fmla="*/ 833545 w 12192000"/>
              <a:gd name="connsiteY22" fmla="*/ 1592729 h 2390466"/>
              <a:gd name="connsiteX23" fmla="*/ 938627 w 12192000"/>
              <a:gd name="connsiteY23" fmla="*/ 1594718 h 2390466"/>
              <a:gd name="connsiteX24" fmla="*/ 1184424 w 12192000"/>
              <a:gd name="connsiteY24" fmla="*/ 1497877 h 2390466"/>
              <a:gd name="connsiteX25" fmla="*/ 2104961 w 12192000"/>
              <a:gd name="connsiteY25" fmla="*/ 1561710 h 2390466"/>
              <a:gd name="connsiteX26" fmla="*/ 4867911 w 12192000"/>
              <a:gd name="connsiteY26" fmla="*/ 911197 h 2390466"/>
              <a:gd name="connsiteX27" fmla="*/ 6340771 w 12192000"/>
              <a:gd name="connsiteY27" fmla="*/ 489318 h 2390466"/>
              <a:gd name="connsiteX28" fmla="*/ 6368917 w 12192000"/>
              <a:gd name="connsiteY28" fmla="*/ 487274 h 2390466"/>
              <a:gd name="connsiteX29" fmla="*/ 6548466 w 12192000"/>
              <a:gd name="connsiteY29" fmla="*/ 466618 h 2390466"/>
              <a:gd name="connsiteX30" fmla="*/ 6673201 w 12192000"/>
              <a:gd name="connsiteY30" fmla="*/ 450192 h 2390466"/>
              <a:gd name="connsiteX31" fmla="*/ 6686986 w 12192000"/>
              <a:gd name="connsiteY31" fmla="*/ 449182 h 2390466"/>
              <a:gd name="connsiteX32" fmla="*/ 6738693 w 12192000"/>
              <a:gd name="connsiteY32" fmla="*/ 453246 h 2390466"/>
              <a:gd name="connsiteX33" fmla="*/ 6970467 w 12192000"/>
              <a:gd name="connsiteY33" fmla="*/ 419633 h 2390466"/>
              <a:gd name="connsiteX34" fmla="*/ 7042198 w 12192000"/>
              <a:gd name="connsiteY34" fmla="*/ 421879 h 2390466"/>
              <a:gd name="connsiteX35" fmla="*/ 7077073 w 12192000"/>
              <a:gd name="connsiteY35" fmla="*/ 418698 h 2390466"/>
              <a:gd name="connsiteX36" fmla="*/ 7083030 w 12192000"/>
              <a:gd name="connsiteY36" fmla="*/ 418582 h 2390466"/>
              <a:gd name="connsiteX37" fmla="*/ 7124039 w 12192000"/>
              <a:gd name="connsiteY37" fmla="*/ 420736 h 2390466"/>
              <a:gd name="connsiteX38" fmla="*/ 7184925 w 12192000"/>
              <a:gd name="connsiteY38" fmla="*/ 428516 h 2390466"/>
              <a:gd name="connsiteX39" fmla="*/ 7247913 w 12192000"/>
              <a:gd name="connsiteY39" fmla="*/ 444836 h 2390466"/>
              <a:gd name="connsiteX40" fmla="*/ 7309614 w 12192000"/>
              <a:gd name="connsiteY40" fmla="*/ 459228 h 2390466"/>
              <a:gd name="connsiteX41" fmla="*/ 7500925 w 12192000"/>
              <a:gd name="connsiteY41" fmla="*/ 468250 h 2390466"/>
              <a:gd name="connsiteX42" fmla="*/ 7551687 w 12192000"/>
              <a:gd name="connsiteY42" fmla="*/ 486478 h 2390466"/>
              <a:gd name="connsiteX43" fmla="*/ 7655497 w 12192000"/>
              <a:gd name="connsiteY43" fmla="*/ 485382 h 2390466"/>
              <a:gd name="connsiteX44" fmla="*/ 7678276 w 12192000"/>
              <a:gd name="connsiteY44" fmla="*/ 478273 h 2390466"/>
              <a:gd name="connsiteX45" fmla="*/ 7732190 w 12192000"/>
              <a:gd name="connsiteY45" fmla="*/ 471988 h 2390466"/>
              <a:gd name="connsiteX46" fmla="*/ 7901019 w 12192000"/>
              <a:gd name="connsiteY46" fmla="*/ 427394 h 2390466"/>
              <a:gd name="connsiteX47" fmla="*/ 7953628 w 12192000"/>
              <a:gd name="connsiteY47" fmla="*/ 414800 h 2390466"/>
              <a:gd name="connsiteX48" fmla="*/ 7959483 w 12192000"/>
              <a:gd name="connsiteY48" fmla="*/ 413640 h 2390466"/>
              <a:gd name="connsiteX49" fmla="*/ 8000268 w 12192000"/>
              <a:gd name="connsiteY49" fmla="*/ 408559 h 2390466"/>
              <a:gd name="connsiteX50" fmla="*/ 8126468 w 12192000"/>
              <a:gd name="connsiteY50" fmla="*/ 410535 h 2390466"/>
              <a:gd name="connsiteX51" fmla="*/ 8163540 w 12192000"/>
              <a:gd name="connsiteY51" fmla="*/ 410897 h 2390466"/>
              <a:gd name="connsiteX52" fmla="*/ 8189733 w 12192000"/>
              <a:gd name="connsiteY52" fmla="*/ 413869 h 2390466"/>
              <a:gd name="connsiteX53" fmla="*/ 8260604 w 12192000"/>
              <a:gd name="connsiteY53" fmla="*/ 406866 h 2390466"/>
              <a:gd name="connsiteX54" fmla="*/ 8379838 w 12192000"/>
              <a:gd name="connsiteY54" fmla="*/ 389167 h 2390466"/>
              <a:gd name="connsiteX55" fmla="*/ 8433895 w 12192000"/>
              <a:gd name="connsiteY55" fmla="*/ 393057 h 2390466"/>
              <a:gd name="connsiteX56" fmla="*/ 8624741 w 12192000"/>
              <a:gd name="connsiteY56" fmla="*/ 369980 h 2390466"/>
              <a:gd name="connsiteX57" fmla="*/ 8786230 w 12192000"/>
              <a:gd name="connsiteY57" fmla="*/ 358126 h 2390466"/>
              <a:gd name="connsiteX58" fmla="*/ 8911903 w 12192000"/>
              <a:gd name="connsiteY58" fmla="*/ 342099 h 2390466"/>
              <a:gd name="connsiteX59" fmla="*/ 9182090 w 12192000"/>
              <a:gd name="connsiteY59" fmla="*/ 301277 h 2390466"/>
              <a:gd name="connsiteX60" fmla="*/ 9196066 w 12192000"/>
              <a:gd name="connsiteY60" fmla="*/ 291440 h 2390466"/>
              <a:gd name="connsiteX61" fmla="*/ 9249142 w 12192000"/>
              <a:gd name="connsiteY61" fmla="*/ 276200 h 2390466"/>
              <a:gd name="connsiteX62" fmla="*/ 9316564 w 12192000"/>
              <a:gd name="connsiteY62" fmla="*/ 259543 h 2390466"/>
              <a:gd name="connsiteX63" fmla="*/ 9317108 w 12192000"/>
              <a:gd name="connsiteY63" fmla="*/ 260495 h 2390466"/>
              <a:gd name="connsiteX64" fmla="*/ 9348338 w 12192000"/>
              <a:gd name="connsiteY64" fmla="*/ 264323 h 2390466"/>
              <a:gd name="connsiteX65" fmla="*/ 9473084 w 12192000"/>
              <a:gd name="connsiteY65" fmla="*/ 266063 h 2390466"/>
              <a:gd name="connsiteX66" fmla="*/ 9478478 w 12192000"/>
              <a:gd name="connsiteY66" fmla="*/ 266804 h 2390466"/>
              <a:gd name="connsiteX67" fmla="*/ 9715853 w 12192000"/>
              <a:gd name="connsiteY67" fmla="*/ 258126 h 2390466"/>
              <a:gd name="connsiteX68" fmla="*/ 9818432 w 12192000"/>
              <a:gd name="connsiteY68" fmla="*/ 252883 h 2390466"/>
              <a:gd name="connsiteX69" fmla="*/ 9904781 w 12192000"/>
              <a:gd name="connsiteY69" fmla="*/ 257651 h 2390466"/>
              <a:gd name="connsiteX70" fmla="*/ 10027169 w 12192000"/>
              <a:gd name="connsiteY70" fmla="*/ 245494 h 2390466"/>
              <a:gd name="connsiteX71" fmla="*/ 10133939 w 12192000"/>
              <a:gd name="connsiteY71" fmla="*/ 205160 h 2390466"/>
              <a:gd name="connsiteX72" fmla="*/ 10149756 w 12192000"/>
              <a:gd name="connsiteY72" fmla="*/ 197031 h 2390466"/>
              <a:gd name="connsiteX73" fmla="*/ 10314272 w 12192000"/>
              <a:gd name="connsiteY73" fmla="*/ 148538 h 2390466"/>
              <a:gd name="connsiteX74" fmla="*/ 10432944 w 12192000"/>
              <a:gd name="connsiteY74" fmla="*/ 122284 h 2390466"/>
              <a:gd name="connsiteX75" fmla="*/ 10554052 w 12192000"/>
              <a:gd name="connsiteY75" fmla="*/ 72143 h 2390466"/>
              <a:gd name="connsiteX76" fmla="*/ 10757451 w 12192000"/>
              <a:gd name="connsiteY76" fmla="*/ 6065 h 2390466"/>
              <a:gd name="connsiteX77" fmla="*/ 10801045 w 12192000"/>
              <a:gd name="connsiteY77" fmla="*/ 201 h 2390466"/>
              <a:gd name="connsiteX0" fmla="*/ 10801045 w 12192000"/>
              <a:gd name="connsiteY0" fmla="*/ 201 h 2390466"/>
              <a:gd name="connsiteX1" fmla="*/ 10821038 w 12192000"/>
              <a:gd name="connsiteY1" fmla="*/ 2915 h 2390466"/>
              <a:gd name="connsiteX2" fmla="*/ 10835633 w 12192000"/>
              <a:gd name="connsiteY2" fmla="*/ 5460 h 2390466"/>
              <a:gd name="connsiteX3" fmla="*/ 10912235 w 12192000"/>
              <a:gd name="connsiteY3" fmla="*/ 11275 h 2390466"/>
              <a:gd name="connsiteX4" fmla="*/ 10996653 w 12192000"/>
              <a:gd name="connsiteY4" fmla="*/ 29720 h 2390466"/>
              <a:gd name="connsiteX5" fmla="*/ 11221749 w 12192000"/>
              <a:gd name="connsiteY5" fmla="*/ 20463 h 2390466"/>
              <a:gd name="connsiteX6" fmla="*/ 11379086 w 12192000"/>
              <a:gd name="connsiteY6" fmla="*/ 32130 h 2390466"/>
              <a:gd name="connsiteX7" fmla="*/ 11594775 w 12192000"/>
              <a:gd name="connsiteY7" fmla="*/ 63178 h 2390466"/>
              <a:gd name="connsiteX8" fmla="*/ 11671329 w 12192000"/>
              <a:gd name="connsiteY8" fmla="*/ 63198 h 2390466"/>
              <a:gd name="connsiteX9" fmla="*/ 11778165 w 12192000"/>
              <a:gd name="connsiteY9" fmla="*/ 89018 h 2390466"/>
              <a:gd name="connsiteX10" fmla="*/ 11815487 w 12192000"/>
              <a:gd name="connsiteY10" fmla="*/ 91973 h 2390466"/>
              <a:gd name="connsiteX11" fmla="*/ 11918614 w 12192000"/>
              <a:gd name="connsiteY11" fmla="*/ 104205 h 2390466"/>
              <a:gd name="connsiteX12" fmla="*/ 12114359 w 12192000"/>
              <a:gd name="connsiteY12" fmla="*/ 120975 h 2390466"/>
              <a:gd name="connsiteX13" fmla="*/ 12154355 w 12192000"/>
              <a:gd name="connsiteY13" fmla="*/ 133176 h 2390466"/>
              <a:gd name="connsiteX14" fmla="*/ 12187428 w 12192000"/>
              <a:gd name="connsiteY14" fmla="*/ 137775 h 2390466"/>
              <a:gd name="connsiteX15" fmla="*/ 12192000 w 12192000"/>
              <a:gd name="connsiteY15" fmla="*/ 138440 h 2390466"/>
              <a:gd name="connsiteX16" fmla="*/ 12192000 w 12192000"/>
              <a:gd name="connsiteY16" fmla="*/ 2390466 h 2390466"/>
              <a:gd name="connsiteX17" fmla="*/ 0 w 12192000"/>
              <a:gd name="connsiteY17" fmla="*/ 2390466 h 2390466"/>
              <a:gd name="connsiteX18" fmla="*/ 0 w 12192000"/>
              <a:gd name="connsiteY18" fmla="*/ 1588774 h 2390466"/>
              <a:gd name="connsiteX19" fmla="*/ 301314 w 12192000"/>
              <a:gd name="connsiteY19" fmla="*/ 1608551 h 2390466"/>
              <a:gd name="connsiteX20" fmla="*/ 542046 w 12192000"/>
              <a:gd name="connsiteY20" fmla="*/ 1590558 h 2390466"/>
              <a:gd name="connsiteX21" fmla="*/ 631576 w 12192000"/>
              <a:gd name="connsiteY21" fmla="*/ 1592277 h 2390466"/>
              <a:gd name="connsiteX22" fmla="*/ 833545 w 12192000"/>
              <a:gd name="connsiteY22" fmla="*/ 1592729 h 2390466"/>
              <a:gd name="connsiteX23" fmla="*/ 938627 w 12192000"/>
              <a:gd name="connsiteY23" fmla="*/ 1594718 h 2390466"/>
              <a:gd name="connsiteX24" fmla="*/ 1184424 w 12192000"/>
              <a:gd name="connsiteY24" fmla="*/ 1497877 h 2390466"/>
              <a:gd name="connsiteX25" fmla="*/ 2104961 w 12192000"/>
              <a:gd name="connsiteY25" fmla="*/ 1561710 h 2390466"/>
              <a:gd name="connsiteX26" fmla="*/ 4867911 w 12192000"/>
              <a:gd name="connsiteY26" fmla="*/ 911197 h 2390466"/>
              <a:gd name="connsiteX27" fmla="*/ 6340771 w 12192000"/>
              <a:gd name="connsiteY27" fmla="*/ 489318 h 2390466"/>
              <a:gd name="connsiteX28" fmla="*/ 6368917 w 12192000"/>
              <a:gd name="connsiteY28" fmla="*/ 487274 h 2390466"/>
              <a:gd name="connsiteX29" fmla="*/ 6548466 w 12192000"/>
              <a:gd name="connsiteY29" fmla="*/ 466618 h 2390466"/>
              <a:gd name="connsiteX30" fmla="*/ 6673201 w 12192000"/>
              <a:gd name="connsiteY30" fmla="*/ 450192 h 2390466"/>
              <a:gd name="connsiteX31" fmla="*/ 6686986 w 12192000"/>
              <a:gd name="connsiteY31" fmla="*/ 449182 h 2390466"/>
              <a:gd name="connsiteX32" fmla="*/ 6738693 w 12192000"/>
              <a:gd name="connsiteY32" fmla="*/ 453246 h 2390466"/>
              <a:gd name="connsiteX33" fmla="*/ 6970467 w 12192000"/>
              <a:gd name="connsiteY33" fmla="*/ 419633 h 2390466"/>
              <a:gd name="connsiteX34" fmla="*/ 7042198 w 12192000"/>
              <a:gd name="connsiteY34" fmla="*/ 421879 h 2390466"/>
              <a:gd name="connsiteX35" fmla="*/ 7077073 w 12192000"/>
              <a:gd name="connsiteY35" fmla="*/ 418698 h 2390466"/>
              <a:gd name="connsiteX36" fmla="*/ 7083030 w 12192000"/>
              <a:gd name="connsiteY36" fmla="*/ 418582 h 2390466"/>
              <a:gd name="connsiteX37" fmla="*/ 7124039 w 12192000"/>
              <a:gd name="connsiteY37" fmla="*/ 420736 h 2390466"/>
              <a:gd name="connsiteX38" fmla="*/ 7184925 w 12192000"/>
              <a:gd name="connsiteY38" fmla="*/ 428516 h 2390466"/>
              <a:gd name="connsiteX39" fmla="*/ 7247913 w 12192000"/>
              <a:gd name="connsiteY39" fmla="*/ 444836 h 2390466"/>
              <a:gd name="connsiteX40" fmla="*/ 7309614 w 12192000"/>
              <a:gd name="connsiteY40" fmla="*/ 459228 h 2390466"/>
              <a:gd name="connsiteX41" fmla="*/ 7500925 w 12192000"/>
              <a:gd name="connsiteY41" fmla="*/ 468250 h 2390466"/>
              <a:gd name="connsiteX42" fmla="*/ 7551687 w 12192000"/>
              <a:gd name="connsiteY42" fmla="*/ 486478 h 2390466"/>
              <a:gd name="connsiteX43" fmla="*/ 7655497 w 12192000"/>
              <a:gd name="connsiteY43" fmla="*/ 485382 h 2390466"/>
              <a:gd name="connsiteX44" fmla="*/ 7678276 w 12192000"/>
              <a:gd name="connsiteY44" fmla="*/ 478273 h 2390466"/>
              <a:gd name="connsiteX45" fmla="*/ 7732190 w 12192000"/>
              <a:gd name="connsiteY45" fmla="*/ 471988 h 2390466"/>
              <a:gd name="connsiteX46" fmla="*/ 7901019 w 12192000"/>
              <a:gd name="connsiteY46" fmla="*/ 427394 h 2390466"/>
              <a:gd name="connsiteX47" fmla="*/ 7953628 w 12192000"/>
              <a:gd name="connsiteY47" fmla="*/ 414800 h 2390466"/>
              <a:gd name="connsiteX48" fmla="*/ 7959483 w 12192000"/>
              <a:gd name="connsiteY48" fmla="*/ 413640 h 2390466"/>
              <a:gd name="connsiteX49" fmla="*/ 8000268 w 12192000"/>
              <a:gd name="connsiteY49" fmla="*/ 408559 h 2390466"/>
              <a:gd name="connsiteX50" fmla="*/ 8126468 w 12192000"/>
              <a:gd name="connsiteY50" fmla="*/ 410535 h 2390466"/>
              <a:gd name="connsiteX51" fmla="*/ 8163540 w 12192000"/>
              <a:gd name="connsiteY51" fmla="*/ 410897 h 2390466"/>
              <a:gd name="connsiteX52" fmla="*/ 8189733 w 12192000"/>
              <a:gd name="connsiteY52" fmla="*/ 413869 h 2390466"/>
              <a:gd name="connsiteX53" fmla="*/ 8260604 w 12192000"/>
              <a:gd name="connsiteY53" fmla="*/ 406866 h 2390466"/>
              <a:gd name="connsiteX54" fmla="*/ 8379838 w 12192000"/>
              <a:gd name="connsiteY54" fmla="*/ 389167 h 2390466"/>
              <a:gd name="connsiteX55" fmla="*/ 8433895 w 12192000"/>
              <a:gd name="connsiteY55" fmla="*/ 393057 h 2390466"/>
              <a:gd name="connsiteX56" fmla="*/ 8624741 w 12192000"/>
              <a:gd name="connsiteY56" fmla="*/ 369980 h 2390466"/>
              <a:gd name="connsiteX57" fmla="*/ 8786230 w 12192000"/>
              <a:gd name="connsiteY57" fmla="*/ 358126 h 2390466"/>
              <a:gd name="connsiteX58" fmla="*/ 8911903 w 12192000"/>
              <a:gd name="connsiteY58" fmla="*/ 342099 h 2390466"/>
              <a:gd name="connsiteX59" fmla="*/ 9182090 w 12192000"/>
              <a:gd name="connsiteY59" fmla="*/ 301277 h 2390466"/>
              <a:gd name="connsiteX60" fmla="*/ 9196066 w 12192000"/>
              <a:gd name="connsiteY60" fmla="*/ 291440 h 2390466"/>
              <a:gd name="connsiteX61" fmla="*/ 9249142 w 12192000"/>
              <a:gd name="connsiteY61" fmla="*/ 276200 h 2390466"/>
              <a:gd name="connsiteX62" fmla="*/ 9316564 w 12192000"/>
              <a:gd name="connsiteY62" fmla="*/ 259543 h 2390466"/>
              <a:gd name="connsiteX63" fmla="*/ 9317108 w 12192000"/>
              <a:gd name="connsiteY63" fmla="*/ 260495 h 2390466"/>
              <a:gd name="connsiteX64" fmla="*/ 9348338 w 12192000"/>
              <a:gd name="connsiteY64" fmla="*/ 264323 h 2390466"/>
              <a:gd name="connsiteX65" fmla="*/ 9473084 w 12192000"/>
              <a:gd name="connsiteY65" fmla="*/ 266063 h 2390466"/>
              <a:gd name="connsiteX66" fmla="*/ 9478478 w 12192000"/>
              <a:gd name="connsiteY66" fmla="*/ 266804 h 2390466"/>
              <a:gd name="connsiteX67" fmla="*/ 9715853 w 12192000"/>
              <a:gd name="connsiteY67" fmla="*/ 258126 h 2390466"/>
              <a:gd name="connsiteX68" fmla="*/ 9818432 w 12192000"/>
              <a:gd name="connsiteY68" fmla="*/ 252883 h 2390466"/>
              <a:gd name="connsiteX69" fmla="*/ 9904781 w 12192000"/>
              <a:gd name="connsiteY69" fmla="*/ 257651 h 2390466"/>
              <a:gd name="connsiteX70" fmla="*/ 10027169 w 12192000"/>
              <a:gd name="connsiteY70" fmla="*/ 245494 h 2390466"/>
              <a:gd name="connsiteX71" fmla="*/ 10133939 w 12192000"/>
              <a:gd name="connsiteY71" fmla="*/ 205160 h 2390466"/>
              <a:gd name="connsiteX72" fmla="*/ 10149756 w 12192000"/>
              <a:gd name="connsiteY72" fmla="*/ 197031 h 2390466"/>
              <a:gd name="connsiteX73" fmla="*/ 10314272 w 12192000"/>
              <a:gd name="connsiteY73" fmla="*/ 148538 h 2390466"/>
              <a:gd name="connsiteX74" fmla="*/ 10432944 w 12192000"/>
              <a:gd name="connsiteY74" fmla="*/ 122284 h 2390466"/>
              <a:gd name="connsiteX75" fmla="*/ 10554052 w 12192000"/>
              <a:gd name="connsiteY75" fmla="*/ 72143 h 2390466"/>
              <a:gd name="connsiteX76" fmla="*/ 10757451 w 12192000"/>
              <a:gd name="connsiteY76" fmla="*/ 6065 h 2390466"/>
              <a:gd name="connsiteX77" fmla="*/ 10801045 w 12192000"/>
              <a:gd name="connsiteY77" fmla="*/ 201 h 2390466"/>
              <a:gd name="connsiteX0" fmla="*/ 10801045 w 12192000"/>
              <a:gd name="connsiteY0" fmla="*/ 201 h 2390466"/>
              <a:gd name="connsiteX1" fmla="*/ 10821038 w 12192000"/>
              <a:gd name="connsiteY1" fmla="*/ 2915 h 2390466"/>
              <a:gd name="connsiteX2" fmla="*/ 10835633 w 12192000"/>
              <a:gd name="connsiteY2" fmla="*/ 5460 h 2390466"/>
              <a:gd name="connsiteX3" fmla="*/ 10912235 w 12192000"/>
              <a:gd name="connsiteY3" fmla="*/ 11275 h 2390466"/>
              <a:gd name="connsiteX4" fmla="*/ 10996653 w 12192000"/>
              <a:gd name="connsiteY4" fmla="*/ 29720 h 2390466"/>
              <a:gd name="connsiteX5" fmla="*/ 11221749 w 12192000"/>
              <a:gd name="connsiteY5" fmla="*/ 20463 h 2390466"/>
              <a:gd name="connsiteX6" fmla="*/ 11379086 w 12192000"/>
              <a:gd name="connsiteY6" fmla="*/ 32130 h 2390466"/>
              <a:gd name="connsiteX7" fmla="*/ 11594775 w 12192000"/>
              <a:gd name="connsiteY7" fmla="*/ 63178 h 2390466"/>
              <a:gd name="connsiteX8" fmla="*/ 11671329 w 12192000"/>
              <a:gd name="connsiteY8" fmla="*/ 63198 h 2390466"/>
              <a:gd name="connsiteX9" fmla="*/ 11778165 w 12192000"/>
              <a:gd name="connsiteY9" fmla="*/ 89018 h 2390466"/>
              <a:gd name="connsiteX10" fmla="*/ 11815487 w 12192000"/>
              <a:gd name="connsiteY10" fmla="*/ 91973 h 2390466"/>
              <a:gd name="connsiteX11" fmla="*/ 11918614 w 12192000"/>
              <a:gd name="connsiteY11" fmla="*/ 104205 h 2390466"/>
              <a:gd name="connsiteX12" fmla="*/ 12114359 w 12192000"/>
              <a:gd name="connsiteY12" fmla="*/ 120975 h 2390466"/>
              <a:gd name="connsiteX13" fmla="*/ 12154355 w 12192000"/>
              <a:gd name="connsiteY13" fmla="*/ 133176 h 2390466"/>
              <a:gd name="connsiteX14" fmla="*/ 12187428 w 12192000"/>
              <a:gd name="connsiteY14" fmla="*/ 137775 h 2390466"/>
              <a:gd name="connsiteX15" fmla="*/ 12192000 w 12192000"/>
              <a:gd name="connsiteY15" fmla="*/ 138440 h 2390466"/>
              <a:gd name="connsiteX16" fmla="*/ 12192000 w 12192000"/>
              <a:gd name="connsiteY16" fmla="*/ 2390466 h 2390466"/>
              <a:gd name="connsiteX17" fmla="*/ 0 w 12192000"/>
              <a:gd name="connsiteY17" fmla="*/ 2390466 h 2390466"/>
              <a:gd name="connsiteX18" fmla="*/ 0 w 12192000"/>
              <a:gd name="connsiteY18" fmla="*/ 1588774 h 2390466"/>
              <a:gd name="connsiteX19" fmla="*/ 301314 w 12192000"/>
              <a:gd name="connsiteY19" fmla="*/ 1608551 h 2390466"/>
              <a:gd name="connsiteX20" fmla="*/ 542046 w 12192000"/>
              <a:gd name="connsiteY20" fmla="*/ 1590558 h 2390466"/>
              <a:gd name="connsiteX21" fmla="*/ 631576 w 12192000"/>
              <a:gd name="connsiteY21" fmla="*/ 1592277 h 2390466"/>
              <a:gd name="connsiteX22" fmla="*/ 833545 w 12192000"/>
              <a:gd name="connsiteY22" fmla="*/ 1592729 h 2390466"/>
              <a:gd name="connsiteX23" fmla="*/ 938627 w 12192000"/>
              <a:gd name="connsiteY23" fmla="*/ 1594718 h 2390466"/>
              <a:gd name="connsiteX24" fmla="*/ 1184424 w 12192000"/>
              <a:gd name="connsiteY24" fmla="*/ 1497877 h 2390466"/>
              <a:gd name="connsiteX25" fmla="*/ 2104961 w 12192000"/>
              <a:gd name="connsiteY25" fmla="*/ 1561710 h 2390466"/>
              <a:gd name="connsiteX26" fmla="*/ 4831089 w 12192000"/>
              <a:gd name="connsiteY26" fmla="*/ 984840 h 2390466"/>
              <a:gd name="connsiteX27" fmla="*/ 6340771 w 12192000"/>
              <a:gd name="connsiteY27" fmla="*/ 489318 h 2390466"/>
              <a:gd name="connsiteX28" fmla="*/ 6368917 w 12192000"/>
              <a:gd name="connsiteY28" fmla="*/ 487274 h 2390466"/>
              <a:gd name="connsiteX29" fmla="*/ 6548466 w 12192000"/>
              <a:gd name="connsiteY29" fmla="*/ 466618 h 2390466"/>
              <a:gd name="connsiteX30" fmla="*/ 6673201 w 12192000"/>
              <a:gd name="connsiteY30" fmla="*/ 450192 h 2390466"/>
              <a:gd name="connsiteX31" fmla="*/ 6686986 w 12192000"/>
              <a:gd name="connsiteY31" fmla="*/ 449182 h 2390466"/>
              <a:gd name="connsiteX32" fmla="*/ 6738693 w 12192000"/>
              <a:gd name="connsiteY32" fmla="*/ 453246 h 2390466"/>
              <a:gd name="connsiteX33" fmla="*/ 6970467 w 12192000"/>
              <a:gd name="connsiteY33" fmla="*/ 419633 h 2390466"/>
              <a:gd name="connsiteX34" fmla="*/ 7042198 w 12192000"/>
              <a:gd name="connsiteY34" fmla="*/ 421879 h 2390466"/>
              <a:gd name="connsiteX35" fmla="*/ 7077073 w 12192000"/>
              <a:gd name="connsiteY35" fmla="*/ 418698 h 2390466"/>
              <a:gd name="connsiteX36" fmla="*/ 7083030 w 12192000"/>
              <a:gd name="connsiteY36" fmla="*/ 418582 h 2390466"/>
              <a:gd name="connsiteX37" fmla="*/ 7124039 w 12192000"/>
              <a:gd name="connsiteY37" fmla="*/ 420736 h 2390466"/>
              <a:gd name="connsiteX38" fmla="*/ 7184925 w 12192000"/>
              <a:gd name="connsiteY38" fmla="*/ 428516 h 2390466"/>
              <a:gd name="connsiteX39" fmla="*/ 7247913 w 12192000"/>
              <a:gd name="connsiteY39" fmla="*/ 444836 h 2390466"/>
              <a:gd name="connsiteX40" fmla="*/ 7309614 w 12192000"/>
              <a:gd name="connsiteY40" fmla="*/ 459228 h 2390466"/>
              <a:gd name="connsiteX41" fmla="*/ 7500925 w 12192000"/>
              <a:gd name="connsiteY41" fmla="*/ 468250 h 2390466"/>
              <a:gd name="connsiteX42" fmla="*/ 7551687 w 12192000"/>
              <a:gd name="connsiteY42" fmla="*/ 486478 h 2390466"/>
              <a:gd name="connsiteX43" fmla="*/ 7655497 w 12192000"/>
              <a:gd name="connsiteY43" fmla="*/ 485382 h 2390466"/>
              <a:gd name="connsiteX44" fmla="*/ 7678276 w 12192000"/>
              <a:gd name="connsiteY44" fmla="*/ 478273 h 2390466"/>
              <a:gd name="connsiteX45" fmla="*/ 7732190 w 12192000"/>
              <a:gd name="connsiteY45" fmla="*/ 471988 h 2390466"/>
              <a:gd name="connsiteX46" fmla="*/ 7901019 w 12192000"/>
              <a:gd name="connsiteY46" fmla="*/ 427394 h 2390466"/>
              <a:gd name="connsiteX47" fmla="*/ 7953628 w 12192000"/>
              <a:gd name="connsiteY47" fmla="*/ 414800 h 2390466"/>
              <a:gd name="connsiteX48" fmla="*/ 7959483 w 12192000"/>
              <a:gd name="connsiteY48" fmla="*/ 413640 h 2390466"/>
              <a:gd name="connsiteX49" fmla="*/ 8000268 w 12192000"/>
              <a:gd name="connsiteY49" fmla="*/ 408559 h 2390466"/>
              <a:gd name="connsiteX50" fmla="*/ 8126468 w 12192000"/>
              <a:gd name="connsiteY50" fmla="*/ 410535 h 2390466"/>
              <a:gd name="connsiteX51" fmla="*/ 8163540 w 12192000"/>
              <a:gd name="connsiteY51" fmla="*/ 410897 h 2390466"/>
              <a:gd name="connsiteX52" fmla="*/ 8189733 w 12192000"/>
              <a:gd name="connsiteY52" fmla="*/ 413869 h 2390466"/>
              <a:gd name="connsiteX53" fmla="*/ 8260604 w 12192000"/>
              <a:gd name="connsiteY53" fmla="*/ 406866 h 2390466"/>
              <a:gd name="connsiteX54" fmla="*/ 8379838 w 12192000"/>
              <a:gd name="connsiteY54" fmla="*/ 389167 h 2390466"/>
              <a:gd name="connsiteX55" fmla="*/ 8433895 w 12192000"/>
              <a:gd name="connsiteY55" fmla="*/ 393057 h 2390466"/>
              <a:gd name="connsiteX56" fmla="*/ 8624741 w 12192000"/>
              <a:gd name="connsiteY56" fmla="*/ 369980 h 2390466"/>
              <a:gd name="connsiteX57" fmla="*/ 8786230 w 12192000"/>
              <a:gd name="connsiteY57" fmla="*/ 358126 h 2390466"/>
              <a:gd name="connsiteX58" fmla="*/ 8911903 w 12192000"/>
              <a:gd name="connsiteY58" fmla="*/ 342099 h 2390466"/>
              <a:gd name="connsiteX59" fmla="*/ 9182090 w 12192000"/>
              <a:gd name="connsiteY59" fmla="*/ 301277 h 2390466"/>
              <a:gd name="connsiteX60" fmla="*/ 9196066 w 12192000"/>
              <a:gd name="connsiteY60" fmla="*/ 291440 h 2390466"/>
              <a:gd name="connsiteX61" fmla="*/ 9249142 w 12192000"/>
              <a:gd name="connsiteY61" fmla="*/ 276200 h 2390466"/>
              <a:gd name="connsiteX62" fmla="*/ 9316564 w 12192000"/>
              <a:gd name="connsiteY62" fmla="*/ 259543 h 2390466"/>
              <a:gd name="connsiteX63" fmla="*/ 9317108 w 12192000"/>
              <a:gd name="connsiteY63" fmla="*/ 260495 h 2390466"/>
              <a:gd name="connsiteX64" fmla="*/ 9348338 w 12192000"/>
              <a:gd name="connsiteY64" fmla="*/ 264323 h 2390466"/>
              <a:gd name="connsiteX65" fmla="*/ 9473084 w 12192000"/>
              <a:gd name="connsiteY65" fmla="*/ 266063 h 2390466"/>
              <a:gd name="connsiteX66" fmla="*/ 9478478 w 12192000"/>
              <a:gd name="connsiteY66" fmla="*/ 266804 h 2390466"/>
              <a:gd name="connsiteX67" fmla="*/ 9715853 w 12192000"/>
              <a:gd name="connsiteY67" fmla="*/ 258126 h 2390466"/>
              <a:gd name="connsiteX68" fmla="*/ 9818432 w 12192000"/>
              <a:gd name="connsiteY68" fmla="*/ 252883 h 2390466"/>
              <a:gd name="connsiteX69" fmla="*/ 9904781 w 12192000"/>
              <a:gd name="connsiteY69" fmla="*/ 257651 h 2390466"/>
              <a:gd name="connsiteX70" fmla="*/ 10027169 w 12192000"/>
              <a:gd name="connsiteY70" fmla="*/ 245494 h 2390466"/>
              <a:gd name="connsiteX71" fmla="*/ 10133939 w 12192000"/>
              <a:gd name="connsiteY71" fmla="*/ 205160 h 2390466"/>
              <a:gd name="connsiteX72" fmla="*/ 10149756 w 12192000"/>
              <a:gd name="connsiteY72" fmla="*/ 197031 h 2390466"/>
              <a:gd name="connsiteX73" fmla="*/ 10314272 w 12192000"/>
              <a:gd name="connsiteY73" fmla="*/ 148538 h 2390466"/>
              <a:gd name="connsiteX74" fmla="*/ 10432944 w 12192000"/>
              <a:gd name="connsiteY74" fmla="*/ 122284 h 2390466"/>
              <a:gd name="connsiteX75" fmla="*/ 10554052 w 12192000"/>
              <a:gd name="connsiteY75" fmla="*/ 72143 h 2390466"/>
              <a:gd name="connsiteX76" fmla="*/ 10757451 w 12192000"/>
              <a:gd name="connsiteY76" fmla="*/ 6065 h 2390466"/>
              <a:gd name="connsiteX77" fmla="*/ 10801045 w 12192000"/>
              <a:gd name="connsiteY77" fmla="*/ 201 h 2390466"/>
              <a:gd name="connsiteX0" fmla="*/ 10801045 w 12192000"/>
              <a:gd name="connsiteY0" fmla="*/ 201 h 2390466"/>
              <a:gd name="connsiteX1" fmla="*/ 10821038 w 12192000"/>
              <a:gd name="connsiteY1" fmla="*/ 2915 h 2390466"/>
              <a:gd name="connsiteX2" fmla="*/ 10835633 w 12192000"/>
              <a:gd name="connsiteY2" fmla="*/ 5460 h 2390466"/>
              <a:gd name="connsiteX3" fmla="*/ 10912235 w 12192000"/>
              <a:gd name="connsiteY3" fmla="*/ 11275 h 2390466"/>
              <a:gd name="connsiteX4" fmla="*/ 10996653 w 12192000"/>
              <a:gd name="connsiteY4" fmla="*/ 29720 h 2390466"/>
              <a:gd name="connsiteX5" fmla="*/ 11221749 w 12192000"/>
              <a:gd name="connsiteY5" fmla="*/ 20463 h 2390466"/>
              <a:gd name="connsiteX6" fmla="*/ 11379086 w 12192000"/>
              <a:gd name="connsiteY6" fmla="*/ 32130 h 2390466"/>
              <a:gd name="connsiteX7" fmla="*/ 11594775 w 12192000"/>
              <a:gd name="connsiteY7" fmla="*/ 63178 h 2390466"/>
              <a:gd name="connsiteX8" fmla="*/ 11671329 w 12192000"/>
              <a:gd name="connsiteY8" fmla="*/ 63198 h 2390466"/>
              <a:gd name="connsiteX9" fmla="*/ 11778165 w 12192000"/>
              <a:gd name="connsiteY9" fmla="*/ 89018 h 2390466"/>
              <a:gd name="connsiteX10" fmla="*/ 11815487 w 12192000"/>
              <a:gd name="connsiteY10" fmla="*/ 91973 h 2390466"/>
              <a:gd name="connsiteX11" fmla="*/ 11918614 w 12192000"/>
              <a:gd name="connsiteY11" fmla="*/ 104205 h 2390466"/>
              <a:gd name="connsiteX12" fmla="*/ 12114359 w 12192000"/>
              <a:gd name="connsiteY12" fmla="*/ 120975 h 2390466"/>
              <a:gd name="connsiteX13" fmla="*/ 12154355 w 12192000"/>
              <a:gd name="connsiteY13" fmla="*/ 133176 h 2390466"/>
              <a:gd name="connsiteX14" fmla="*/ 12187428 w 12192000"/>
              <a:gd name="connsiteY14" fmla="*/ 137775 h 2390466"/>
              <a:gd name="connsiteX15" fmla="*/ 12192000 w 12192000"/>
              <a:gd name="connsiteY15" fmla="*/ 138440 h 2390466"/>
              <a:gd name="connsiteX16" fmla="*/ 12192000 w 12192000"/>
              <a:gd name="connsiteY16" fmla="*/ 2390466 h 2390466"/>
              <a:gd name="connsiteX17" fmla="*/ 0 w 12192000"/>
              <a:gd name="connsiteY17" fmla="*/ 2390466 h 2390466"/>
              <a:gd name="connsiteX18" fmla="*/ 0 w 12192000"/>
              <a:gd name="connsiteY18" fmla="*/ 1588774 h 2390466"/>
              <a:gd name="connsiteX19" fmla="*/ 301314 w 12192000"/>
              <a:gd name="connsiteY19" fmla="*/ 1608551 h 2390466"/>
              <a:gd name="connsiteX20" fmla="*/ 542046 w 12192000"/>
              <a:gd name="connsiteY20" fmla="*/ 1590558 h 2390466"/>
              <a:gd name="connsiteX21" fmla="*/ 631576 w 12192000"/>
              <a:gd name="connsiteY21" fmla="*/ 1592277 h 2390466"/>
              <a:gd name="connsiteX22" fmla="*/ 833545 w 12192000"/>
              <a:gd name="connsiteY22" fmla="*/ 1592729 h 2390466"/>
              <a:gd name="connsiteX23" fmla="*/ 938627 w 12192000"/>
              <a:gd name="connsiteY23" fmla="*/ 1594718 h 2390466"/>
              <a:gd name="connsiteX24" fmla="*/ 1184424 w 12192000"/>
              <a:gd name="connsiteY24" fmla="*/ 1497877 h 2390466"/>
              <a:gd name="connsiteX25" fmla="*/ 2104961 w 12192000"/>
              <a:gd name="connsiteY25" fmla="*/ 1561710 h 2390466"/>
              <a:gd name="connsiteX26" fmla="*/ 4831089 w 12192000"/>
              <a:gd name="connsiteY26" fmla="*/ 984840 h 2390466"/>
              <a:gd name="connsiteX27" fmla="*/ 6340771 w 12192000"/>
              <a:gd name="connsiteY27" fmla="*/ 489318 h 2390466"/>
              <a:gd name="connsiteX28" fmla="*/ 6356643 w 12192000"/>
              <a:gd name="connsiteY28" fmla="*/ 597739 h 2390466"/>
              <a:gd name="connsiteX29" fmla="*/ 6548466 w 12192000"/>
              <a:gd name="connsiteY29" fmla="*/ 466618 h 2390466"/>
              <a:gd name="connsiteX30" fmla="*/ 6673201 w 12192000"/>
              <a:gd name="connsiteY30" fmla="*/ 450192 h 2390466"/>
              <a:gd name="connsiteX31" fmla="*/ 6686986 w 12192000"/>
              <a:gd name="connsiteY31" fmla="*/ 449182 h 2390466"/>
              <a:gd name="connsiteX32" fmla="*/ 6738693 w 12192000"/>
              <a:gd name="connsiteY32" fmla="*/ 453246 h 2390466"/>
              <a:gd name="connsiteX33" fmla="*/ 6970467 w 12192000"/>
              <a:gd name="connsiteY33" fmla="*/ 419633 h 2390466"/>
              <a:gd name="connsiteX34" fmla="*/ 7042198 w 12192000"/>
              <a:gd name="connsiteY34" fmla="*/ 421879 h 2390466"/>
              <a:gd name="connsiteX35" fmla="*/ 7077073 w 12192000"/>
              <a:gd name="connsiteY35" fmla="*/ 418698 h 2390466"/>
              <a:gd name="connsiteX36" fmla="*/ 7083030 w 12192000"/>
              <a:gd name="connsiteY36" fmla="*/ 418582 h 2390466"/>
              <a:gd name="connsiteX37" fmla="*/ 7124039 w 12192000"/>
              <a:gd name="connsiteY37" fmla="*/ 420736 h 2390466"/>
              <a:gd name="connsiteX38" fmla="*/ 7184925 w 12192000"/>
              <a:gd name="connsiteY38" fmla="*/ 428516 h 2390466"/>
              <a:gd name="connsiteX39" fmla="*/ 7247913 w 12192000"/>
              <a:gd name="connsiteY39" fmla="*/ 444836 h 2390466"/>
              <a:gd name="connsiteX40" fmla="*/ 7309614 w 12192000"/>
              <a:gd name="connsiteY40" fmla="*/ 459228 h 2390466"/>
              <a:gd name="connsiteX41" fmla="*/ 7500925 w 12192000"/>
              <a:gd name="connsiteY41" fmla="*/ 468250 h 2390466"/>
              <a:gd name="connsiteX42" fmla="*/ 7551687 w 12192000"/>
              <a:gd name="connsiteY42" fmla="*/ 486478 h 2390466"/>
              <a:gd name="connsiteX43" fmla="*/ 7655497 w 12192000"/>
              <a:gd name="connsiteY43" fmla="*/ 485382 h 2390466"/>
              <a:gd name="connsiteX44" fmla="*/ 7678276 w 12192000"/>
              <a:gd name="connsiteY44" fmla="*/ 478273 h 2390466"/>
              <a:gd name="connsiteX45" fmla="*/ 7732190 w 12192000"/>
              <a:gd name="connsiteY45" fmla="*/ 471988 h 2390466"/>
              <a:gd name="connsiteX46" fmla="*/ 7901019 w 12192000"/>
              <a:gd name="connsiteY46" fmla="*/ 427394 h 2390466"/>
              <a:gd name="connsiteX47" fmla="*/ 7953628 w 12192000"/>
              <a:gd name="connsiteY47" fmla="*/ 414800 h 2390466"/>
              <a:gd name="connsiteX48" fmla="*/ 7959483 w 12192000"/>
              <a:gd name="connsiteY48" fmla="*/ 413640 h 2390466"/>
              <a:gd name="connsiteX49" fmla="*/ 8000268 w 12192000"/>
              <a:gd name="connsiteY49" fmla="*/ 408559 h 2390466"/>
              <a:gd name="connsiteX50" fmla="*/ 8126468 w 12192000"/>
              <a:gd name="connsiteY50" fmla="*/ 410535 h 2390466"/>
              <a:gd name="connsiteX51" fmla="*/ 8163540 w 12192000"/>
              <a:gd name="connsiteY51" fmla="*/ 410897 h 2390466"/>
              <a:gd name="connsiteX52" fmla="*/ 8189733 w 12192000"/>
              <a:gd name="connsiteY52" fmla="*/ 413869 h 2390466"/>
              <a:gd name="connsiteX53" fmla="*/ 8260604 w 12192000"/>
              <a:gd name="connsiteY53" fmla="*/ 406866 h 2390466"/>
              <a:gd name="connsiteX54" fmla="*/ 8379838 w 12192000"/>
              <a:gd name="connsiteY54" fmla="*/ 389167 h 2390466"/>
              <a:gd name="connsiteX55" fmla="*/ 8433895 w 12192000"/>
              <a:gd name="connsiteY55" fmla="*/ 393057 h 2390466"/>
              <a:gd name="connsiteX56" fmla="*/ 8624741 w 12192000"/>
              <a:gd name="connsiteY56" fmla="*/ 369980 h 2390466"/>
              <a:gd name="connsiteX57" fmla="*/ 8786230 w 12192000"/>
              <a:gd name="connsiteY57" fmla="*/ 358126 h 2390466"/>
              <a:gd name="connsiteX58" fmla="*/ 8911903 w 12192000"/>
              <a:gd name="connsiteY58" fmla="*/ 342099 h 2390466"/>
              <a:gd name="connsiteX59" fmla="*/ 9182090 w 12192000"/>
              <a:gd name="connsiteY59" fmla="*/ 301277 h 2390466"/>
              <a:gd name="connsiteX60" fmla="*/ 9196066 w 12192000"/>
              <a:gd name="connsiteY60" fmla="*/ 291440 h 2390466"/>
              <a:gd name="connsiteX61" fmla="*/ 9249142 w 12192000"/>
              <a:gd name="connsiteY61" fmla="*/ 276200 h 2390466"/>
              <a:gd name="connsiteX62" fmla="*/ 9316564 w 12192000"/>
              <a:gd name="connsiteY62" fmla="*/ 259543 h 2390466"/>
              <a:gd name="connsiteX63" fmla="*/ 9317108 w 12192000"/>
              <a:gd name="connsiteY63" fmla="*/ 260495 h 2390466"/>
              <a:gd name="connsiteX64" fmla="*/ 9348338 w 12192000"/>
              <a:gd name="connsiteY64" fmla="*/ 264323 h 2390466"/>
              <a:gd name="connsiteX65" fmla="*/ 9473084 w 12192000"/>
              <a:gd name="connsiteY65" fmla="*/ 266063 h 2390466"/>
              <a:gd name="connsiteX66" fmla="*/ 9478478 w 12192000"/>
              <a:gd name="connsiteY66" fmla="*/ 266804 h 2390466"/>
              <a:gd name="connsiteX67" fmla="*/ 9715853 w 12192000"/>
              <a:gd name="connsiteY67" fmla="*/ 258126 h 2390466"/>
              <a:gd name="connsiteX68" fmla="*/ 9818432 w 12192000"/>
              <a:gd name="connsiteY68" fmla="*/ 252883 h 2390466"/>
              <a:gd name="connsiteX69" fmla="*/ 9904781 w 12192000"/>
              <a:gd name="connsiteY69" fmla="*/ 257651 h 2390466"/>
              <a:gd name="connsiteX70" fmla="*/ 10027169 w 12192000"/>
              <a:gd name="connsiteY70" fmla="*/ 245494 h 2390466"/>
              <a:gd name="connsiteX71" fmla="*/ 10133939 w 12192000"/>
              <a:gd name="connsiteY71" fmla="*/ 205160 h 2390466"/>
              <a:gd name="connsiteX72" fmla="*/ 10149756 w 12192000"/>
              <a:gd name="connsiteY72" fmla="*/ 197031 h 2390466"/>
              <a:gd name="connsiteX73" fmla="*/ 10314272 w 12192000"/>
              <a:gd name="connsiteY73" fmla="*/ 148538 h 2390466"/>
              <a:gd name="connsiteX74" fmla="*/ 10432944 w 12192000"/>
              <a:gd name="connsiteY74" fmla="*/ 122284 h 2390466"/>
              <a:gd name="connsiteX75" fmla="*/ 10554052 w 12192000"/>
              <a:gd name="connsiteY75" fmla="*/ 72143 h 2390466"/>
              <a:gd name="connsiteX76" fmla="*/ 10757451 w 12192000"/>
              <a:gd name="connsiteY76" fmla="*/ 6065 h 2390466"/>
              <a:gd name="connsiteX77" fmla="*/ 10801045 w 12192000"/>
              <a:gd name="connsiteY77" fmla="*/ 201 h 2390466"/>
              <a:gd name="connsiteX0" fmla="*/ 10801045 w 12192000"/>
              <a:gd name="connsiteY0" fmla="*/ 201 h 2390466"/>
              <a:gd name="connsiteX1" fmla="*/ 10821038 w 12192000"/>
              <a:gd name="connsiteY1" fmla="*/ 2915 h 2390466"/>
              <a:gd name="connsiteX2" fmla="*/ 10835633 w 12192000"/>
              <a:gd name="connsiteY2" fmla="*/ 5460 h 2390466"/>
              <a:gd name="connsiteX3" fmla="*/ 10912235 w 12192000"/>
              <a:gd name="connsiteY3" fmla="*/ 11275 h 2390466"/>
              <a:gd name="connsiteX4" fmla="*/ 10996653 w 12192000"/>
              <a:gd name="connsiteY4" fmla="*/ 29720 h 2390466"/>
              <a:gd name="connsiteX5" fmla="*/ 11221749 w 12192000"/>
              <a:gd name="connsiteY5" fmla="*/ 20463 h 2390466"/>
              <a:gd name="connsiteX6" fmla="*/ 11379086 w 12192000"/>
              <a:gd name="connsiteY6" fmla="*/ 32130 h 2390466"/>
              <a:gd name="connsiteX7" fmla="*/ 11594775 w 12192000"/>
              <a:gd name="connsiteY7" fmla="*/ 63178 h 2390466"/>
              <a:gd name="connsiteX8" fmla="*/ 11671329 w 12192000"/>
              <a:gd name="connsiteY8" fmla="*/ 63198 h 2390466"/>
              <a:gd name="connsiteX9" fmla="*/ 11778165 w 12192000"/>
              <a:gd name="connsiteY9" fmla="*/ 89018 h 2390466"/>
              <a:gd name="connsiteX10" fmla="*/ 11815487 w 12192000"/>
              <a:gd name="connsiteY10" fmla="*/ 91973 h 2390466"/>
              <a:gd name="connsiteX11" fmla="*/ 11918614 w 12192000"/>
              <a:gd name="connsiteY11" fmla="*/ 104205 h 2390466"/>
              <a:gd name="connsiteX12" fmla="*/ 12114359 w 12192000"/>
              <a:gd name="connsiteY12" fmla="*/ 120975 h 2390466"/>
              <a:gd name="connsiteX13" fmla="*/ 12154355 w 12192000"/>
              <a:gd name="connsiteY13" fmla="*/ 133176 h 2390466"/>
              <a:gd name="connsiteX14" fmla="*/ 12187428 w 12192000"/>
              <a:gd name="connsiteY14" fmla="*/ 137775 h 2390466"/>
              <a:gd name="connsiteX15" fmla="*/ 12192000 w 12192000"/>
              <a:gd name="connsiteY15" fmla="*/ 138440 h 2390466"/>
              <a:gd name="connsiteX16" fmla="*/ 12192000 w 12192000"/>
              <a:gd name="connsiteY16" fmla="*/ 2390466 h 2390466"/>
              <a:gd name="connsiteX17" fmla="*/ 0 w 12192000"/>
              <a:gd name="connsiteY17" fmla="*/ 2390466 h 2390466"/>
              <a:gd name="connsiteX18" fmla="*/ 0 w 12192000"/>
              <a:gd name="connsiteY18" fmla="*/ 1588774 h 2390466"/>
              <a:gd name="connsiteX19" fmla="*/ 301314 w 12192000"/>
              <a:gd name="connsiteY19" fmla="*/ 1608551 h 2390466"/>
              <a:gd name="connsiteX20" fmla="*/ 542046 w 12192000"/>
              <a:gd name="connsiteY20" fmla="*/ 1590558 h 2390466"/>
              <a:gd name="connsiteX21" fmla="*/ 631576 w 12192000"/>
              <a:gd name="connsiteY21" fmla="*/ 1592277 h 2390466"/>
              <a:gd name="connsiteX22" fmla="*/ 833545 w 12192000"/>
              <a:gd name="connsiteY22" fmla="*/ 1592729 h 2390466"/>
              <a:gd name="connsiteX23" fmla="*/ 938627 w 12192000"/>
              <a:gd name="connsiteY23" fmla="*/ 1594718 h 2390466"/>
              <a:gd name="connsiteX24" fmla="*/ 1184424 w 12192000"/>
              <a:gd name="connsiteY24" fmla="*/ 1497877 h 2390466"/>
              <a:gd name="connsiteX25" fmla="*/ 2104961 w 12192000"/>
              <a:gd name="connsiteY25" fmla="*/ 1561710 h 2390466"/>
              <a:gd name="connsiteX26" fmla="*/ 4831089 w 12192000"/>
              <a:gd name="connsiteY26" fmla="*/ 984840 h 2390466"/>
              <a:gd name="connsiteX27" fmla="*/ 5665710 w 12192000"/>
              <a:gd name="connsiteY27" fmla="*/ 796164 h 2390466"/>
              <a:gd name="connsiteX28" fmla="*/ 6356643 w 12192000"/>
              <a:gd name="connsiteY28" fmla="*/ 597739 h 2390466"/>
              <a:gd name="connsiteX29" fmla="*/ 6548466 w 12192000"/>
              <a:gd name="connsiteY29" fmla="*/ 466618 h 2390466"/>
              <a:gd name="connsiteX30" fmla="*/ 6673201 w 12192000"/>
              <a:gd name="connsiteY30" fmla="*/ 450192 h 2390466"/>
              <a:gd name="connsiteX31" fmla="*/ 6686986 w 12192000"/>
              <a:gd name="connsiteY31" fmla="*/ 449182 h 2390466"/>
              <a:gd name="connsiteX32" fmla="*/ 6738693 w 12192000"/>
              <a:gd name="connsiteY32" fmla="*/ 453246 h 2390466"/>
              <a:gd name="connsiteX33" fmla="*/ 6970467 w 12192000"/>
              <a:gd name="connsiteY33" fmla="*/ 419633 h 2390466"/>
              <a:gd name="connsiteX34" fmla="*/ 7042198 w 12192000"/>
              <a:gd name="connsiteY34" fmla="*/ 421879 h 2390466"/>
              <a:gd name="connsiteX35" fmla="*/ 7077073 w 12192000"/>
              <a:gd name="connsiteY35" fmla="*/ 418698 h 2390466"/>
              <a:gd name="connsiteX36" fmla="*/ 7083030 w 12192000"/>
              <a:gd name="connsiteY36" fmla="*/ 418582 h 2390466"/>
              <a:gd name="connsiteX37" fmla="*/ 7124039 w 12192000"/>
              <a:gd name="connsiteY37" fmla="*/ 420736 h 2390466"/>
              <a:gd name="connsiteX38" fmla="*/ 7184925 w 12192000"/>
              <a:gd name="connsiteY38" fmla="*/ 428516 h 2390466"/>
              <a:gd name="connsiteX39" fmla="*/ 7247913 w 12192000"/>
              <a:gd name="connsiteY39" fmla="*/ 444836 h 2390466"/>
              <a:gd name="connsiteX40" fmla="*/ 7309614 w 12192000"/>
              <a:gd name="connsiteY40" fmla="*/ 459228 h 2390466"/>
              <a:gd name="connsiteX41" fmla="*/ 7500925 w 12192000"/>
              <a:gd name="connsiteY41" fmla="*/ 468250 h 2390466"/>
              <a:gd name="connsiteX42" fmla="*/ 7551687 w 12192000"/>
              <a:gd name="connsiteY42" fmla="*/ 486478 h 2390466"/>
              <a:gd name="connsiteX43" fmla="*/ 7655497 w 12192000"/>
              <a:gd name="connsiteY43" fmla="*/ 485382 h 2390466"/>
              <a:gd name="connsiteX44" fmla="*/ 7678276 w 12192000"/>
              <a:gd name="connsiteY44" fmla="*/ 478273 h 2390466"/>
              <a:gd name="connsiteX45" fmla="*/ 7732190 w 12192000"/>
              <a:gd name="connsiteY45" fmla="*/ 471988 h 2390466"/>
              <a:gd name="connsiteX46" fmla="*/ 7901019 w 12192000"/>
              <a:gd name="connsiteY46" fmla="*/ 427394 h 2390466"/>
              <a:gd name="connsiteX47" fmla="*/ 7953628 w 12192000"/>
              <a:gd name="connsiteY47" fmla="*/ 414800 h 2390466"/>
              <a:gd name="connsiteX48" fmla="*/ 7959483 w 12192000"/>
              <a:gd name="connsiteY48" fmla="*/ 413640 h 2390466"/>
              <a:gd name="connsiteX49" fmla="*/ 8000268 w 12192000"/>
              <a:gd name="connsiteY49" fmla="*/ 408559 h 2390466"/>
              <a:gd name="connsiteX50" fmla="*/ 8126468 w 12192000"/>
              <a:gd name="connsiteY50" fmla="*/ 410535 h 2390466"/>
              <a:gd name="connsiteX51" fmla="*/ 8163540 w 12192000"/>
              <a:gd name="connsiteY51" fmla="*/ 410897 h 2390466"/>
              <a:gd name="connsiteX52" fmla="*/ 8189733 w 12192000"/>
              <a:gd name="connsiteY52" fmla="*/ 413869 h 2390466"/>
              <a:gd name="connsiteX53" fmla="*/ 8260604 w 12192000"/>
              <a:gd name="connsiteY53" fmla="*/ 406866 h 2390466"/>
              <a:gd name="connsiteX54" fmla="*/ 8379838 w 12192000"/>
              <a:gd name="connsiteY54" fmla="*/ 389167 h 2390466"/>
              <a:gd name="connsiteX55" fmla="*/ 8433895 w 12192000"/>
              <a:gd name="connsiteY55" fmla="*/ 393057 h 2390466"/>
              <a:gd name="connsiteX56" fmla="*/ 8624741 w 12192000"/>
              <a:gd name="connsiteY56" fmla="*/ 369980 h 2390466"/>
              <a:gd name="connsiteX57" fmla="*/ 8786230 w 12192000"/>
              <a:gd name="connsiteY57" fmla="*/ 358126 h 2390466"/>
              <a:gd name="connsiteX58" fmla="*/ 8911903 w 12192000"/>
              <a:gd name="connsiteY58" fmla="*/ 342099 h 2390466"/>
              <a:gd name="connsiteX59" fmla="*/ 9182090 w 12192000"/>
              <a:gd name="connsiteY59" fmla="*/ 301277 h 2390466"/>
              <a:gd name="connsiteX60" fmla="*/ 9196066 w 12192000"/>
              <a:gd name="connsiteY60" fmla="*/ 291440 h 2390466"/>
              <a:gd name="connsiteX61" fmla="*/ 9249142 w 12192000"/>
              <a:gd name="connsiteY61" fmla="*/ 276200 h 2390466"/>
              <a:gd name="connsiteX62" fmla="*/ 9316564 w 12192000"/>
              <a:gd name="connsiteY62" fmla="*/ 259543 h 2390466"/>
              <a:gd name="connsiteX63" fmla="*/ 9317108 w 12192000"/>
              <a:gd name="connsiteY63" fmla="*/ 260495 h 2390466"/>
              <a:gd name="connsiteX64" fmla="*/ 9348338 w 12192000"/>
              <a:gd name="connsiteY64" fmla="*/ 264323 h 2390466"/>
              <a:gd name="connsiteX65" fmla="*/ 9473084 w 12192000"/>
              <a:gd name="connsiteY65" fmla="*/ 266063 h 2390466"/>
              <a:gd name="connsiteX66" fmla="*/ 9478478 w 12192000"/>
              <a:gd name="connsiteY66" fmla="*/ 266804 h 2390466"/>
              <a:gd name="connsiteX67" fmla="*/ 9715853 w 12192000"/>
              <a:gd name="connsiteY67" fmla="*/ 258126 h 2390466"/>
              <a:gd name="connsiteX68" fmla="*/ 9818432 w 12192000"/>
              <a:gd name="connsiteY68" fmla="*/ 252883 h 2390466"/>
              <a:gd name="connsiteX69" fmla="*/ 9904781 w 12192000"/>
              <a:gd name="connsiteY69" fmla="*/ 257651 h 2390466"/>
              <a:gd name="connsiteX70" fmla="*/ 10027169 w 12192000"/>
              <a:gd name="connsiteY70" fmla="*/ 245494 h 2390466"/>
              <a:gd name="connsiteX71" fmla="*/ 10133939 w 12192000"/>
              <a:gd name="connsiteY71" fmla="*/ 205160 h 2390466"/>
              <a:gd name="connsiteX72" fmla="*/ 10149756 w 12192000"/>
              <a:gd name="connsiteY72" fmla="*/ 197031 h 2390466"/>
              <a:gd name="connsiteX73" fmla="*/ 10314272 w 12192000"/>
              <a:gd name="connsiteY73" fmla="*/ 148538 h 2390466"/>
              <a:gd name="connsiteX74" fmla="*/ 10432944 w 12192000"/>
              <a:gd name="connsiteY74" fmla="*/ 122284 h 2390466"/>
              <a:gd name="connsiteX75" fmla="*/ 10554052 w 12192000"/>
              <a:gd name="connsiteY75" fmla="*/ 72143 h 2390466"/>
              <a:gd name="connsiteX76" fmla="*/ 10757451 w 12192000"/>
              <a:gd name="connsiteY76" fmla="*/ 6065 h 2390466"/>
              <a:gd name="connsiteX77" fmla="*/ 10801045 w 12192000"/>
              <a:gd name="connsiteY77" fmla="*/ 201 h 2390466"/>
              <a:gd name="connsiteX0" fmla="*/ 10801045 w 12192000"/>
              <a:gd name="connsiteY0" fmla="*/ 201 h 2390466"/>
              <a:gd name="connsiteX1" fmla="*/ 10821038 w 12192000"/>
              <a:gd name="connsiteY1" fmla="*/ 2915 h 2390466"/>
              <a:gd name="connsiteX2" fmla="*/ 10835633 w 12192000"/>
              <a:gd name="connsiteY2" fmla="*/ 5460 h 2390466"/>
              <a:gd name="connsiteX3" fmla="*/ 10912235 w 12192000"/>
              <a:gd name="connsiteY3" fmla="*/ 11275 h 2390466"/>
              <a:gd name="connsiteX4" fmla="*/ 10996653 w 12192000"/>
              <a:gd name="connsiteY4" fmla="*/ 29720 h 2390466"/>
              <a:gd name="connsiteX5" fmla="*/ 11221749 w 12192000"/>
              <a:gd name="connsiteY5" fmla="*/ 20463 h 2390466"/>
              <a:gd name="connsiteX6" fmla="*/ 11379086 w 12192000"/>
              <a:gd name="connsiteY6" fmla="*/ 32130 h 2390466"/>
              <a:gd name="connsiteX7" fmla="*/ 11594775 w 12192000"/>
              <a:gd name="connsiteY7" fmla="*/ 63178 h 2390466"/>
              <a:gd name="connsiteX8" fmla="*/ 11671329 w 12192000"/>
              <a:gd name="connsiteY8" fmla="*/ 63198 h 2390466"/>
              <a:gd name="connsiteX9" fmla="*/ 11778165 w 12192000"/>
              <a:gd name="connsiteY9" fmla="*/ 89018 h 2390466"/>
              <a:gd name="connsiteX10" fmla="*/ 11815487 w 12192000"/>
              <a:gd name="connsiteY10" fmla="*/ 91973 h 2390466"/>
              <a:gd name="connsiteX11" fmla="*/ 11918614 w 12192000"/>
              <a:gd name="connsiteY11" fmla="*/ 104205 h 2390466"/>
              <a:gd name="connsiteX12" fmla="*/ 12114359 w 12192000"/>
              <a:gd name="connsiteY12" fmla="*/ 120975 h 2390466"/>
              <a:gd name="connsiteX13" fmla="*/ 12154355 w 12192000"/>
              <a:gd name="connsiteY13" fmla="*/ 133176 h 2390466"/>
              <a:gd name="connsiteX14" fmla="*/ 12187428 w 12192000"/>
              <a:gd name="connsiteY14" fmla="*/ 137775 h 2390466"/>
              <a:gd name="connsiteX15" fmla="*/ 12192000 w 12192000"/>
              <a:gd name="connsiteY15" fmla="*/ 138440 h 2390466"/>
              <a:gd name="connsiteX16" fmla="*/ 12192000 w 12192000"/>
              <a:gd name="connsiteY16" fmla="*/ 2390466 h 2390466"/>
              <a:gd name="connsiteX17" fmla="*/ 0 w 12192000"/>
              <a:gd name="connsiteY17" fmla="*/ 2390466 h 2390466"/>
              <a:gd name="connsiteX18" fmla="*/ 0 w 12192000"/>
              <a:gd name="connsiteY18" fmla="*/ 1588774 h 2390466"/>
              <a:gd name="connsiteX19" fmla="*/ 301314 w 12192000"/>
              <a:gd name="connsiteY19" fmla="*/ 1608551 h 2390466"/>
              <a:gd name="connsiteX20" fmla="*/ 542046 w 12192000"/>
              <a:gd name="connsiteY20" fmla="*/ 1590558 h 2390466"/>
              <a:gd name="connsiteX21" fmla="*/ 631576 w 12192000"/>
              <a:gd name="connsiteY21" fmla="*/ 1592277 h 2390466"/>
              <a:gd name="connsiteX22" fmla="*/ 833545 w 12192000"/>
              <a:gd name="connsiteY22" fmla="*/ 1592729 h 2390466"/>
              <a:gd name="connsiteX23" fmla="*/ 938627 w 12192000"/>
              <a:gd name="connsiteY23" fmla="*/ 1594718 h 2390466"/>
              <a:gd name="connsiteX24" fmla="*/ 1184424 w 12192000"/>
              <a:gd name="connsiteY24" fmla="*/ 1497877 h 2390466"/>
              <a:gd name="connsiteX25" fmla="*/ 2104961 w 12192000"/>
              <a:gd name="connsiteY25" fmla="*/ 1561710 h 2390466"/>
              <a:gd name="connsiteX26" fmla="*/ 4831089 w 12192000"/>
              <a:gd name="connsiteY26" fmla="*/ 984840 h 2390466"/>
              <a:gd name="connsiteX27" fmla="*/ 5665710 w 12192000"/>
              <a:gd name="connsiteY27" fmla="*/ 796164 h 2390466"/>
              <a:gd name="connsiteX28" fmla="*/ 5988429 w 12192000"/>
              <a:gd name="connsiteY28" fmla="*/ 610013 h 2390466"/>
              <a:gd name="connsiteX29" fmla="*/ 6548466 w 12192000"/>
              <a:gd name="connsiteY29" fmla="*/ 466618 h 2390466"/>
              <a:gd name="connsiteX30" fmla="*/ 6673201 w 12192000"/>
              <a:gd name="connsiteY30" fmla="*/ 450192 h 2390466"/>
              <a:gd name="connsiteX31" fmla="*/ 6686986 w 12192000"/>
              <a:gd name="connsiteY31" fmla="*/ 449182 h 2390466"/>
              <a:gd name="connsiteX32" fmla="*/ 6738693 w 12192000"/>
              <a:gd name="connsiteY32" fmla="*/ 453246 h 2390466"/>
              <a:gd name="connsiteX33" fmla="*/ 6970467 w 12192000"/>
              <a:gd name="connsiteY33" fmla="*/ 419633 h 2390466"/>
              <a:gd name="connsiteX34" fmla="*/ 7042198 w 12192000"/>
              <a:gd name="connsiteY34" fmla="*/ 421879 h 2390466"/>
              <a:gd name="connsiteX35" fmla="*/ 7077073 w 12192000"/>
              <a:gd name="connsiteY35" fmla="*/ 418698 h 2390466"/>
              <a:gd name="connsiteX36" fmla="*/ 7083030 w 12192000"/>
              <a:gd name="connsiteY36" fmla="*/ 418582 h 2390466"/>
              <a:gd name="connsiteX37" fmla="*/ 7124039 w 12192000"/>
              <a:gd name="connsiteY37" fmla="*/ 420736 h 2390466"/>
              <a:gd name="connsiteX38" fmla="*/ 7184925 w 12192000"/>
              <a:gd name="connsiteY38" fmla="*/ 428516 h 2390466"/>
              <a:gd name="connsiteX39" fmla="*/ 7247913 w 12192000"/>
              <a:gd name="connsiteY39" fmla="*/ 444836 h 2390466"/>
              <a:gd name="connsiteX40" fmla="*/ 7309614 w 12192000"/>
              <a:gd name="connsiteY40" fmla="*/ 459228 h 2390466"/>
              <a:gd name="connsiteX41" fmla="*/ 7500925 w 12192000"/>
              <a:gd name="connsiteY41" fmla="*/ 468250 h 2390466"/>
              <a:gd name="connsiteX42" fmla="*/ 7551687 w 12192000"/>
              <a:gd name="connsiteY42" fmla="*/ 486478 h 2390466"/>
              <a:gd name="connsiteX43" fmla="*/ 7655497 w 12192000"/>
              <a:gd name="connsiteY43" fmla="*/ 485382 h 2390466"/>
              <a:gd name="connsiteX44" fmla="*/ 7678276 w 12192000"/>
              <a:gd name="connsiteY44" fmla="*/ 478273 h 2390466"/>
              <a:gd name="connsiteX45" fmla="*/ 7732190 w 12192000"/>
              <a:gd name="connsiteY45" fmla="*/ 471988 h 2390466"/>
              <a:gd name="connsiteX46" fmla="*/ 7901019 w 12192000"/>
              <a:gd name="connsiteY46" fmla="*/ 427394 h 2390466"/>
              <a:gd name="connsiteX47" fmla="*/ 7953628 w 12192000"/>
              <a:gd name="connsiteY47" fmla="*/ 414800 h 2390466"/>
              <a:gd name="connsiteX48" fmla="*/ 7959483 w 12192000"/>
              <a:gd name="connsiteY48" fmla="*/ 413640 h 2390466"/>
              <a:gd name="connsiteX49" fmla="*/ 8000268 w 12192000"/>
              <a:gd name="connsiteY49" fmla="*/ 408559 h 2390466"/>
              <a:gd name="connsiteX50" fmla="*/ 8126468 w 12192000"/>
              <a:gd name="connsiteY50" fmla="*/ 410535 h 2390466"/>
              <a:gd name="connsiteX51" fmla="*/ 8163540 w 12192000"/>
              <a:gd name="connsiteY51" fmla="*/ 410897 h 2390466"/>
              <a:gd name="connsiteX52" fmla="*/ 8189733 w 12192000"/>
              <a:gd name="connsiteY52" fmla="*/ 413869 h 2390466"/>
              <a:gd name="connsiteX53" fmla="*/ 8260604 w 12192000"/>
              <a:gd name="connsiteY53" fmla="*/ 406866 h 2390466"/>
              <a:gd name="connsiteX54" fmla="*/ 8379838 w 12192000"/>
              <a:gd name="connsiteY54" fmla="*/ 389167 h 2390466"/>
              <a:gd name="connsiteX55" fmla="*/ 8433895 w 12192000"/>
              <a:gd name="connsiteY55" fmla="*/ 393057 h 2390466"/>
              <a:gd name="connsiteX56" fmla="*/ 8624741 w 12192000"/>
              <a:gd name="connsiteY56" fmla="*/ 369980 h 2390466"/>
              <a:gd name="connsiteX57" fmla="*/ 8786230 w 12192000"/>
              <a:gd name="connsiteY57" fmla="*/ 358126 h 2390466"/>
              <a:gd name="connsiteX58" fmla="*/ 8911903 w 12192000"/>
              <a:gd name="connsiteY58" fmla="*/ 342099 h 2390466"/>
              <a:gd name="connsiteX59" fmla="*/ 9182090 w 12192000"/>
              <a:gd name="connsiteY59" fmla="*/ 301277 h 2390466"/>
              <a:gd name="connsiteX60" fmla="*/ 9196066 w 12192000"/>
              <a:gd name="connsiteY60" fmla="*/ 291440 h 2390466"/>
              <a:gd name="connsiteX61" fmla="*/ 9249142 w 12192000"/>
              <a:gd name="connsiteY61" fmla="*/ 276200 h 2390466"/>
              <a:gd name="connsiteX62" fmla="*/ 9316564 w 12192000"/>
              <a:gd name="connsiteY62" fmla="*/ 259543 h 2390466"/>
              <a:gd name="connsiteX63" fmla="*/ 9317108 w 12192000"/>
              <a:gd name="connsiteY63" fmla="*/ 260495 h 2390466"/>
              <a:gd name="connsiteX64" fmla="*/ 9348338 w 12192000"/>
              <a:gd name="connsiteY64" fmla="*/ 264323 h 2390466"/>
              <a:gd name="connsiteX65" fmla="*/ 9473084 w 12192000"/>
              <a:gd name="connsiteY65" fmla="*/ 266063 h 2390466"/>
              <a:gd name="connsiteX66" fmla="*/ 9478478 w 12192000"/>
              <a:gd name="connsiteY66" fmla="*/ 266804 h 2390466"/>
              <a:gd name="connsiteX67" fmla="*/ 9715853 w 12192000"/>
              <a:gd name="connsiteY67" fmla="*/ 258126 h 2390466"/>
              <a:gd name="connsiteX68" fmla="*/ 9818432 w 12192000"/>
              <a:gd name="connsiteY68" fmla="*/ 252883 h 2390466"/>
              <a:gd name="connsiteX69" fmla="*/ 9904781 w 12192000"/>
              <a:gd name="connsiteY69" fmla="*/ 257651 h 2390466"/>
              <a:gd name="connsiteX70" fmla="*/ 10027169 w 12192000"/>
              <a:gd name="connsiteY70" fmla="*/ 245494 h 2390466"/>
              <a:gd name="connsiteX71" fmla="*/ 10133939 w 12192000"/>
              <a:gd name="connsiteY71" fmla="*/ 205160 h 2390466"/>
              <a:gd name="connsiteX72" fmla="*/ 10149756 w 12192000"/>
              <a:gd name="connsiteY72" fmla="*/ 197031 h 2390466"/>
              <a:gd name="connsiteX73" fmla="*/ 10314272 w 12192000"/>
              <a:gd name="connsiteY73" fmla="*/ 148538 h 2390466"/>
              <a:gd name="connsiteX74" fmla="*/ 10432944 w 12192000"/>
              <a:gd name="connsiteY74" fmla="*/ 122284 h 2390466"/>
              <a:gd name="connsiteX75" fmla="*/ 10554052 w 12192000"/>
              <a:gd name="connsiteY75" fmla="*/ 72143 h 2390466"/>
              <a:gd name="connsiteX76" fmla="*/ 10757451 w 12192000"/>
              <a:gd name="connsiteY76" fmla="*/ 6065 h 2390466"/>
              <a:gd name="connsiteX77" fmla="*/ 10801045 w 12192000"/>
              <a:gd name="connsiteY77" fmla="*/ 201 h 2390466"/>
              <a:gd name="connsiteX0" fmla="*/ 10801045 w 12192000"/>
              <a:gd name="connsiteY0" fmla="*/ 201 h 2390466"/>
              <a:gd name="connsiteX1" fmla="*/ 10821038 w 12192000"/>
              <a:gd name="connsiteY1" fmla="*/ 2915 h 2390466"/>
              <a:gd name="connsiteX2" fmla="*/ 10835633 w 12192000"/>
              <a:gd name="connsiteY2" fmla="*/ 5460 h 2390466"/>
              <a:gd name="connsiteX3" fmla="*/ 10912235 w 12192000"/>
              <a:gd name="connsiteY3" fmla="*/ 11275 h 2390466"/>
              <a:gd name="connsiteX4" fmla="*/ 10996653 w 12192000"/>
              <a:gd name="connsiteY4" fmla="*/ 29720 h 2390466"/>
              <a:gd name="connsiteX5" fmla="*/ 11221749 w 12192000"/>
              <a:gd name="connsiteY5" fmla="*/ 20463 h 2390466"/>
              <a:gd name="connsiteX6" fmla="*/ 11379086 w 12192000"/>
              <a:gd name="connsiteY6" fmla="*/ 32130 h 2390466"/>
              <a:gd name="connsiteX7" fmla="*/ 11594775 w 12192000"/>
              <a:gd name="connsiteY7" fmla="*/ 63178 h 2390466"/>
              <a:gd name="connsiteX8" fmla="*/ 11671329 w 12192000"/>
              <a:gd name="connsiteY8" fmla="*/ 63198 h 2390466"/>
              <a:gd name="connsiteX9" fmla="*/ 11778165 w 12192000"/>
              <a:gd name="connsiteY9" fmla="*/ 89018 h 2390466"/>
              <a:gd name="connsiteX10" fmla="*/ 11815487 w 12192000"/>
              <a:gd name="connsiteY10" fmla="*/ 91973 h 2390466"/>
              <a:gd name="connsiteX11" fmla="*/ 11918614 w 12192000"/>
              <a:gd name="connsiteY11" fmla="*/ 104205 h 2390466"/>
              <a:gd name="connsiteX12" fmla="*/ 12114359 w 12192000"/>
              <a:gd name="connsiteY12" fmla="*/ 120975 h 2390466"/>
              <a:gd name="connsiteX13" fmla="*/ 12154355 w 12192000"/>
              <a:gd name="connsiteY13" fmla="*/ 133176 h 2390466"/>
              <a:gd name="connsiteX14" fmla="*/ 12187428 w 12192000"/>
              <a:gd name="connsiteY14" fmla="*/ 137775 h 2390466"/>
              <a:gd name="connsiteX15" fmla="*/ 12192000 w 12192000"/>
              <a:gd name="connsiteY15" fmla="*/ 138440 h 2390466"/>
              <a:gd name="connsiteX16" fmla="*/ 12192000 w 12192000"/>
              <a:gd name="connsiteY16" fmla="*/ 2390466 h 2390466"/>
              <a:gd name="connsiteX17" fmla="*/ 0 w 12192000"/>
              <a:gd name="connsiteY17" fmla="*/ 2390466 h 2390466"/>
              <a:gd name="connsiteX18" fmla="*/ 0 w 12192000"/>
              <a:gd name="connsiteY18" fmla="*/ 1588774 h 2390466"/>
              <a:gd name="connsiteX19" fmla="*/ 301314 w 12192000"/>
              <a:gd name="connsiteY19" fmla="*/ 1608551 h 2390466"/>
              <a:gd name="connsiteX20" fmla="*/ 542046 w 12192000"/>
              <a:gd name="connsiteY20" fmla="*/ 1590558 h 2390466"/>
              <a:gd name="connsiteX21" fmla="*/ 631576 w 12192000"/>
              <a:gd name="connsiteY21" fmla="*/ 1592277 h 2390466"/>
              <a:gd name="connsiteX22" fmla="*/ 833545 w 12192000"/>
              <a:gd name="connsiteY22" fmla="*/ 1592729 h 2390466"/>
              <a:gd name="connsiteX23" fmla="*/ 938627 w 12192000"/>
              <a:gd name="connsiteY23" fmla="*/ 1594718 h 2390466"/>
              <a:gd name="connsiteX24" fmla="*/ 1184424 w 12192000"/>
              <a:gd name="connsiteY24" fmla="*/ 1497877 h 2390466"/>
              <a:gd name="connsiteX25" fmla="*/ 2104961 w 12192000"/>
              <a:gd name="connsiteY25" fmla="*/ 1561710 h 2390466"/>
              <a:gd name="connsiteX26" fmla="*/ 4831089 w 12192000"/>
              <a:gd name="connsiteY26" fmla="*/ 984840 h 2390466"/>
              <a:gd name="connsiteX27" fmla="*/ 5665710 w 12192000"/>
              <a:gd name="connsiteY27" fmla="*/ 796164 h 2390466"/>
              <a:gd name="connsiteX28" fmla="*/ 5988429 w 12192000"/>
              <a:gd name="connsiteY28" fmla="*/ 610013 h 2390466"/>
              <a:gd name="connsiteX29" fmla="*/ 6352084 w 12192000"/>
              <a:gd name="connsiteY29" fmla="*/ 478892 h 2390466"/>
              <a:gd name="connsiteX30" fmla="*/ 6673201 w 12192000"/>
              <a:gd name="connsiteY30" fmla="*/ 450192 h 2390466"/>
              <a:gd name="connsiteX31" fmla="*/ 6686986 w 12192000"/>
              <a:gd name="connsiteY31" fmla="*/ 449182 h 2390466"/>
              <a:gd name="connsiteX32" fmla="*/ 6738693 w 12192000"/>
              <a:gd name="connsiteY32" fmla="*/ 453246 h 2390466"/>
              <a:gd name="connsiteX33" fmla="*/ 6970467 w 12192000"/>
              <a:gd name="connsiteY33" fmla="*/ 419633 h 2390466"/>
              <a:gd name="connsiteX34" fmla="*/ 7042198 w 12192000"/>
              <a:gd name="connsiteY34" fmla="*/ 421879 h 2390466"/>
              <a:gd name="connsiteX35" fmla="*/ 7077073 w 12192000"/>
              <a:gd name="connsiteY35" fmla="*/ 418698 h 2390466"/>
              <a:gd name="connsiteX36" fmla="*/ 7083030 w 12192000"/>
              <a:gd name="connsiteY36" fmla="*/ 418582 h 2390466"/>
              <a:gd name="connsiteX37" fmla="*/ 7124039 w 12192000"/>
              <a:gd name="connsiteY37" fmla="*/ 420736 h 2390466"/>
              <a:gd name="connsiteX38" fmla="*/ 7184925 w 12192000"/>
              <a:gd name="connsiteY38" fmla="*/ 428516 h 2390466"/>
              <a:gd name="connsiteX39" fmla="*/ 7247913 w 12192000"/>
              <a:gd name="connsiteY39" fmla="*/ 444836 h 2390466"/>
              <a:gd name="connsiteX40" fmla="*/ 7309614 w 12192000"/>
              <a:gd name="connsiteY40" fmla="*/ 459228 h 2390466"/>
              <a:gd name="connsiteX41" fmla="*/ 7500925 w 12192000"/>
              <a:gd name="connsiteY41" fmla="*/ 468250 h 2390466"/>
              <a:gd name="connsiteX42" fmla="*/ 7551687 w 12192000"/>
              <a:gd name="connsiteY42" fmla="*/ 486478 h 2390466"/>
              <a:gd name="connsiteX43" fmla="*/ 7655497 w 12192000"/>
              <a:gd name="connsiteY43" fmla="*/ 485382 h 2390466"/>
              <a:gd name="connsiteX44" fmla="*/ 7678276 w 12192000"/>
              <a:gd name="connsiteY44" fmla="*/ 478273 h 2390466"/>
              <a:gd name="connsiteX45" fmla="*/ 7732190 w 12192000"/>
              <a:gd name="connsiteY45" fmla="*/ 471988 h 2390466"/>
              <a:gd name="connsiteX46" fmla="*/ 7901019 w 12192000"/>
              <a:gd name="connsiteY46" fmla="*/ 427394 h 2390466"/>
              <a:gd name="connsiteX47" fmla="*/ 7953628 w 12192000"/>
              <a:gd name="connsiteY47" fmla="*/ 414800 h 2390466"/>
              <a:gd name="connsiteX48" fmla="*/ 7959483 w 12192000"/>
              <a:gd name="connsiteY48" fmla="*/ 413640 h 2390466"/>
              <a:gd name="connsiteX49" fmla="*/ 8000268 w 12192000"/>
              <a:gd name="connsiteY49" fmla="*/ 408559 h 2390466"/>
              <a:gd name="connsiteX50" fmla="*/ 8126468 w 12192000"/>
              <a:gd name="connsiteY50" fmla="*/ 410535 h 2390466"/>
              <a:gd name="connsiteX51" fmla="*/ 8163540 w 12192000"/>
              <a:gd name="connsiteY51" fmla="*/ 410897 h 2390466"/>
              <a:gd name="connsiteX52" fmla="*/ 8189733 w 12192000"/>
              <a:gd name="connsiteY52" fmla="*/ 413869 h 2390466"/>
              <a:gd name="connsiteX53" fmla="*/ 8260604 w 12192000"/>
              <a:gd name="connsiteY53" fmla="*/ 406866 h 2390466"/>
              <a:gd name="connsiteX54" fmla="*/ 8379838 w 12192000"/>
              <a:gd name="connsiteY54" fmla="*/ 389167 h 2390466"/>
              <a:gd name="connsiteX55" fmla="*/ 8433895 w 12192000"/>
              <a:gd name="connsiteY55" fmla="*/ 393057 h 2390466"/>
              <a:gd name="connsiteX56" fmla="*/ 8624741 w 12192000"/>
              <a:gd name="connsiteY56" fmla="*/ 369980 h 2390466"/>
              <a:gd name="connsiteX57" fmla="*/ 8786230 w 12192000"/>
              <a:gd name="connsiteY57" fmla="*/ 358126 h 2390466"/>
              <a:gd name="connsiteX58" fmla="*/ 8911903 w 12192000"/>
              <a:gd name="connsiteY58" fmla="*/ 342099 h 2390466"/>
              <a:gd name="connsiteX59" fmla="*/ 9182090 w 12192000"/>
              <a:gd name="connsiteY59" fmla="*/ 301277 h 2390466"/>
              <a:gd name="connsiteX60" fmla="*/ 9196066 w 12192000"/>
              <a:gd name="connsiteY60" fmla="*/ 291440 h 2390466"/>
              <a:gd name="connsiteX61" fmla="*/ 9249142 w 12192000"/>
              <a:gd name="connsiteY61" fmla="*/ 276200 h 2390466"/>
              <a:gd name="connsiteX62" fmla="*/ 9316564 w 12192000"/>
              <a:gd name="connsiteY62" fmla="*/ 259543 h 2390466"/>
              <a:gd name="connsiteX63" fmla="*/ 9317108 w 12192000"/>
              <a:gd name="connsiteY63" fmla="*/ 260495 h 2390466"/>
              <a:gd name="connsiteX64" fmla="*/ 9348338 w 12192000"/>
              <a:gd name="connsiteY64" fmla="*/ 264323 h 2390466"/>
              <a:gd name="connsiteX65" fmla="*/ 9473084 w 12192000"/>
              <a:gd name="connsiteY65" fmla="*/ 266063 h 2390466"/>
              <a:gd name="connsiteX66" fmla="*/ 9478478 w 12192000"/>
              <a:gd name="connsiteY66" fmla="*/ 266804 h 2390466"/>
              <a:gd name="connsiteX67" fmla="*/ 9715853 w 12192000"/>
              <a:gd name="connsiteY67" fmla="*/ 258126 h 2390466"/>
              <a:gd name="connsiteX68" fmla="*/ 9818432 w 12192000"/>
              <a:gd name="connsiteY68" fmla="*/ 252883 h 2390466"/>
              <a:gd name="connsiteX69" fmla="*/ 9904781 w 12192000"/>
              <a:gd name="connsiteY69" fmla="*/ 257651 h 2390466"/>
              <a:gd name="connsiteX70" fmla="*/ 10027169 w 12192000"/>
              <a:gd name="connsiteY70" fmla="*/ 245494 h 2390466"/>
              <a:gd name="connsiteX71" fmla="*/ 10133939 w 12192000"/>
              <a:gd name="connsiteY71" fmla="*/ 205160 h 2390466"/>
              <a:gd name="connsiteX72" fmla="*/ 10149756 w 12192000"/>
              <a:gd name="connsiteY72" fmla="*/ 197031 h 2390466"/>
              <a:gd name="connsiteX73" fmla="*/ 10314272 w 12192000"/>
              <a:gd name="connsiteY73" fmla="*/ 148538 h 2390466"/>
              <a:gd name="connsiteX74" fmla="*/ 10432944 w 12192000"/>
              <a:gd name="connsiteY74" fmla="*/ 122284 h 2390466"/>
              <a:gd name="connsiteX75" fmla="*/ 10554052 w 12192000"/>
              <a:gd name="connsiteY75" fmla="*/ 72143 h 2390466"/>
              <a:gd name="connsiteX76" fmla="*/ 10757451 w 12192000"/>
              <a:gd name="connsiteY76" fmla="*/ 6065 h 2390466"/>
              <a:gd name="connsiteX77" fmla="*/ 10801045 w 12192000"/>
              <a:gd name="connsiteY77" fmla="*/ 201 h 239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2192000" h="2390466">
                <a:moveTo>
                  <a:pt x="10801045" y="201"/>
                </a:moveTo>
                <a:cubicBezTo>
                  <a:pt x="10809751" y="868"/>
                  <a:pt x="10814523" y="2965"/>
                  <a:pt x="10821038" y="2915"/>
                </a:cubicBezTo>
                <a:lnTo>
                  <a:pt x="10835633" y="5460"/>
                </a:lnTo>
                <a:cubicBezTo>
                  <a:pt x="10850832" y="6853"/>
                  <a:pt x="10885398" y="7232"/>
                  <a:pt x="10912235" y="11275"/>
                </a:cubicBezTo>
                <a:cubicBezTo>
                  <a:pt x="10931890" y="20375"/>
                  <a:pt x="10982150" y="30522"/>
                  <a:pt x="10996653" y="29720"/>
                </a:cubicBezTo>
                <a:cubicBezTo>
                  <a:pt x="11020097" y="24895"/>
                  <a:pt x="11158708" y="18940"/>
                  <a:pt x="11221749" y="20463"/>
                </a:cubicBezTo>
                <a:cubicBezTo>
                  <a:pt x="11278142" y="28951"/>
                  <a:pt x="11334159" y="24310"/>
                  <a:pt x="11379086" y="32130"/>
                </a:cubicBezTo>
                <a:cubicBezTo>
                  <a:pt x="11429033" y="63385"/>
                  <a:pt x="11546068" y="58000"/>
                  <a:pt x="11594775" y="63178"/>
                </a:cubicBezTo>
                <a:cubicBezTo>
                  <a:pt x="11616110" y="67668"/>
                  <a:pt x="11657629" y="62889"/>
                  <a:pt x="11671329" y="63198"/>
                </a:cubicBezTo>
                <a:cubicBezTo>
                  <a:pt x="11736280" y="69124"/>
                  <a:pt x="11742553" y="80411"/>
                  <a:pt x="11778165" y="89018"/>
                </a:cubicBezTo>
                <a:cubicBezTo>
                  <a:pt x="11790041" y="81568"/>
                  <a:pt x="11802378" y="85028"/>
                  <a:pt x="11815487" y="91973"/>
                </a:cubicBezTo>
                <a:cubicBezTo>
                  <a:pt x="11847624" y="89791"/>
                  <a:pt x="11880597" y="100222"/>
                  <a:pt x="11918614" y="104205"/>
                </a:cubicBezTo>
                <a:cubicBezTo>
                  <a:pt x="11968426" y="109039"/>
                  <a:pt x="12075069" y="116146"/>
                  <a:pt x="12114359" y="120975"/>
                </a:cubicBezTo>
                <a:lnTo>
                  <a:pt x="12154355" y="133176"/>
                </a:lnTo>
                <a:cubicBezTo>
                  <a:pt x="12162312" y="139385"/>
                  <a:pt x="12175466" y="137782"/>
                  <a:pt x="12187428" y="137775"/>
                </a:cubicBezTo>
                <a:lnTo>
                  <a:pt x="12192000" y="138440"/>
                </a:lnTo>
                <a:lnTo>
                  <a:pt x="12192000" y="2390466"/>
                </a:lnTo>
                <a:lnTo>
                  <a:pt x="0" y="2390466"/>
                </a:lnTo>
                <a:lnTo>
                  <a:pt x="0" y="1588774"/>
                </a:lnTo>
                <a:cubicBezTo>
                  <a:pt x="157588" y="1582309"/>
                  <a:pt x="200876" y="1601958"/>
                  <a:pt x="301314" y="1608551"/>
                </a:cubicBezTo>
                <a:cubicBezTo>
                  <a:pt x="391655" y="1608847"/>
                  <a:pt x="487002" y="1593270"/>
                  <a:pt x="542046" y="1590558"/>
                </a:cubicBezTo>
                <a:cubicBezTo>
                  <a:pt x="578952" y="1599817"/>
                  <a:pt x="598969" y="1599966"/>
                  <a:pt x="631576" y="1592277"/>
                </a:cubicBezTo>
                <a:cubicBezTo>
                  <a:pt x="703084" y="1592668"/>
                  <a:pt x="742331" y="1565232"/>
                  <a:pt x="833545" y="1592729"/>
                </a:cubicBezTo>
                <a:cubicBezTo>
                  <a:pt x="854656" y="1588907"/>
                  <a:pt x="898051" y="1592256"/>
                  <a:pt x="938627" y="1594718"/>
                </a:cubicBezTo>
                <a:lnTo>
                  <a:pt x="1184424" y="1497877"/>
                </a:lnTo>
                <a:lnTo>
                  <a:pt x="2104961" y="1561710"/>
                </a:lnTo>
                <a:cubicBezTo>
                  <a:pt x="3025944" y="1467610"/>
                  <a:pt x="3910106" y="1201678"/>
                  <a:pt x="4831089" y="984840"/>
                </a:cubicBezTo>
                <a:lnTo>
                  <a:pt x="5665710" y="796164"/>
                </a:lnTo>
                <a:lnTo>
                  <a:pt x="5988429" y="610013"/>
                </a:lnTo>
                <a:lnTo>
                  <a:pt x="6352084" y="478892"/>
                </a:lnTo>
                <a:lnTo>
                  <a:pt x="6673201" y="450192"/>
                </a:lnTo>
                <a:lnTo>
                  <a:pt x="6686986" y="449182"/>
                </a:lnTo>
                <a:lnTo>
                  <a:pt x="6738693" y="453246"/>
                </a:lnTo>
                <a:cubicBezTo>
                  <a:pt x="6827215" y="431780"/>
                  <a:pt x="6919883" y="424861"/>
                  <a:pt x="6970467" y="419633"/>
                </a:cubicBezTo>
                <a:lnTo>
                  <a:pt x="7042198" y="421879"/>
                </a:lnTo>
                <a:cubicBezTo>
                  <a:pt x="7053738" y="422158"/>
                  <a:pt x="7067093" y="419247"/>
                  <a:pt x="7077073" y="418698"/>
                </a:cubicBezTo>
                <a:lnTo>
                  <a:pt x="7083030" y="418582"/>
                </a:lnTo>
                <a:lnTo>
                  <a:pt x="7124039" y="420736"/>
                </a:lnTo>
                <a:lnTo>
                  <a:pt x="7184925" y="428516"/>
                </a:lnTo>
                <a:cubicBezTo>
                  <a:pt x="7204997" y="433937"/>
                  <a:pt x="7222741" y="454691"/>
                  <a:pt x="7247913" y="444836"/>
                </a:cubicBezTo>
                <a:cubicBezTo>
                  <a:pt x="7268694" y="449955"/>
                  <a:pt x="7287506" y="455907"/>
                  <a:pt x="7309614" y="459228"/>
                </a:cubicBezTo>
                <a:cubicBezTo>
                  <a:pt x="7351783" y="463130"/>
                  <a:pt x="7460579" y="463708"/>
                  <a:pt x="7500925" y="468250"/>
                </a:cubicBezTo>
                <a:cubicBezTo>
                  <a:pt x="7534209" y="473175"/>
                  <a:pt x="7529853" y="483677"/>
                  <a:pt x="7551687" y="486478"/>
                </a:cubicBezTo>
                <a:cubicBezTo>
                  <a:pt x="7577449" y="489334"/>
                  <a:pt x="7639161" y="488055"/>
                  <a:pt x="7655497" y="485382"/>
                </a:cubicBezTo>
                <a:lnTo>
                  <a:pt x="7678276" y="478273"/>
                </a:lnTo>
                <a:lnTo>
                  <a:pt x="7732190" y="471988"/>
                </a:lnTo>
                <a:lnTo>
                  <a:pt x="7901019" y="427394"/>
                </a:lnTo>
                <a:cubicBezTo>
                  <a:pt x="7914492" y="424433"/>
                  <a:pt x="7943884" y="417092"/>
                  <a:pt x="7953628" y="414800"/>
                </a:cubicBezTo>
                <a:lnTo>
                  <a:pt x="7959483" y="413640"/>
                </a:lnTo>
                <a:lnTo>
                  <a:pt x="8000268" y="408559"/>
                </a:lnTo>
                <a:lnTo>
                  <a:pt x="8126468" y="410535"/>
                </a:lnTo>
                <a:cubicBezTo>
                  <a:pt x="8122695" y="422772"/>
                  <a:pt x="8155220" y="402360"/>
                  <a:pt x="8163540" y="410897"/>
                </a:cubicBezTo>
                <a:cubicBezTo>
                  <a:pt x="8168776" y="418259"/>
                  <a:pt x="8179862" y="413783"/>
                  <a:pt x="8189733" y="413869"/>
                </a:cubicBezTo>
                <a:cubicBezTo>
                  <a:pt x="8199251" y="420007"/>
                  <a:pt x="8245905" y="413063"/>
                  <a:pt x="8260604" y="406866"/>
                </a:cubicBezTo>
                <a:cubicBezTo>
                  <a:pt x="8300068" y="384582"/>
                  <a:pt x="8347941" y="406135"/>
                  <a:pt x="8379838" y="389167"/>
                </a:cubicBezTo>
                <a:cubicBezTo>
                  <a:pt x="8413482" y="388172"/>
                  <a:pt x="8411898" y="394133"/>
                  <a:pt x="8433895" y="393057"/>
                </a:cubicBezTo>
                <a:cubicBezTo>
                  <a:pt x="8474712" y="389859"/>
                  <a:pt x="8566018" y="375802"/>
                  <a:pt x="8624741" y="369980"/>
                </a:cubicBezTo>
                <a:cubicBezTo>
                  <a:pt x="8679135" y="365237"/>
                  <a:pt x="8728356" y="365030"/>
                  <a:pt x="8786230" y="358126"/>
                </a:cubicBezTo>
                <a:cubicBezTo>
                  <a:pt x="8830973" y="344224"/>
                  <a:pt x="8879561" y="360081"/>
                  <a:pt x="8911903" y="342099"/>
                </a:cubicBezTo>
                <a:cubicBezTo>
                  <a:pt x="9071021" y="315433"/>
                  <a:pt x="9139653" y="327943"/>
                  <a:pt x="9182090" y="301277"/>
                </a:cubicBezTo>
                <a:cubicBezTo>
                  <a:pt x="9186125" y="297338"/>
                  <a:pt x="9190862" y="294124"/>
                  <a:pt x="9196066" y="291440"/>
                </a:cubicBezTo>
                <a:lnTo>
                  <a:pt x="9249142" y="276200"/>
                </a:lnTo>
                <a:lnTo>
                  <a:pt x="9316564" y="259543"/>
                </a:lnTo>
                <a:lnTo>
                  <a:pt x="9317108" y="260495"/>
                </a:lnTo>
                <a:cubicBezTo>
                  <a:pt x="9322404" y="261291"/>
                  <a:pt x="9335211" y="260823"/>
                  <a:pt x="9348338" y="264323"/>
                </a:cubicBezTo>
                <a:lnTo>
                  <a:pt x="9473084" y="266063"/>
                </a:lnTo>
                <a:lnTo>
                  <a:pt x="9478478" y="266804"/>
                </a:lnTo>
                <a:lnTo>
                  <a:pt x="9715853" y="258126"/>
                </a:lnTo>
                <a:cubicBezTo>
                  <a:pt x="9754866" y="241766"/>
                  <a:pt x="9778153" y="256806"/>
                  <a:pt x="9818432" y="252883"/>
                </a:cubicBezTo>
                <a:cubicBezTo>
                  <a:pt x="9849920" y="252804"/>
                  <a:pt x="9883031" y="259766"/>
                  <a:pt x="9904781" y="257651"/>
                </a:cubicBezTo>
                <a:cubicBezTo>
                  <a:pt x="9970026" y="242871"/>
                  <a:pt x="9986373" y="249547"/>
                  <a:pt x="10027169" y="245494"/>
                </a:cubicBezTo>
                <a:cubicBezTo>
                  <a:pt x="10058004" y="237915"/>
                  <a:pt x="10113508" y="213236"/>
                  <a:pt x="10133939" y="205160"/>
                </a:cubicBezTo>
                <a:lnTo>
                  <a:pt x="10149756" y="197031"/>
                </a:lnTo>
                <a:cubicBezTo>
                  <a:pt x="10179424" y="187552"/>
                  <a:pt x="10295649" y="137491"/>
                  <a:pt x="10314272" y="148538"/>
                </a:cubicBezTo>
                <a:cubicBezTo>
                  <a:pt x="10352854" y="147487"/>
                  <a:pt x="10373231" y="140024"/>
                  <a:pt x="10432944" y="122284"/>
                </a:cubicBezTo>
                <a:cubicBezTo>
                  <a:pt x="10472909" y="109553"/>
                  <a:pt x="10500506" y="84415"/>
                  <a:pt x="10554052" y="72143"/>
                </a:cubicBezTo>
                <a:cubicBezTo>
                  <a:pt x="10604694" y="35376"/>
                  <a:pt x="10695759" y="33327"/>
                  <a:pt x="10757451" y="6065"/>
                </a:cubicBezTo>
                <a:cubicBezTo>
                  <a:pt x="10779700" y="296"/>
                  <a:pt x="10792339" y="-467"/>
                  <a:pt x="10801045" y="201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olas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4B01C3-5078-4039-811E-D840C6262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460170" y="522020"/>
            <a:ext cx="5952906" cy="5836036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50800" dist="381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olas"/>
              <a:ea typeface="+mn-ea"/>
              <a:cs typeface="+mn-cs"/>
            </a:endParaRPr>
          </a:p>
        </p:txBody>
      </p:sp>
      <p:sp>
        <p:nvSpPr>
          <p:cNvPr id="10" name="Freeform: Shape 18">
            <a:extLst>
              <a:ext uri="{FF2B5EF4-FFF2-40B4-BE49-F238E27FC236}">
                <a16:creationId xmlns:a16="http://schemas.microsoft.com/office/drawing/2014/main" id="{2EE9B49B-B44A-4DAC-BD6E-17ABCE56D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00874">
            <a:off x="476529" y="524155"/>
            <a:ext cx="5950818" cy="5843439"/>
          </a:xfrm>
          <a:custGeom>
            <a:avLst/>
            <a:gdLst>
              <a:gd name="connsiteX0" fmla="*/ 412307 w 4662328"/>
              <a:gd name="connsiteY0" fmla="*/ 0 h 5549975"/>
              <a:gd name="connsiteX1" fmla="*/ 3414493 w 4662328"/>
              <a:gd name="connsiteY1" fmla="*/ 171842 h 5549975"/>
              <a:gd name="connsiteX2" fmla="*/ 4243304 w 4662328"/>
              <a:gd name="connsiteY2" fmla="*/ 226950 h 5549975"/>
              <a:gd name="connsiteX3" fmla="*/ 4616498 w 4662328"/>
              <a:gd name="connsiteY3" fmla="*/ 247374 h 5549975"/>
              <a:gd name="connsiteX4" fmla="*/ 4644377 w 4662328"/>
              <a:gd name="connsiteY4" fmla="*/ 269179 h 5549975"/>
              <a:gd name="connsiteX5" fmla="*/ 4642603 w 4662328"/>
              <a:gd name="connsiteY5" fmla="*/ 300930 h 5549975"/>
              <a:gd name="connsiteX6" fmla="*/ 4645525 w 4662328"/>
              <a:gd name="connsiteY6" fmla="*/ 302647 h 5549975"/>
              <a:gd name="connsiteX7" fmla="*/ 4661951 w 4662328"/>
              <a:gd name="connsiteY7" fmla="*/ 334222 h 5549975"/>
              <a:gd name="connsiteX8" fmla="*/ 4639690 w 4662328"/>
              <a:gd name="connsiteY8" fmla="*/ 391868 h 5549975"/>
              <a:gd name="connsiteX9" fmla="*/ 4636202 w 4662328"/>
              <a:gd name="connsiteY9" fmla="*/ 415489 h 5549975"/>
              <a:gd name="connsiteX10" fmla="*/ 4631097 w 4662328"/>
              <a:gd name="connsiteY10" fmla="*/ 506828 h 5549975"/>
              <a:gd name="connsiteX11" fmla="*/ 4630447 w 4662328"/>
              <a:gd name="connsiteY11" fmla="*/ 553245 h 5549975"/>
              <a:gd name="connsiteX12" fmla="*/ 4627348 w 4662328"/>
              <a:gd name="connsiteY12" fmla="*/ 581709 h 5549975"/>
              <a:gd name="connsiteX13" fmla="*/ 4626679 w 4662328"/>
              <a:gd name="connsiteY13" fmla="*/ 585890 h 5549975"/>
              <a:gd name="connsiteX14" fmla="*/ 4613742 w 4662328"/>
              <a:gd name="connsiteY14" fmla="*/ 817404 h 5549975"/>
              <a:gd name="connsiteX15" fmla="*/ 4615455 w 4662328"/>
              <a:gd name="connsiteY15" fmla="*/ 822238 h 5549975"/>
              <a:gd name="connsiteX16" fmla="*/ 4613304 w 4662328"/>
              <a:gd name="connsiteY16" fmla="*/ 846069 h 5549975"/>
              <a:gd name="connsiteX17" fmla="*/ 4611704 w 4662328"/>
              <a:gd name="connsiteY17" fmla="*/ 853854 h 5549975"/>
              <a:gd name="connsiteX18" fmla="*/ 4605466 w 4662328"/>
              <a:gd name="connsiteY18" fmla="*/ 965485 h 5549975"/>
              <a:gd name="connsiteX19" fmla="*/ 4607543 w 4662328"/>
              <a:gd name="connsiteY19" fmla="*/ 966385 h 5549975"/>
              <a:gd name="connsiteX20" fmla="*/ 4611662 w 4662328"/>
              <a:gd name="connsiteY20" fmla="*/ 1002567 h 5549975"/>
              <a:gd name="connsiteX21" fmla="*/ 4606864 w 4662328"/>
              <a:gd name="connsiteY21" fmla="*/ 1101094 h 5549975"/>
              <a:gd name="connsiteX22" fmla="*/ 4606759 w 4662328"/>
              <a:gd name="connsiteY22" fmla="*/ 1159389 h 5549975"/>
              <a:gd name="connsiteX23" fmla="*/ 4611062 w 4662328"/>
              <a:gd name="connsiteY23" fmla="*/ 1180505 h 5549975"/>
              <a:gd name="connsiteX24" fmla="*/ 4614152 w 4662328"/>
              <a:gd name="connsiteY24" fmla="*/ 1210687 h 5549975"/>
              <a:gd name="connsiteX25" fmla="*/ 4622969 w 4662328"/>
              <a:gd name="connsiteY25" fmla="*/ 1263157 h 5549975"/>
              <a:gd name="connsiteX26" fmla="*/ 4625246 w 4662328"/>
              <a:gd name="connsiteY26" fmla="*/ 1313374 h 5549975"/>
              <a:gd name="connsiteX27" fmla="*/ 4624366 w 4662328"/>
              <a:gd name="connsiteY27" fmla="*/ 1347004 h 5549975"/>
              <a:gd name="connsiteX28" fmla="*/ 4623903 w 4662328"/>
              <a:gd name="connsiteY28" fmla="*/ 1351864 h 5549975"/>
              <a:gd name="connsiteX29" fmla="*/ 4614784 w 4662328"/>
              <a:gd name="connsiteY29" fmla="*/ 1391762 h 5549975"/>
              <a:gd name="connsiteX30" fmla="*/ 4618048 w 4662328"/>
              <a:gd name="connsiteY30" fmla="*/ 1395707 h 5549975"/>
              <a:gd name="connsiteX31" fmla="*/ 4620890 w 4662328"/>
              <a:gd name="connsiteY31" fmla="*/ 1408524 h 5549975"/>
              <a:gd name="connsiteX32" fmla="*/ 4616149 w 4662328"/>
              <a:gd name="connsiteY32" fmla="*/ 1419109 h 5549975"/>
              <a:gd name="connsiteX33" fmla="*/ 4605965 w 4662328"/>
              <a:gd name="connsiteY33" fmla="*/ 1469337 h 5549975"/>
              <a:gd name="connsiteX34" fmla="*/ 4595068 w 4662328"/>
              <a:gd name="connsiteY34" fmla="*/ 1543038 h 5549975"/>
              <a:gd name="connsiteX35" fmla="*/ 4590187 w 4662328"/>
              <a:gd name="connsiteY35" fmla="*/ 1553997 h 5549975"/>
              <a:gd name="connsiteX36" fmla="*/ 4575759 w 4662328"/>
              <a:gd name="connsiteY36" fmla="*/ 1626071 h 5549975"/>
              <a:gd name="connsiteX37" fmla="*/ 4572044 w 4662328"/>
              <a:gd name="connsiteY37" fmla="*/ 1664103 h 5549975"/>
              <a:gd name="connsiteX38" fmla="*/ 4575704 w 4662328"/>
              <a:gd name="connsiteY38" fmla="*/ 1668558 h 5549975"/>
              <a:gd name="connsiteX39" fmla="*/ 4574054 w 4662328"/>
              <a:gd name="connsiteY39" fmla="*/ 1679756 h 5549975"/>
              <a:gd name="connsiteX40" fmla="*/ 4574466 w 4662328"/>
              <a:gd name="connsiteY40" fmla="*/ 1682815 h 5549975"/>
              <a:gd name="connsiteX41" fmla="*/ 4575977 w 4662328"/>
              <a:gd name="connsiteY41" fmla="*/ 1700268 h 5549975"/>
              <a:gd name="connsiteX42" fmla="*/ 4564507 w 4662328"/>
              <a:gd name="connsiteY42" fmla="*/ 1735163 h 5549975"/>
              <a:gd name="connsiteX43" fmla="*/ 4562447 w 4662328"/>
              <a:gd name="connsiteY43" fmla="*/ 1735289 h 5549975"/>
              <a:gd name="connsiteX44" fmla="*/ 4553949 w 4662328"/>
              <a:gd name="connsiteY44" fmla="*/ 1887374 h 5549975"/>
              <a:gd name="connsiteX45" fmla="*/ 4562640 w 4662328"/>
              <a:gd name="connsiteY45" fmla="*/ 1911536 h 5549975"/>
              <a:gd name="connsiteX46" fmla="*/ 4564918 w 4662328"/>
              <a:gd name="connsiteY46" fmla="*/ 1961755 h 5549975"/>
              <a:gd name="connsiteX47" fmla="*/ 4564037 w 4662328"/>
              <a:gd name="connsiteY47" fmla="*/ 1995384 h 5549975"/>
              <a:gd name="connsiteX48" fmla="*/ 4563575 w 4662328"/>
              <a:gd name="connsiteY48" fmla="*/ 2000244 h 5549975"/>
              <a:gd name="connsiteX49" fmla="*/ 4554455 w 4662328"/>
              <a:gd name="connsiteY49" fmla="*/ 2040142 h 5549975"/>
              <a:gd name="connsiteX50" fmla="*/ 4557720 w 4662328"/>
              <a:gd name="connsiteY50" fmla="*/ 2044087 h 5549975"/>
              <a:gd name="connsiteX51" fmla="*/ 4560561 w 4662328"/>
              <a:gd name="connsiteY51" fmla="*/ 2056904 h 5549975"/>
              <a:gd name="connsiteX52" fmla="*/ 4555820 w 4662328"/>
              <a:gd name="connsiteY52" fmla="*/ 2067489 h 5549975"/>
              <a:gd name="connsiteX53" fmla="*/ 4545636 w 4662328"/>
              <a:gd name="connsiteY53" fmla="*/ 2117719 h 5549975"/>
              <a:gd name="connsiteX54" fmla="*/ 4538305 w 4662328"/>
              <a:gd name="connsiteY54" fmla="*/ 2167300 h 5549975"/>
              <a:gd name="connsiteX55" fmla="*/ 4482222 w 4662328"/>
              <a:gd name="connsiteY55" fmla="*/ 3223633 h 5549975"/>
              <a:gd name="connsiteX56" fmla="*/ 4469436 w 4662328"/>
              <a:gd name="connsiteY56" fmla="*/ 3477281 h 5549975"/>
              <a:gd name="connsiteX57" fmla="*/ 4458351 w 4662328"/>
              <a:gd name="connsiteY57" fmla="*/ 3639984 h 5549975"/>
              <a:gd name="connsiteX58" fmla="*/ 4367590 w 4662328"/>
              <a:gd name="connsiteY58" fmla="*/ 5278921 h 5549975"/>
              <a:gd name="connsiteX59" fmla="*/ 4372888 w 4662328"/>
              <a:gd name="connsiteY59" fmla="*/ 5315626 h 5549975"/>
              <a:gd name="connsiteX60" fmla="*/ 4376422 w 4662328"/>
              <a:gd name="connsiteY60" fmla="*/ 5350090 h 5549975"/>
              <a:gd name="connsiteX61" fmla="*/ 4379254 w 4662328"/>
              <a:gd name="connsiteY61" fmla="*/ 5450399 h 5549975"/>
              <a:gd name="connsiteX62" fmla="*/ 4360697 w 4662328"/>
              <a:gd name="connsiteY62" fmla="*/ 5484804 h 5549975"/>
              <a:gd name="connsiteX63" fmla="*/ 4356045 w 4662328"/>
              <a:gd name="connsiteY63" fmla="*/ 5487504 h 5549975"/>
              <a:gd name="connsiteX64" fmla="*/ 4352588 w 4662328"/>
              <a:gd name="connsiteY64" fmla="*/ 5549951 h 5549975"/>
              <a:gd name="connsiteX65" fmla="*/ 121904 w 4662328"/>
              <a:gd name="connsiteY65" fmla="*/ 5314089 h 5549975"/>
              <a:gd name="connsiteX66" fmla="*/ 125710 w 4662328"/>
              <a:gd name="connsiteY66" fmla="*/ 5243704 h 5549975"/>
              <a:gd name="connsiteX67" fmla="*/ 113205 w 4662328"/>
              <a:gd name="connsiteY67" fmla="*/ 5239903 h 5549975"/>
              <a:gd name="connsiteX68" fmla="*/ 117425 w 4662328"/>
              <a:gd name="connsiteY68" fmla="*/ 5233298 h 5549975"/>
              <a:gd name="connsiteX69" fmla="*/ 117694 w 4662328"/>
              <a:gd name="connsiteY69" fmla="*/ 5230552 h 5549975"/>
              <a:gd name="connsiteX70" fmla="*/ 117964 w 4662328"/>
              <a:gd name="connsiteY70" fmla="*/ 5227804 h 5549975"/>
              <a:gd name="connsiteX71" fmla="*/ 118501 w 4662328"/>
              <a:gd name="connsiteY71" fmla="*/ 5222308 h 5549975"/>
              <a:gd name="connsiteX72" fmla="*/ 118186 w 4662328"/>
              <a:gd name="connsiteY72" fmla="*/ 5216405 h 5549975"/>
              <a:gd name="connsiteX73" fmla="*/ 117602 w 4662328"/>
              <a:gd name="connsiteY73" fmla="*/ 5213249 h 5549975"/>
              <a:gd name="connsiteX74" fmla="*/ 117871 w 4662328"/>
              <a:gd name="connsiteY74" fmla="*/ 5210500 h 5549975"/>
              <a:gd name="connsiteX75" fmla="*/ 117555 w 4662328"/>
              <a:gd name="connsiteY75" fmla="*/ 5204597 h 5549975"/>
              <a:gd name="connsiteX76" fmla="*/ 116972 w 4662328"/>
              <a:gd name="connsiteY76" fmla="*/ 5201441 h 5549975"/>
              <a:gd name="connsiteX77" fmla="*/ 116342 w 4662328"/>
              <a:gd name="connsiteY77" fmla="*/ 5189632 h 5549975"/>
              <a:gd name="connsiteX78" fmla="*/ 115758 w 4662328"/>
              <a:gd name="connsiteY78" fmla="*/ 5186477 h 5549975"/>
              <a:gd name="connsiteX79" fmla="*/ 116026 w 4662328"/>
              <a:gd name="connsiteY79" fmla="*/ 5183728 h 5549975"/>
              <a:gd name="connsiteX80" fmla="*/ 114591 w 4662328"/>
              <a:gd name="connsiteY80" fmla="*/ 5180163 h 5549975"/>
              <a:gd name="connsiteX81" fmla="*/ 131086 w 4662328"/>
              <a:gd name="connsiteY81" fmla="*/ 5144275 h 5549975"/>
              <a:gd name="connsiteX82" fmla="*/ 152522 w 4662328"/>
              <a:gd name="connsiteY82" fmla="*/ 4747825 h 5549975"/>
              <a:gd name="connsiteX83" fmla="*/ 0 w 4662328"/>
              <a:gd name="connsiteY83" fmla="*/ 4747825 h 5549975"/>
              <a:gd name="connsiteX84" fmla="*/ 0 w 4662328"/>
              <a:gd name="connsiteY84" fmla="*/ 3811601 h 5549975"/>
              <a:gd name="connsiteX85" fmla="*/ 110031 w 4662328"/>
              <a:gd name="connsiteY85" fmla="*/ 3811601 h 5549975"/>
              <a:gd name="connsiteX0" fmla="*/ 412307 w 4662328"/>
              <a:gd name="connsiteY0" fmla="*/ 0 h 5549975"/>
              <a:gd name="connsiteX1" fmla="*/ 3414493 w 4662328"/>
              <a:gd name="connsiteY1" fmla="*/ 171842 h 5549975"/>
              <a:gd name="connsiteX2" fmla="*/ 4243304 w 4662328"/>
              <a:gd name="connsiteY2" fmla="*/ 226950 h 5549975"/>
              <a:gd name="connsiteX3" fmla="*/ 4616498 w 4662328"/>
              <a:gd name="connsiteY3" fmla="*/ 247374 h 5549975"/>
              <a:gd name="connsiteX4" fmla="*/ 4644377 w 4662328"/>
              <a:gd name="connsiteY4" fmla="*/ 269179 h 5549975"/>
              <a:gd name="connsiteX5" fmla="*/ 4642603 w 4662328"/>
              <a:gd name="connsiteY5" fmla="*/ 300930 h 5549975"/>
              <a:gd name="connsiteX6" fmla="*/ 4645525 w 4662328"/>
              <a:gd name="connsiteY6" fmla="*/ 302647 h 5549975"/>
              <a:gd name="connsiteX7" fmla="*/ 4661951 w 4662328"/>
              <a:gd name="connsiteY7" fmla="*/ 334222 h 5549975"/>
              <a:gd name="connsiteX8" fmla="*/ 4639690 w 4662328"/>
              <a:gd name="connsiteY8" fmla="*/ 391868 h 5549975"/>
              <a:gd name="connsiteX9" fmla="*/ 4636202 w 4662328"/>
              <a:gd name="connsiteY9" fmla="*/ 415489 h 5549975"/>
              <a:gd name="connsiteX10" fmla="*/ 4631097 w 4662328"/>
              <a:gd name="connsiteY10" fmla="*/ 506828 h 5549975"/>
              <a:gd name="connsiteX11" fmla="*/ 4630447 w 4662328"/>
              <a:gd name="connsiteY11" fmla="*/ 553245 h 5549975"/>
              <a:gd name="connsiteX12" fmla="*/ 4627348 w 4662328"/>
              <a:gd name="connsiteY12" fmla="*/ 581709 h 5549975"/>
              <a:gd name="connsiteX13" fmla="*/ 4626679 w 4662328"/>
              <a:gd name="connsiteY13" fmla="*/ 585890 h 5549975"/>
              <a:gd name="connsiteX14" fmla="*/ 4613742 w 4662328"/>
              <a:gd name="connsiteY14" fmla="*/ 817404 h 5549975"/>
              <a:gd name="connsiteX15" fmla="*/ 4615455 w 4662328"/>
              <a:gd name="connsiteY15" fmla="*/ 822238 h 5549975"/>
              <a:gd name="connsiteX16" fmla="*/ 4613304 w 4662328"/>
              <a:gd name="connsiteY16" fmla="*/ 846069 h 5549975"/>
              <a:gd name="connsiteX17" fmla="*/ 4611704 w 4662328"/>
              <a:gd name="connsiteY17" fmla="*/ 853854 h 5549975"/>
              <a:gd name="connsiteX18" fmla="*/ 4605466 w 4662328"/>
              <a:gd name="connsiteY18" fmla="*/ 965485 h 5549975"/>
              <a:gd name="connsiteX19" fmla="*/ 4607543 w 4662328"/>
              <a:gd name="connsiteY19" fmla="*/ 966385 h 5549975"/>
              <a:gd name="connsiteX20" fmla="*/ 4611662 w 4662328"/>
              <a:gd name="connsiteY20" fmla="*/ 1002567 h 5549975"/>
              <a:gd name="connsiteX21" fmla="*/ 4606864 w 4662328"/>
              <a:gd name="connsiteY21" fmla="*/ 1101094 h 5549975"/>
              <a:gd name="connsiteX22" fmla="*/ 4606759 w 4662328"/>
              <a:gd name="connsiteY22" fmla="*/ 1159389 h 5549975"/>
              <a:gd name="connsiteX23" fmla="*/ 4611062 w 4662328"/>
              <a:gd name="connsiteY23" fmla="*/ 1180505 h 5549975"/>
              <a:gd name="connsiteX24" fmla="*/ 4614152 w 4662328"/>
              <a:gd name="connsiteY24" fmla="*/ 1210687 h 5549975"/>
              <a:gd name="connsiteX25" fmla="*/ 4622969 w 4662328"/>
              <a:gd name="connsiteY25" fmla="*/ 1263157 h 5549975"/>
              <a:gd name="connsiteX26" fmla="*/ 4625246 w 4662328"/>
              <a:gd name="connsiteY26" fmla="*/ 1313374 h 5549975"/>
              <a:gd name="connsiteX27" fmla="*/ 4624366 w 4662328"/>
              <a:gd name="connsiteY27" fmla="*/ 1347004 h 5549975"/>
              <a:gd name="connsiteX28" fmla="*/ 4623903 w 4662328"/>
              <a:gd name="connsiteY28" fmla="*/ 1351864 h 5549975"/>
              <a:gd name="connsiteX29" fmla="*/ 4614784 w 4662328"/>
              <a:gd name="connsiteY29" fmla="*/ 1391762 h 5549975"/>
              <a:gd name="connsiteX30" fmla="*/ 4618048 w 4662328"/>
              <a:gd name="connsiteY30" fmla="*/ 1395707 h 5549975"/>
              <a:gd name="connsiteX31" fmla="*/ 4620890 w 4662328"/>
              <a:gd name="connsiteY31" fmla="*/ 1408524 h 5549975"/>
              <a:gd name="connsiteX32" fmla="*/ 4616149 w 4662328"/>
              <a:gd name="connsiteY32" fmla="*/ 1419109 h 5549975"/>
              <a:gd name="connsiteX33" fmla="*/ 4605965 w 4662328"/>
              <a:gd name="connsiteY33" fmla="*/ 1469337 h 5549975"/>
              <a:gd name="connsiteX34" fmla="*/ 4595068 w 4662328"/>
              <a:gd name="connsiteY34" fmla="*/ 1543038 h 5549975"/>
              <a:gd name="connsiteX35" fmla="*/ 4590187 w 4662328"/>
              <a:gd name="connsiteY35" fmla="*/ 1553997 h 5549975"/>
              <a:gd name="connsiteX36" fmla="*/ 4575759 w 4662328"/>
              <a:gd name="connsiteY36" fmla="*/ 1626071 h 5549975"/>
              <a:gd name="connsiteX37" fmla="*/ 4572044 w 4662328"/>
              <a:gd name="connsiteY37" fmla="*/ 1664103 h 5549975"/>
              <a:gd name="connsiteX38" fmla="*/ 4575704 w 4662328"/>
              <a:gd name="connsiteY38" fmla="*/ 1668558 h 5549975"/>
              <a:gd name="connsiteX39" fmla="*/ 4574054 w 4662328"/>
              <a:gd name="connsiteY39" fmla="*/ 1679756 h 5549975"/>
              <a:gd name="connsiteX40" fmla="*/ 4574466 w 4662328"/>
              <a:gd name="connsiteY40" fmla="*/ 1682815 h 5549975"/>
              <a:gd name="connsiteX41" fmla="*/ 4575977 w 4662328"/>
              <a:gd name="connsiteY41" fmla="*/ 1700268 h 5549975"/>
              <a:gd name="connsiteX42" fmla="*/ 4564507 w 4662328"/>
              <a:gd name="connsiteY42" fmla="*/ 1735163 h 5549975"/>
              <a:gd name="connsiteX43" fmla="*/ 4562447 w 4662328"/>
              <a:gd name="connsiteY43" fmla="*/ 1735289 h 5549975"/>
              <a:gd name="connsiteX44" fmla="*/ 4553949 w 4662328"/>
              <a:gd name="connsiteY44" fmla="*/ 1887374 h 5549975"/>
              <a:gd name="connsiteX45" fmla="*/ 4562640 w 4662328"/>
              <a:gd name="connsiteY45" fmla="*/ 1911536 h 5549975"/>
              <a:gd name="connsiteX46" fmla="*/ 4564918 w 4662328"/>
              <a:gd name="connsiteY46" fmla="*/ 1961755 h 5549975"/>
              <a:gd name="connsiteX47" fmla="*/ 4564037 w 4662328"/>
              <a:gd name="connsiteY47" fmla="*/ 1995384 h 5549975"/>
              <a:gd name="connsiteX48" fmla="*/ 4563575 w 4662328"/>
              <a:gd name="connsiteY48" fmla="*/ 2000244 h 5549975"/>
              <a:gd name="connsiteX49" fmla="*/ 4554455 w 4662328"/>
              <a:gd name="connsiteY49" fmla="*/ 2040142 h 5549975"/>
              <a:gd name="connsiteX50" fmla="*/ 4557720 w 4662328"/>
              <a:gd name="connsiteY50" fmla="*/ 2044087 h 5549975"/>
              <a:gd name="connsiteX51" fmla="*/ 4560561 w 4662328"/>
              <a:gd name="connsiteY51" fmla="*/ 2056904 h 5549975"/>
              <a:gd name="connsiteX52" fmla="*/ 4555820 w 4662328"/>
              <a:gd name="connsiteY52" fmla="*/ 2067489 h 5549975"/>
              <a:gd name="connsiteX53" fmla="*/ 4545636 w 4662328"/>
              <a:gd name="connsiteY53" fmla="*/ 2117719 h 5549975"/>
              <a:gd name="connsiteX54" fmla="*/ 4538305 w 4662328"/>
              <a:gd name="connsiteY54" fmla="*/ 2167300 h 5549975"/>
              <a:gd name="connsiteX55" fmla="*/ 4482222 w 4662328"/>
              <a:gd name="connsiteY55" fmla="*/ 3223633 h 5549975"/>
              <a:gd name="connsiteX56" fmla="*/ 4469436 w 4662328"/>
              <a:gd name="connsiteY56" fmla="*/ 3477281 h 5549975"/>
              <a:gd name="connsiteX57" fmla="*/ 4458351 w 4662328"/>
              <a:gd name="connsiteY57" fmla="*/ 3639984 h 5549975"/>
              <a:gd name="connsiteX58" fmla="*/ 4367590 w 4662328"/>
              <a:gd name="connsiteY58" fmla="*/ 5278921 h 5549975"/>
              <a:gd name="connsiteX59" fmla="*/ 4372888 w 4662328"/>
              <a:gd name="connsiteY59" fmla="*/ 5315626 h 5549975"/>
              <a:gd name="connsiteX60" fmla="*/ 4376422 w 4662328"/>
              <a:gd name="connsiteY60" fmla="*/ 5350090 h 5549975"/>
              <a:gd name="connsiteX61" fmla="*/ 4379254 w 4662328"/>
              <a:gd name="connsiteY61" fmla="*/ 5450399 h 5549975"/>
              <a:gd name="connsiteX62" fmla="*/ 4360697 w 4662328"/>
              <a:gd name="connsiteY62" fmla="*/ 5484804 h 5549975"/>
              <a:gd name="connsiteX63" fmla="*/ 4356045 w 4662328"/>
              <a:gd name="connsiteY63" fmla="*/ 5487504 h 5549975"/>
              <a:gd name="connsiteX64" fmla="*/ 4352588 w 4662328"/>
              <a:gd name="connsiteY64" fmla="*/ 5549951 h 5549975"/>
              <a:gd name="connsiteX65" fmla="*/ 121904 w 4662328"/>
              <a:gd name="connsiteY65" fmla="*/ 5314089 h 5549975"/>
              <a:gd name="connsiteX66" fmla="*/ 125710 w 4662328"/>
              <a:gd name="connsiteY66" fmla="*/ 5243704 h 5549975"/>
              <a:gd name="connsiteX67" fmla="*/ 113205 w 4662328"/>
              <a:gd name="connsiteY67" fmla="*/ 5239903 h 5549975"/>
              <a:gd name="connsiteX68" fmla="*/ 117425 w 4662328"/>
              <a:gd name="connsiteY68" fmla="*/ 5233298 h 5549975"/>
              <a:gd name="connsiteX69" fmla="*/ 117694 w 4662328"/>
              <a:gd name="connsiteY69" fmla="*/ 5230552 h 5549975"/>
              <a:gd name="connsiteX70" fmla="*/ 117964 w 4662328"/>
              <a:gd name="connsiteY70" fmla="*/ 5227804 h 5549975"/>
              <a:gd name="connsiteX71" fmla="*/ 118501 w 4662328"/>
              <a:gd name="connsiteY71" fmla="*/ 5222308 h 5549975"/>
              <a:gd name="connsiteX72" fmla="*/ 118186 w 4662328"/>
              <a:gd name="connsiteY72" fmla="*/ 5216405 h 5549975"/>
              <a:gd name="connsiteX73" fmla="*/ 117602 w 4662328"/>
              <a:gd name="connsiteY73" fmla="*/ 5213249 h 5549975"/>
              <a:gd name="connsiteX74" fmla="*/ 117871 w 4662328"/>
              <a:gd name="connsiteY74" fmla="*/ 5210500 h 5549975"/>
              <a:gd name="connsiteX75" fmla="*/ 117555 w 4662328"/>
              <a:gd name="connsiteY75" fmla="*/ 5204597 h 5549975"/>
              <a:gd name="connsiteX76" fmla="*/ 116972 w 4662328"/>
              <a:gd name="connsiteY76" fmla="*/ 5201441 h 5549975"/>
              <a:gd name="connsiteX77" fmla="*/ 116342 w 4662328"/>
              <a:gd name="connsiteY77" fmla="*/ 5189632 h 5549975"/>
              <a:gd name="connsiteX78" fmla="*/ 115758 w 4662328"/>
              <a:gd name="connsiteY78" fmla="*/ 5186477 h 5549975"/>
              <a:gd name="connsiteX79" fmla="*/ 116026 w 4662328"/>
              <a:gd name="connsiteY79" fmla="*/ 5183728 h 5549975"/>
              <a:gd name="connsiteX80" fmla="*/ 114591 w 4662328"/>
              <a:gd name="connsiteY80" fmla="*/ 5180163 h 5549975"/>
              <a:gd name="connsiteX81" fmla="*/ 131086 w 4662328"/>
              <a:gd name="connsiteY81" fmla="*/ 5144275 h 5549975"/>
              <a:gd name="connsiteX82" fmla="*/ 152522 w 4662328"/>
              <a:gd name="connsiteY82" fmla="*/ 4747825 h 5549975"/>
              <a:gd name="connsiteX83" fmla="*/ 0 w 4662328"/>
              <a:gd name="connsiteY83" fmla="*/ 4747825 h 5549975"/>
              <a:gd name="connsiteX84" fmla="*/ 110031 w 4662328"/>
              <a:gd name="connsiteY84" fmla="*/ 3811601 h 5549975"/>
              <a:gd name="connsiteX85" fmla="*/ 412307 w 4662328"/>
              <a:gd name="connsiteY85" fmla="*/ 0 h 5549975"/>
              <a:gd name="connsiteX0" fmla="*/ 302276 w 4552297"/>
              <a:gd name="connsiteY0" fmla="*/ 0 h 5549975"/>
              <a:gd name="connsiteX1" fmla="*/ 3304462 w 4552297"/>
              <a:gd name="connsiteY1" fmla="*/ 171842 h 5549975"/>
              <a:gd name="connsiteX2" fmla="*/ 4133273 w 4552297"/>
              <a:gd name="connsiteY2" fmla="*/ 226950 h 5549975"/>
              <a:gd name="connsiteX3" fmla="*/ 4506467 w 4552297"/>
              <a:gd name="connsiteY3" fmla="*/ 247374 h 5549975"/>
              <a:gd name="connsiteX4" fmla="*/ 4534346 w 4552297"/>
              <a:gd name="connsiteY4" fmla="*/ 269179 h 5549975"/>
              <a:gd name="connsiteX5" fmla="*/ 4532572 w 4552297"/>
              <a:gd name="connsiteY5" fmla="*/ 300930 h 5549975"/>
              <a:gd name="connsiteX6" fmla="*/ 4535494 w 4552297"/>
              <a:gd name="connsiteY6" fmla="*/ 302647 h 5549975"/>
              <a:gd name="connsiteX7" fmla="*/ 4551920 w 4552297"/>
              <a:gd name="connsiteY7" fmla="*/ 334222 h 5549975"/>
              <a:gd name="connsiteX8" fmla="*/ 4529659 w 4552297"/>
              <a:gd name="connsiteY8" fmla="*/ 391868 h 5549975"/>
              <a:gd name="connsiteX9" fmla="*/ 4526171 w 4552297"/>
              <a:gd name="connsiteY9" fmla="*/ 415489 h 5549975"/>
              <a:gd name="connsiteX10" fmla="*/ 4521066 w 4552297"/>
              <a:gd name="connsiteY10" fmla="*/ 506828 h 5549975"/>
              <a:gd name="connsiteX11" fmla="*/ 4520416 w 4552297"/>
              <a:gd name="connsiteY11" fmla="*/ 553245 h 5549975"/>
              <a:gd name="connsiteX12" fmla="*/ 4517317 w 4552297"/>
              <a:gd name="connsiteY12" fmla="*/ 581709 h 5549975"/>
              <a:gd name="connsiteX13" fmla="*/ 4516648 w 4552297"/>
              <a:gd name="connsiteY13" fmla="*/ 585890 h 5549975"/>
              <a:gd name="connsiteX14" fmla="*/ 4503711 w 4552297"/>
              <a:gd name="connsiteY14" fmla="*/ 817404 h 5549975"/>
              <a:gd name="connsiteX15" fmla="*/ 4505424 w 4552297"/>
              <a:gd name="connsiteY15" fmla="*/ 822238 h 5549975"/>
              <a:gd name="connsiteX16" fmla="*/ 4503273 w 4552297"/>
              <a:gd name="connsiteY16" fmla="*/ 846069 h 5549975"/>
              <a:gd name="connsiteX17" fmla="*/ 4501673 w 4552297"/>
              <a:gd name="connsiteY17" fmla="*/ 853854 h 5549975"/>
              <a:gd name="connsiteX18" fmla="*/ 4495435 w 4552297"/>
              <a:gd name="connsiteY18" fmla="*/ 965485 h 5549975"/>
              <a:gd name="connsiteX19" fmla="*/ 4497512 w 4552297"/>
              <a:gd name="connsiteY19" fmla="*/ 966385 h 5549975"/>
              <a:gd name="connsiteX20" fmla="*/ 4501631 w 4552297"/>
              <a:gd name="connsiteY20" fmla="*/ 1002567 h 5549975"/>
              <a:gd name="connsiteX21" fmla="*/ 4496833 w 4552297"/>
              <a:gd name="connsiteY21" fmla="*/ 1101094 h 5549975"/>
              <a:gd name="connsiteX22" fmla="*/ 4496728 w 4552297"/>
              <a:gd name="connsiteY22" fmla="*/ 1159389 h 5549975"/>
              <a:gd name="connsiteX23" fmla="*/ 4501031 w 4552297"/>
              <a:gd name="connsiteY23" fmla="*/ 1180505 h 5549975"/>
              <a:gd name="connsiteX24" fmla="*/ 4504121 w 4552297"/>
              <a:gd name="connsiteY24" fmla="*/ 1210687 h 5549975"/>
              <a:gd name="connsiteX25" fmla="*/ 4512938 w 4552297"/>
              <a:gd name="connsiteY25" fmla="*/ 1263157 h 5549975"/>
              <a:gd name="connsiteX26" fmla="*/ 4515215 w 4552297"/>
              <a:gd name="connsiteY26" fmla="*/ 1313374 h 5549975"/>
              <a:gd name="connsiteX27" fmla="*/ 4514335 w 4552297"/>
              <a:gd name="connsiteY27" fmla="*/ 1347004 h 5549975"/>
              <a:gd name="connsiteX28" fmla="*/ 4513872 w 4552297"/>
              <a:gd name="connsiteY28" fmla="*/ 1351864 h 5549975"/>
              <a:gd name="connsiteX29" fmla="*/ 4504753 w 4552297"/>
              <a:gd name="connsiteY29" fmla="*/ 1391762 h 5549975"/>
              <a:gd name="connsiteX30" fmla="*/ 4508017 w 4552297"/>
              <a:gd name="connsiteY30" fmla="*/ 1395707 h 5549975"/>
              <a:gd name="connsiteX31" fmla="*/ 4510859 w 4552297"/>
              <a:gd name="connsiteY31" fmla="*/ 1408524 h 5549975"/>
              <a:gd name="connsiteX32" fmla="*/ 4506118 w 4552297"/>
              <a:gd name="connsiteY32" fmla="*/ 1419109 h 5549975"/>
              <a:gd name="connsiteX33" fmla="*/ 4495934 w 4552297"/>
              <a:gd name="connsiteY33" fmla="*/ 1469337 h 5549975"/>
              <a:gd name="connsiteX34" fmla="*/ 4485037 w 4552297"/>
              <a:gd name="connsiteY34" fmla="*/ 1543038 h 5549975"/>
              <a:gd name="connsiteX35" fmla="*/ 4480156 w 4552297"/>
              <a:gd name="connsiteY35" fmla="*/ 1553997 h 5549975"/>
              <a:gd name="connsiteX36" fmla="*/ 4465728 w 4552297"/>
              <a:gd name="connsiteY36" fmla="*/ 1626071 h 5549975"/>
              <a:gd name="connsiteX37" fmla="*/ 4462013 w 4552297"/>
              <a:gd name="connsiteY37" fmla="*/ 1664103 h 5549975"/>
              <a:gd name="connsiteX38" fmla="*/ 4465673 w 4552297"/>
              <a:gd name="connsiteY38" fmla="*/ 1668558 h 5549975"/>
              <a:gd name="connsiteX39" fmla="*/ 4464023 w 4552297"/>
              <a:gd name="connsiteY39" fmla="*/ 1679756 h 5549975"/>
              <a:gd name="connsiteX40" fmla="*/ 4464435 w 4552297"/>
              <a:gd name="connsiteY40" fmla="*/ 1682815 h 5549975"/>
              <a:gd name="connsiteX41" fmla="*/ 4465946 w 4552297"/>
              <a:gd name="connsiteY41" fmla="*/ 1700268 h 5549975"/>
              <a:gd name="connsiteX42" fmla="*/ 4454476 w 4552297"/>
              <a:gd name="connsiteY42" fmla="*/ 1735163 h 5549975"/>
              <a:gd name="connsiteX43" fmla="*/ 4452416 w 4552297"/>
              <a:gd name="connsiteY43" fmla="*/ 1735289 h 5549975"/>
              <a:gd name="connsiteX44" fmla="*/ 4443918 w 4552297"/>
              <a:gd name="connsiteY44" fmla="*/ 1887374 h 5549975"/>
              <a:gd name="connsiteX45" fmla="*/ 4452609 w 4552297"/>
              <a:gd name="connsiteY45" fmla="*/ 1911536 h 5549975"/>
              <a:gd name="connsiteX46" fmla="*/ 4454887 w 4552297"/>
              <a:gd name="connsiteY46" fmla="*/ 1961755 h 5549975"/>
              <a:gd name="connsiteX47" fmla="*/ 4454006 w 4552297"/>
              <a:gd name="connsiteY47" fmla="*/ 1995384 h 5549975"/>
              <a:gd name="connsiteX48" fmla="*/ 4453544 w 4552297"/>
              <a:gd name="connsiteY48" fmla="*/ 2000244 h 5549975"/>
              <a:gd name="connsiteX49" fmla="*/ 4444424 w 4552297"/>
              <a:gd name="connsiteY49" fmla="*/ 2040142 h 5549975"/>
              <a:gd name="connsiteX50" fmla="*/ 4447689 w 4552297"/>
              <a:gd name="connsiteY50" fmla="*/ 2044087 h 5549975"/>
              <a:gd name="connsiteX51" fmla="*/ 4450530 w 4552297"/>
              <a:gd name="connsiteY51" fmla="*/ 2056904 h 5549975"/>
              <a:gd name="connsiteX52" fmla="*/ 4445789 w 4552297"/>
              <a:gd name="connsiteY52" fmla="*/ 2067489 h 5549975"/>
              <a:gd name="connsiteX53" fmla="*/ 4435605 w 4552297"/>
              <a:gd name="connsiteY53" fmla="*/ 2117719 h 5549975"/>
              <a:gd name="connsiteX54" fmla="*/ 4428274 w 4552297"/>
              <a:gd name="connsiteY54" fmla="*/ 2167300 h 5549975"/>
              <a:gd name="connsiteX55" fmla="*/ 4372191 w 4552297"/>
              <a:gd name="connsiteY55" fmla="*/ 3223633 h 5549975"/>
              <a:gd name="connsiteX56" fmla="*/ 4359405 w 4552297"/>
              <a:gd name="connsiteY56" fmla="*/ 3477281 h 5549975"/>
              <a:gd name="connsiteX57" fmla="*/ 4348320 w 4552297"/>
              <a:gd name="connsiteY57" fmla="*/ 3639984 h 5549975"/>
              <a:gd name="connsiteX58" fmla="*/ 4257559 w 4552297"/>
              <a:gd name="connsiteY58" fmla="*/ 5278921 h 5549975"/>
              <a:gd name="connsiteX59" fmla="*/ 4262857 w 4552297"/>
              <a:gd name="connsiteY59" fmla="*/ 5315626 h 5549975"/>
              <a:gd name="connsiteX60" fmla="*/ 4266391 w 4552297"/>
              <a:gd name="connsiteY60" fmla="*/ 5350090 h 5549975"/>
              <a:gd name="connsiteX61" fmla="*/ 4269223 w 4552297"/>
              <a:gd name="connsiteY61" fmla="*/ 5450399 h 5549975"/>
              <a:gd name="connsiteX62" fmla="*/ 4250666 w 4552297"/>
              <a:gd name="connsiteY62" fmla="*/ 5484804 h 5549975"/>
              <a:gd name="connsiteX63" fmla="*/ 4246014 w 4552297"/>
              <a:gd name="connsiteY63" fmla="*/ 5487504 h 5549975"/>
              <a:gd name="connsiteX64" fmla="*/ 4242557 w 4552297"/>
              <a:gd name="connsiteY64" fmla="*/ 5549951 h 5549975"/>
              <a:gd name="connsiteX65" fmla="*/ 11873 w 4552297"/>
              <a:gd name="connsiteY65" fmla="*/ 5314089 h 5549975"/>
              <a:gd name="connsiteX66" fmla="*/ 15679 w 4552297"/>
              <a:gd name="connsiteY66" fmla="*/ 5243704 h 5549975"/>
              <a:gd name="connsiteX67" fmla="*/ 3174 w 4552297"/>
              <a:gd name="connsiteY67" fmla="*/ 5239903 h 5549975"/>
              <a:gd name="connsiteX68" fmla="*/ 7394 w 4552297"/>
              <a:gd name="connsiteY68" fmla="*/ 5233298 h 5549975"/>
              <a:gd name="connsiteX69" fmla="*/ 7663 w 4552297"/>
              <a:gd name="connsiteY69" fmla="*/ 5230552 h 5549975"/>
              <a:gd name="connsiteX70" fmla="*/ 7933 w 4552297"/>
              <a:gd name="connsiteY70" fmla="*/ 5227804 h 5549975"/>
              <a:gd name="connsiteX71" fmla="*/ 8470 w 4552297"/>
              <a:gd name="connsiteY71" fmla="*/ 5222308 h 5549975"/>
              <a:gd name="connsiteX72" fmla="*/ 8155 w 4552297"/>
              <a:gd name="connsiteY72" fmla="*/ 5216405 h 5549975"/>
              <a:gd name="connsiteX73" fmla="*/ 7571 w 4552297"/>
              <a:gd name="connsiteY73" fmla="*/ 5213249 h 5549975"/>
              <a:gd name="connsiteX74" fmla="*/ 7840 w 4552297"/>
              <a:gd name="connsiteY74" fmla="*/ 5210500 h 5549975"/>
              <a:gd name="connsiteX75" fmla="*/ 7524 w 4552297"/>
              <a:gd name="connsiteY75" fmla="*/ 5204597 h 5549975"/>
              <a:gd name="connsiteX76" fmla="*/ 6941 w 4552297"/>
              <a:gd name="connsiteY76" fmla="*/ 5201441 h 5549975"/>
              <a:gd name="connsiteX77" fmla="*/ 6311 w 4552297"/>
              <a:gd name="connsiteY77" fmla="*/ 5189632 h 5549975"/>
              <a:gd name="connsiteX78" fmla="*/ 5727 w 4552297"/>
              <a:gd name="connsiteY78" fmla="*/ 5186477 h 5549975"/>
              <a:gd name="connsiteX79" fmla="*/ 5995 w 4552297"/>
              <a:gd name="connsiteY79" fmla="*/ 5183728 h 5549975"/>
              <a:gd name="connsiteX80" fmla="*/ 4560 w 4552297"/>
              <a:gd name="connsiteY80" fmla="*/ 5180163 h 5549975"/>
              <a:gd name="connsiteX81" fmla="*/ 21055 w 4552297"/>
              <a:gd name="connsiteY81" fmla="*/ 5144275 h 5549975"/>
              <a:gd name="connsiteX82" fmla="*/ 42491 w 4552297"/>
              <a:gd name="connsiteY82" fmla="*/ 4747825 h 5549975"/>
              <a:gd name="connsiteX83" fmla="*/ 0 w 4552297"/>
              <a:gd name="connsiteY83" fmla="*/ 3811601 h 5549975"/>
              <a:gd name="connsiteX84" fmla="*/ 302276 w 4552297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39317 w 4549123"/>
              <a:gd name="connsiteY82" fmla="*/ 4747825 h 5549975"/>
              <a:gd name="connsiteX83" fmla="*/ 218499 w 4549123"/>
              <a:gd name="connsiteY83" fmla="*/ 3822685 h 5549975"/>
              <a:gd name="connsiteX84" fmla="*/ 299102 w 4549123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39317 w 4549123"/>
              <a:gd name="connsiteY82" fmla="*/ 4747825 h 5549975"/>
              <a:gd name="connsiteX83" fmla="*/ 74412 w 4549123"/>
              <a:gd name="connsiteY83" fmla="*/ 3839310 h 5549975"/>
              <a:gd name="connsiteX84" fmla="*/ 299102 w 4549123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74412 w 4549123"/>
              <a:gd name="connsiteY82" fmla="*/ 3839310 h 5549975"/>
              <a:gd name="connsiteX83" fmla="*/ 299102 w 4549123"/>
              <a:gd name="connsiteY83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6798 w 4549123"/>
              <a:gd name="connsiteY81" fmla="*/ 5116566 h 5549975"/>
              <a:gd name="connsiteX82" fmla="*/ 74412 w 4549123"/>
              <a:gd name="connsiteY82" fmla="*/ 3839310 h 5549975"/>
              <a:gd name="connsiteX83" fmla="*/ 299102 w 4549123"/>
              <a:gd name="connsiteY83" fmla="*/ 0 h 5549975"/>
              <a:gd name="connsiteX0" fmla="*/ 304427 w 4554448"/>
              <a:gd name="connsiteY0" fmla="*/ 0 h 5549970"/>
              <a:gd name="connsiteX1" fmla="*/ 3306613 w 4554448"/>
              <a:gd name="connsiteY1" fmla="*/ 171842 h 5549970"/>
              <a:gd name="connsiteX2" fmla="*/ 4135424 w 4554448"/>
              <a:gd name="connsiteY2" fmla="*/ 226950 h 5549970"/>
              <a:gd name="connsiteX3" fmla="*/ 4508618 w 4554448"/>
              <a:gd name="connsiteY3" fmla="*/ 247374 h 5549970"/>
              <a:gd name="connsiteX4" fmla="*/ 4536497 w 4554448"/>
              <a:gd name="connsiteY4" fmla="*/ 269179 h 5549970"/>
              <a:gd name="connsiteX5" fmla="*/ 4534723 w 4554448"/>
              <a:gd name="connsiteY5" fmla="*/ 300930 h 5549970"/>
              <a:gd name="connsiteX6" fmla="*/ 4537645 w 4554448"/>
              <a:gd name="connsiteY6" fmla="*/ 302647 h 5549970"/>
              <a:gd name="connsiteX7" fmla="*/ 4554071 w 4554448"/>
              <a:gd name="connsiteY7" fmla="*/ 334222 h 5549970"/>
              <a:gd name="connsiteX8" fmla="*/ 4531810 w 4554448"/>
              <a:gd name="connsiteY8" fmla="*/ 391868 h 5549970"/>
              <a:gd name="connsiteX9" fmla="*/ 4528322 w 4554448"/>
              <a:gd name="connsiteY9" fmla="*/ 415489 h 5549970"/>
              <a:gd name="connsiteX10" fmla="*/ 4523217 w 4554448"/>
              <a:gd name="connsiteY10" fmla="*/ 506828 h 5549970"/>
              <a:gd name="connsiteX11" fmla="*/ 4522567 w 4554448"/>
              <a:gd name="connsiteY11" fmla="*/ 553245 h 5549970"/>
              <a:gd name="connsiteX12" fmla="*/ 4519468 w 4554448"/>
              <a:gd name="connsiteY12" fmla="*/ 581709 h 5549970"/>
              <a:gd name="connsiteX13" fmla="*/ 4518799 w 4554448"/>
              <a:gd name="connsiteY13" fmla="*/ 585890 h 5549970"/>
              <a:gd name="connsiteX14" fmla="*/ 4505862 w 4554448"/>
              <a:gd name="connsiteY14" fmla="*/ 817404 h 5549970"/>
              <a:gd name="connsiteX15" fmla="*/ 4507575 w 4554448"/>
              <a:gd name="connsiteY15" fmla="*/ 822238 h 5549970"/>
              <a:gd name="connsiteX16" fmla="*/ 4505424 w 4554448"/>
              <a:gd name="connsiteY16" fmla="*/ 846069 h 5549970"/>
              <a:gd name="connsiteX17" fmla="*/ 4503824 w 4554448"/>
              <a:gd name="connsiteY17" fmla="*/ 853854 h 5549970"/>
              <a:gd name="connsiteX18" fmla="*/ 4497586 w 4554448"/>
              <a:gd name="connsiteY18" fmla="*/ 965485 h 5549970"/>
              <a:gd name="connsiteX19" fmla="*/ 4499663 w 4554448"/>
              <a:gd name="connsiteY19" fmla="*/ 966385 h 5549970"/>
              <a:gd name="connsiteX20" fmla="*/ 4503782 w 4554448"/>
              <a:gd name="connsiteY20" fmla="*/ 1002567 h 5549970"/>
              <a:gd name="connsiteX21" fmla="*/ 4498984 w 4554448"/>
              <a:gd name="connsiteY21" fmla="*/ 1101094 h 5549970"/>
              <a:gd name="connsiteX22" fmla="*/ 4498879 w 4554448"/>
              <a:gd name="connsiteY22" fmla="*/ 1159389 h 5549970"/>
              <a:gd name="connsiteX23" fmla="*/ 4503182 w 4554448"/>
              <a:gd name="connsiteY23" fmla="*/ 1180505 h 5549970"/>
              <a:gd name="connsiteX24" fmla="*/ 4506272 w 4554448"/>
              <a:gd name="connsiteY24" fmla="*/ 1210687 h 5549970"/>
              <a:gd name="connsiteX25" fmla="*/ 4515089 w 4554448"/>
              <a:gd name="connsiteY25" fmla="*/ 1263157 h 5549970"/>
              <a:gd name="connsiteX26" fmla="*/ 4517366 w 4554448"/>
              <a:gd name="connsiteY26" fmla="*/ 1313374 h 5549970"/>
              <a:gd name="connsiteX27" fmla="*/ 4516486 w 4554448"/>
              <a:gd name="connsiteY27" fmla="*/ 1347004 h 5549970"/>
              <a:gd name="connsiteX28" fmla="*/ 4516023 w 4554448"/>
              <a:gd name="connsiteY28" fmla="*/ 1351864 h 5549970"/>
              <a:gd name="connsiteX29" fmla="*/ 4506904 w 4554448"/>
              <a:gd name="connsiteY29" fmla="*/ 1391762 h 5549970"/>
              <a:gd name="connsiteX30" fmla="*/ 4510168 w 4554448"/>
              <a:gd name="connsiteY30" fmla="*/ 1395707 h 5549970"/>
              <a:gd name="connsiteX31" fmla="*/ 4513010 w 4554448"/>
              <a:gd name="connsiteY31" fmla="*/ 1408524 h 5549970"/>
              <a:gd name="connsiteX32" fmla="*/ 4508269 w 4554448"/>
              <a:gd name="connsiteY32" fmla="*/ 1419109 h 5549970"/>
              <a:gd name="connsiteX33" fmla="*/ 4498085 w 4554448"/>
              <a:gd name="connsiteY33" fmla="*/ 1469337 h 5549970"/>
              <a:gd name="connsiteX34" fmla="*/ 4487188 w 4554448"/>
              <a:gd name="connsiteY34" fmla="*/ 1543038 h 5549970"/>
              <a:gd name="connsiteX35" fmla="*/ 4482307 w 4554448"/>
              <a:gd name="connsiteY35" fmla="*/ 1553997 h 5549970"/>
              <a:gd name="connsiteX36" fmla="*/ 4467879 w 4554448"/>
              <a:gd name="connsiteY36" fmla="*/ 1626071 h 5549970"/>
              <a:gd name="connsiteX37" fmla="*/ 4464164 w 4554448"/>
              <a:gd name="connsiteY37" fmla="*/ 1664103 h 5549970"/>
              <a:gd name="connsiteX38" fmla="*/ 4467824 w 4554448"/>
              <a:gd name="connsiteY38" fmla="*/ 1668558 h 5549970"/>
              <a:gd name="connsiteX39" fmla="*/ 4466174 w 4554448"/>
              <a:gd name="connsiteY39" fmla="*/ 1679756 h 5549970"/>
              <a:gd name="connsiteX40" fmla="*/ 4466586 w 4554448"/>
              <a:gd name="connsiteY40" fmla="*/ 1682815 h 5549970"/>
              <a:gd name="connsiteX41" fmla="*/ 4468097 w 4554448"/>
              <a:gd name="connsiteY41" fmla="*/ 1700268 h 5549970"/>
              <a:gd name="connsiteX42" fmla="*/ 4456627 w 4554448"/>
              <a:gd name="connsiteY42" fmla="*/ 1735163 h 5549970"/>
              <a:gd name="connsiteX43" fmla="*/ 4454567 w 4554448"/>
              <a:gd name="connsiteY43" fmla="*/ 1735289 h 5549970"/>
              <a:gd name="connsiteX44" fmla="*/ 4446069 w 4554448"/>
              <a:gd name="connsiteY44" fmla="*/ 1887374 h 5549970"/>
              <a:gd name="connsiteX45" fmla="*/ 4454760 w 4554448"/>
              <a:gd name="connsiteY45" fmla="*/ 1911536 h 5549970"/>
              <a:gd name="connsiteX46" fmla="*/ 4457038 w 4554448"/>
              <a:gd name="connsiteY46" fmla="*/ 1961755 h 5549970"/>
              <a:gd name="connsiteX47" fmla="*/ 4456157 w 4554448"/>
              <a:gd name="connsiteY47" fmla="*/ 1995384 h 5549970"/>
              <a:gd name="connsiteX48" fmla="*/ 4455695 w 4554448"/>
              <a:gd name="connsiteY48" fmla="*/ 2000244 h 5549970"/>
              <a:gd name="connsiteX49" fmla="*/ 4446575 w 4554448"/>
              <a:gd name="connsiteY49" fmla="*/ 2040142 h 5549970"/>
              <a:gd name="connsiteX50" fmla="*/ 4449840 w 4554448"/>
              <a:gd name="connsiteY50" fmla="*/ 2044087 h 5549970"/>
              <a:gd name="connsiteX51" fmla="*/ 4452681 w 4554448"/>
              <a:gd name="connsiteY51" fmla="*/ 2056904 h 5549970"/>
              <a:gd name="connsiteX52" fmla="*/ 4447940 w 4554448"/>
              <a:gd name="connsiteY52" fmla="*/ 2067489 h 5549970"/>
              <a:gd name="connsiteX53" fmla="*/ 4437756 w 4554448"/>
              <a:gd name="connsiteY53" fmla="*/ 2117719 h 5549970"/>
              <a:gd name="connsiteX54" fmla="*/ 4430425 w 4554448"/>
              <a:gd name="connsiteY54" fmla="*/ 2167300 h 5549970"/>
              <a:gd name="connsiteX55" fmla="*/ 4374342 w 4554448"/>
              <a:gd name="connsiteY55" fmla="*/ 3223633 h 5549970"/>
              <a:gd name="connsiteX56" fmla="*/ 4361556 w 4554448"/>
              <a:gd name="connsiteY56" fmla="*/ 3477281 h 5549970"/>
              <a:gd name="connsiteX57" fmla="*/ 4350471 w 4554448"/>
              <a:gd name="connsiteY57" fmla="*/ 3639984 h 5549970"/>
              <a:gd name="connsiteX58" fmla="*/ 4259710 w 4554448"/>
              <a:gd name="connsiteY58" fmla="*/ 5278921 h 5549970"/>
              <a:gd name="connsiteX59" fmla="*/ 4265008 w 4554448"/>
              <a:gd name="connsiteY59" fmla="*/ 5315626 h 5549970"/>
              <a:gd name="connsiteX60" fmla="*/ 4268542 w 4554448"/>
              <a:gd name="connsiteY60" fmla="*/ 5350090 h 5549970"/>
              <a:gd name="connsiteX61" fmla="*/ 4271374 w 4554448"/>
              <a:gd name="connsiteY61" fmla="*/ 5450399 h 5549970"/>
              <a:gd name="connsiteX62" fmla="*/ 4252817 w 4554448"/>
              <a:gd name="connsiteY62" fmla="*/ 5484804 h 5549970"/>
              <a:gd name="connsiteX63" fmla="*/ 4248165 w 4554448"/>
              <a:gd name="connsiteY63" fmla="*/ 5487504 h 5549970"/>
              <a:gd name="connsiteX64" fmla="*/ 4244708 w 4554448"/>
              <a:gd name="connsiteY64" fmla="*/ 5549951 h 5549970"/>
              <a:gd name="connsiteX65" fmla="*/ 0 w 4554448"/>
              <a:gd name="connsiteY65" fmla="*/ 5272016 h 5549970"/>
              <a:gd name="connsiteX66" fmla="*/ 17830 w 4554448"/>
              <a:gd name="connsiteY66" fmla="*/ 5243704 h 5549970"/>
              <a:gd name="connsiteX67" fmla="*/ 5325 w 4554448"/>
              <a:gd name="connsiteY67" fmla="*/ 5239903 h 5549970"/>
              <a:gd name="connsiteX68" fmla="*/ 9545 w 4554448"/>
              <a:gd name="connsiteY68" fmla="*/ 5233298 h 5549970"/>
              <a:gd name="connsiteX69" fmla="*/ 9814 w 4554448"/>
              <a:gd name="connsiteY69" fmla="*/ 5230552 h 5549970"/>
              <a:gd name="connsiteX70" fmla="*/ 10084 w 4554448"/>
              <a:gd name="connsiteY70" fmla="*/ 5227804 h 5549970"/>
              <a:gd name="connsiteX71" fmla="*/ 10621 w 4554448"/>
              <a:gd name="connsiteY71" fmla="*/ 5222308 h 5549970"/>
              <a:gd name="connsiteX72" fmla="*/ 10306 w 4554448"/>
              <a:gd name="connsiteY72" fmla="*/ 5216405 h 5549970"/>
              <a:gd name="connsiteX73" fmla="*/ 9722 w 4554448"/>
              <a:gd name="connsiteY73" fmla="*/ 5213249 h 5549970"/>
              <a:gd name="connsiteX74" fmla="*/ 9991 w 4554448"/>
              <a:gd name="connsiteY74" fmla="*/ 5210500 h 5549970"/>
              <a:gd name="connsiteX75" fmla="*/ 9675 w 4554448"/>
              <a:gd name="connsiteY75" fmla="*/ 5204597 h 5549970"/>
              <a:gd name="connsiteX76" fmla="*/ 9092 w 4554448"/>
              <a:gd name="connsiteY76" fmla="*/ 5201441 h 5549970"/>
              <a:gd name="connsiteX77" fmla="*/ 8462 w 4554448"/>
              <a:gd name="connsiteY77" fmla="*/ 5189632 h 5549970"/>
              <a:gd name="connsiteX78" fmla="*/ 7878 w 4554448"/>
              <a:gd name="connsiteY78" fmla="*/ 5186477 h 5549970"/>
              <a:gd name="connsiteX79" fmla="*/ 8146 w 4554448"/>
              <a:gd name="connsiteY79" fmla="*/ 5183728 h 5549970"/>
              <a:gd name="connsiteX80" fmla="*/ 6711 w 4554448"/>
              <a:gd name="connsiteY80" fmla="*/ 5180163 h 5549970"/>
              <a:gd name="connsiteX81" fmla="*/ 12123 w 4554448"/>
              <a:gd name="connsiteY81" fmla="*/ 5116566 h 5549970"/>
              <a:gd name="connsiteX82" fmla="*/ 79737 w 4554448"/>
              <a:gd name="connsiteY82" fmla="*/ 3839310 h 5549970"/>
              <a:gd name="connsiteX83" fmla="*/ 304427 w 4554448"/>
              <a:gd name="connsiteY83" fmla="*/ 0 h 5549970"/>
              <a:gd name="connsiteX0" fmla="*/ 338086 w 4588107"/>
              <a:gd name="connsiteY0" fmla="*/ 0 h 5549995"/>
              <a:gd name="connsiteX1" fmla="*/ 3340272 w 4588107"/>
              <a:gd name="connsiteY1" fmla="*/ 171842 h 5549995"/>
              <a:gd name="connsiteX2" fmla="*/ 4169083 w 4588107"/>
              <a:gd name="connsiteY2" fmla="*/ 226950 h 5549995"/>
              <a:gd name="connsiteX3" fmla="*/ 4542277 w 4588107"/>
              <a:gd name="connsiteY3" fmla="*/ 247374 h 5549995"/>
              <a:gd name="connsiteX4" fmla="*/ 4570156 w 4588107"/>
              <a:gd name="connsiteY4" fmla="*/ 269179 h 5549995"/>
              <a:gd name="connsiteX5" fmla="*/ 4568382 w 4588107"/>
              <a:gd name="connsiteY5" fmla="*/ 300930 h 5549995"/>
              <a:gd name="connsiteX6" fmla="*/ 4571304 w 4588107"/>
              <a:gd name="connsiteY6" fmla="*/ 302647 h 5549995"/>
              <a:gd name="connsiteX7" fmla="*/ 4587730 w 4588107"/>
              <a:gd name="connsiteY7" fmla="*/ 334222 h 5549995"/>
              <a:gd name="connsiteX8" fmla="*/ 4565469 w 4588107"/>
              <a:gd name="connsiteY8" fmla="*/ 391868 h 5549995"/>
              <a:gd name="connsiteX9" fmla="*/ 4561981 w 4588107"/>
              <a:gd name="connsiteY9" fmla="*/ 415489 h 5549995"/>
              <a:gd name="connsiteX10" fmla="*/ 4556876 w 4588107"/>
              <a:gd name="connsiteY10" fmla="*/ 506828 h 5549995"/>
              <a:gd name="connsiteX11" fmla="*/ 4556226 w 4588107"/>
              <a:gd name="connsiteY11" fmla="*/ 553245 h 5549995"/>
              <a:gd name="connsiteX12" fmla="*/ 4553127 w 4588107"/>
              <a:gd name="connsiteY12" fmla="*/ 581709 h 5549995"/>
              <a:gd name="connsiteX13" fmla="*/ 4552458 w 4588107"/>
              <a:gd name="connsiteY13" fmla="*/ 585890 h 5549995"/>
              <a:gd name="connsiteX14" fmla="*/ 4539521 w 4588107"/>
              <a:gd name="connsiteY14" fmla="*/ 817404 h 5549995"/>
              <a:gd name="connsiteX15" fmla="*/ 4541234 w 4588107"/>
              <a:gd name="connsiteY15" fmla="*/ 822238 h 5549995"/>
              <a:gd name="connsiteX16" fmla="*/ 4539083 w 4588107"/>
              <a:gd name="connsiteY16" fmla="*/ 846069 h 5549995"/>
              <a:gd name="connsiteX17" fmla="*/ 4537483 w 4588107"/>
              <a:gd name="connsiteY17" fmla="*/ 853854 h 5549995"/>
              <a:gd name="connsiteX18" fmla="*/ 4531245 w 4588107"/>
              <a:gd name="connsiteY18" fmla="*/ 965485 h 5549995"/>
              <a:gd name="connsiteX19" fmla="*/ 4533322 w 4588107"/>
              <a:gd name="connsiteY19" fmla="*/ 966385 h 5549995"/>
              <a:gd name="connsiteX20" fmla="*/ 4537441 w 4588107"/>
              <a:gd name="connsiteY20" fmla="*/ 1002567 h 5549995"/>
              <a:gd name="connsiteX21" fmla="*/ 4532643 w 4588107"/>
              <a:gd name="connsiteY21" fmla="*/ 1101094 h 5549995"/>
              <a:gd name="connsiteX22" fmla="*/ 4532538 w 4588107"/>
              <a:gd name="connsiteY22" fmla="*/ 1159389 h 5549995"/>
              <a:gd name="connsiteX23" fmla="*/ 4536841 w 4588107"/>
              <a:gd name="connsiteY23" fmla="*/ 1180505 h 5549995"/>
              <a:gd name="connsiteX24" fmla="*/ 4539931 w 4588107"/>
              <a:gd name="connsiteY24" fmla="*/ 1210687 h 5549995"/>
              <a:gd name="connsiteX25" fmla="*/ 4548748 w 4588107"/>
              <a:gd name="connsiteY25" fmla="*/ 1263157 h 5549995"/>
              <a:gd name="connsiteX26" fmla="*/ 4551025 w 4588107"/>
              <a:gd name="connsiteY26" fmla="*/ 1313374 h 5549995"/>
              <a:gd name="connsiteX27" fmla="*/ 4550145 w 4588107"/>
              <a:gd name="connsiteY27" fmla="*/ 1347004 h 5549995"/>
              <a:gd name="connsiteX28" fmla="*/ 4549682 w 4588107"/>
              <a:gd name="connsiteY28" fmla="*/ 1351864 h 5549995"/>
              <a:gd name="connsiteX29" fmla="*/ 4540563 w 4588107"/>
              <a:gd name="connsiteY29" fmla="*/ 1391762 h 5549995"/>
              <a:gd name="connsiteX30" fmla="*/ 4543827 w 4588107"/>
              <a:gd name="connsiteY30" fmla="*/ 1395707 h 5549995"/>
              <a:gd name="connsiteX31" fmla="*/ 4546669 w 4588107"/>
              <a:gd name="connsiteY31" fmla="*/ 1408524 h 5549995"/>
              <a:gd name="connsiteX32" fmla="*/ 4541928 w 4588107"/>
              <a:gd name="connsiteY32" fmla="*/ 1419109 h 5549995"/>
              <a:gd name="connsiteX33" fmla="*/ 4531744 w 4588107"/>
              <a:gd name="connsiteY33" fmla="*/ 1469337 h 5549995"/>
              <a:gd name="connsiteX34" fmla="*/ 4520847 w 4588107"/>
              <a:gd name="connsiteY34" fmla="*/ 1543038 h 5549995"/>
              <a:gd name="connsiteX35" fmla="*/ 4515966 w 4588107"/>
              <a:gd name="connsiteY35" fmla="*/ 1553997 h 5549995"/>
              <a:gd name="connsiteX36" fmla="*/ 4501538 w 4588107"/>
              <a:gd name="connsiteY36" fmla="*/ 1626071 h 5549995"/>
              <a:gd name="connsiteX37" fmla="*/ 4497823 w 4588107"/>
              <a:gd name="connsiteY37" fmla="*/ 1664103 h 5549995"/>
              <a:gd name="connsiteX38" fmla="*/ 4501483 w 4588107"/>
              <a:gd name="connsiteY38" fmla="*/ 1668558 h 5549995"/>
              <a:gd name="connsiteX39" fmla="*/ 4499833 w 4588107"/>
              <a:gd name="connsiteY39" fmla="*/ 1679756 h 5549995"/>
              <a:gd name="connsiteX40" fmla="*/ 4500245 w 4588107"/>
              <a:gd name="connsiteY40" fmla="*/ 1682815 h 5549995"/>
              <a:gd name="connsiteX41" fmla="*/ 4501756 w 4588107"/>
              <a:gd name="connsiteY41" fmla="*/ 1700268 h 5549995"/>
              <a:gd name="connsiteX42" fmla="*/ 4490286 w 4588107"/>
              <a:gd name="connsiteY42" fmla="*/ 1735163 h 5549995"/>
              <a:gd name="connsiteX43" fmla="*/ 4488226 w 4588107"/>
              <a:gd name="connsiteY43" fmla="*/ 1735289 h 5549995"/>
              <a:gd name="connsiteX44" fmla="*/ 4479728 w 4588107"/>
              <a:gd name="connsiteY44" fmla="*/ 1887374 h 5549995"/>
              <a:gd name="connsiteX45" fmla="*/ 4488419 w 4588107"/>
              <a:gd name="connsiteY45" fmla="*/ 1911536 h 5549995"/>
              <a:gd name="connsiteX46" fmla="*/ 4490697 w 4588107"/>
              <a:gd name="connsiteY46" fmla="*/ 1961755 h 5549995"/>
              <a:gd name="connsiteX47" fmla="*/ 4489816 w 4588107"/>
              <a:gd name="connsiteY47" fmla="*/ 1995384 h 5549995"/>
              <a:gd name="connsiteX48" fmla="*/ 4489354 w 4588107"/>
              <a:gd name="connsiteY48" fmla="*/ 2000244 h 5549995"/>
              <a:gd name="connsiteX49" fmla="*/ 4480234 w 4588107"/>
              <a:gd name="connsiteY49" fmla="*/ 2040142 h 5549995"/>
              <a:gd name="connsiteX50" fmla="*/ 4483499 w 4588107"/>
              <a:gd name="connsiteY50" fmla="*/ 2044087 h 5549995"/>
              <a:gd name="connsiteX51" fmla="*/ 4486340 w 4588107"/>
              <a:gd name="connsiteY51" fmla="*/ 2056904 h 5549995"/>
              <a:gd name="connsiteX52" fmla="*/ 4481599 w 4588107"/>
              <a:gd name="connsiteY52" fmla="*/ 2067489 h 5549995"/>
              <a:gd name="connsiteX53" fmla="*/ 4471415 w 4588107"/>
              <a:gd name="connsiteY53" fmla="*/ 2117719 h 5549995"/>
              <a:gd name="connsiteX54" fmla="*/ 4464084 w 4588107"/>
              <a:gd name="connsiteY54" fmla="*/ 2167300 h 5549995"/>
              <a:gd name="connsiteX55" fmla="*/ 4408001 w 4588107"/>
              <a:gd name="connsiteY55" fmla="*/ 3223633 h 5549995"/>
              <a:gd name="connsiteX56" fmla="*/ 4395215 w 4588107"/>
              <a:gd name="connsiteY56" fmla="*/ 3477281 h 5549995"/>
              <a:gd name="connsiteX57" fmla="*/ 4384130 w 4588107"/>
              <a:gd name="connsiteY57" fmla="*/ 3639984 h 5549995"/>
              <a:gd name="connsiteX58" fmla="*/ 4293369 w 4588107"/>
              <a:gd name="connsiteY58" fmla="*/ 5278921 h 5549995"/>
              <a:gd name="connsiteX59" fmla="*/ 4298667 w 4588107"/>
              <a:gd name="connsiteY59" fmla="*/ 5315626 h 5549995"/>
              <a:gd name="connsiteX60" fmla="*/ 4302201 w 4588107"/>
              <a:gd name="connsiteY60" fmla="*/ 5350090 h 5549995"/>
              <a:gd name="connsiteX61" fmla="*/ 4305033 w 4588107"/>
              <a:gd name="connsiteY61" fmla="*/ 5450399 h 5549995"/>
              <a:gd name="connsiteX62" fmla="*/ 4286476 w 4588107"/>
              <a:gd name="connsiteY62" fmla="*/ 5484804 h 5549995"/>
              <a:gd name="connsiteX63" fmla="*/ 4281824 w 4588107"/>
              <a:gd name="connsiteY63" fmla="*/ 5487504 h 5549995"/>
              <a:gd name="connsiteX64" fmla="*/ 4278367 w 4588107"/>
              <a:gd name="connsiteY64" fmla="*/ 5549951 h 5549995"/>
              <a:gd name="connsiteX65" fmla="*/ 0 w 4588107"/>
              <a:gd name="connsiteY65" fmla="*/ 5387017 h 5549995"/>
              <a:gd name="connsiteX66" fmla="*/ 51489 w 4588107"/>
              <a:gd name="connsiteY66" fmla="*/ 5243704 h 5549995"/>
              <a:gd name="connsiteX67" fmla="*/ 38984 w 4588107"/>
              <a:gd name="connsiteY67" fmla="*/ 5239903 h 5549995"/>
              <a:gd name="connsiteX68" fmla="*/ 43204 w 4588107"/>
              <a:gd name="connsiteY68" fmla="*/ 5233298 h 5549995"/>
              <a:gd name="connsiteX69" fmla="*/ 43473 w 4588107"/>
              <a:gd name="connsiteY69" fmla="*/ 5230552 h 5549995"/>
              <a:gd name="connsiteX70" fmla="*/ 43743 w 4588107"/>
              <a:gd name="connsiteY70" fmla="*/ 5227804 h 5549995"/>
              <a:gd name="connsiteX71" fmla="*/ 44280 w 4588107"/>
              <a:gd name="connsiteY71" fmla="*/ 5222308 h 5549995"/>
              <a:gd name="connsiteX72" fmla="*/ 43965 w 4588107"/>
              <a:gd name="connsiteY72" fmla="*/ 5216405 h 5549995"/>
              <a:gd name="connsiteX73" fmla="*/ 43381 w 4588107"/>
              <a:gd name="connsiteY73" fmla="*/ 5213249 h 5549995"/>
              <a:gd name="connsiteX74" fmla="*/ 43650 w 4588107"/>
              <a:gd name="connsiteY74" fmla="*/ 5210500 h 5549995"/>
              <a:gd name="connsiteX75" fmla="*/ 43334 w 4588107"/>
              <a:gd name="connsiteY75" fmla="*/ 5204597 h 5549995"/>
              <a:gd name="connsiteX76" fmla="*/ 42751 w 4588107"/>
              <a:gd name="connsiteY76" fmla="*/ 5201441 h 5549995"/>
              <a:gd name="connsiteX77" fmla="*/ 42121 w 4588107"/>
              <a:gd name="connsiteY77" fmla="*/ 5189632 h 5549995"/>
              <a:gd name="connsiteX78" fmla="*/ 41537 w 4588107"/>
              <a:gd name="connsiteY78" fmla="*/ 5186477 h 5549995"/>
              <a:gd name="connsiteX79" fmla="*/ 41805 w 4588107"/>
              <a:gd name="connsiteY79" fmla="*/ 5183728 h 5549995"/>
              <a:gd name="connsiteX80" fmla="*/ 40370 w 4588107"/>
              <a:gd name="connsiteY80" fmla="*/ 5180163 h 5549995"/>
              <a:gd name="connsiteX81" fmla="*/ 45782 w 4588107"/>
              <a:gd name="connsiteY81" fmla="*/ 5116566 h 5549995"/>
              <a:gd name="connsiteX82" fmla="*/ 113396 w 4588107"/>
              <a:gd name="connsiteY82" fmla="*/ 3839310 h 5549995"/>
              <a:gd name="connsiteX83" fmla="*/ 338086 w 4588107"/>
              <a:gd name="connsiteY83" fmla="*/ 0 h 5549995"/>
              <a:gd name="connsiteX0" fmla="*/ 299102 w 4549123"/>
              <a:gd name="connsiteY0" fmla="*/ 0 h 5549966"/>
              <a:gd name="connsiteX1" fmla="*/ 3301288 w 4549123"/>
              <a:gd name="connsiteY1" fmla="*/ 171842 h 5549966"/>
              <a:gd name="connsiteX2" fmla="*/ 4130099 w 4549123"/>
              <a:gd name="connsiteY2" fmla="*/ 226950 h 5549966"/>
              <a:gd name="connsiteX3" fmla="*/ 4503293 w 4549123"/>
              <a:gd name="connsiteY3" fmla="*/ 247374 h 5549966"/>
              <a:gd name="connsiteX4" fmla="*/ 4531172 w 4549123"/>
              <a:gd name="connsiteY4" fmla="*/ 269179 h 5549966"/>
              <a:gd name="connsiteX5" fmla="*/ 4529398 w 4549123"/>
              <a:gd name="connsiteY5" fmla="*/ 300930 h 5549966"/>
              <a:gd name="connsiteX6" fmla="*/ 4532320 w 4549123"/>
              <a:gd name="connsiteY6" fmla="*/ 302647 h 5549966"/>
              <a:gd name="connsiteX7" fmla="*/ 4548746 w 4549123"/>
              <a:gd name="connsiteY7" fmla="*/ 334222 h 5549966"/>
              <a:gd name="connsiteX8" fmla="*/ 4526485 w 4549123"/>
              <a:gd name="connsiteY8" fmla="*/ 391868 h 5549966"/>
              <a:gd name="connsiteX9" fmla="*/ 4522997 w 4549123"/>
              <a:gd name="connsiteY9" fmla="*/ 415489 h 5549966"/>
              <a:gd name="connsiteX10" fmla="*/ 4517892 w 4549123"/>
              <a:gd name="connsiteY10" fmla="*/ 506828 h 5549966"/>
              <a:gd name="connsiteX11" fmla="*/ 4517242 w 4549123"/>
              <a:gd name="connsiteY11" fmla="*/ 553245 h 5549966"/>
              <a:gd name="connsiteX12" fmla="*/ 4514143 w 4549123"/>
              <a:gd name="connsiteY12" fmla="*/ 581709 h 5549966"/>
              <a:gd name="connsiteX13" fmla="*/ 4513474 w 4549123"/>
              <a:gd name="connsiteY13" fmla="*/ 585890 h 5549966"/>
              <a:gd name="connsiteX14" fmla="*/ 4500537 w 4549123"/>
              <a:gd name="connsiteY14" fmla="*/ 817404 h 5549966"/>
              <a:gd name="connsiteX15" fmla="*/ 4502250 w 4549123"/>
              <a:gd name="connsiteY15" fmla="*/ 822238 h 5549966"/>
              <a:gd name="connsiteX16" fmla="*/ 4500099 w 4549123"/>
              <a:gd name="connsiteY16" fmla="*/ 846069 h 5549966"/>
              <a:gd name="connsiteX17" fmla="*/ 4498499 w 4549123"/>
              <a:gd name="connsiteY17" fmla="*/ 853854 h 5549966"/>
              <a:gd name="connsiteX18" fmla="*/ 4492261 w 4549123"/>
              <a:gd name="connsiteY18" fmla="*/ 965485 h 5549966"/>
              <a:gd name="connsiteX19" fmla="*/ 4494338 w 4549123"/>
              <a:gd name="connsiteY19" fmla="*/ 966385 h 5549966"/>
              <a:gd name="connsiteX20" fmla="*/ 4498457 w 4549123"/>
              <a:gd name="connsiteY20" fmla="*/ 1002567 h 5549966"/>
              <a:gd name="connsiteX21" fmla="*/ 4493659 w 4549123"/>
              <a:gd name="connsiteY21" fmla="*/ 1101094 h 5549966"/>
              <a:gd name="connsiteX22" fmla="*/ 4493554 w 4549123"/>
              <a:gd name="connsiteY22" fmla="*/ 1159389 h 5549966"/>
              <a:gd name="connsiteX23" fmla="*/ 4497857 w 4549123"/>
              <a:gd name="connsiteY23" fmla="*/ 1180505 h 5549966"/>
              <a:gd name="connsiteX24" fmla="*/ 4500947 w 4549123"/>
              <a:gd name="connsiteY24" fmla="*/ 1210687 h 5549966"/>
              <a:gd name="connsiteX25" fmla="*/ 4509764 w 4549123"/>
              <a:gd name="connsiteY25" fmla="*/ 1263157 h 5549966"/>
              <a:gd name="connsiteX26" fmla="*/ 4512041 w 4549123"/>
              <a:gd name="connsiteY26" fmla="*/ 1313374 h 5549966"/>
              <a:gd name="connsiteX27" fmla="*/ 4511161 w 4549123"/>
              <a:gd name="connsiteY27" fmla="*/ 1347004 h 5549966"/>
              <a:gd name="connsiteX28" fmla="*/ 4510698 w 4549123"/>
              <a:gd name="connsiteY28" fmla="*/ 1351864 h 5549966"/>
              <a:gd name="connsiteX29" fmla="*/ 4501579 w 4549123"/>
              <a:gd name="connsiteY29" fmla="*/ 1391762 h 5549966"/>
              <a:gd name="connsiteX30" fmla="*/ 4504843 w 4549123"/>
              <a:gd name="connsiteY30" fmla="*/ 1395707 h 5549966"/>
              <a:gd name="connsiteX31" fmla="*/ 4507685 w 4549123"/>
              <a:gd name="connsiteY31" fmla="*/ 1408524 h 5549966"/>
              <a:gd name="connsiteX32" fmla="*/ 4502944 w 4549123"/>
              <a:gd name="connsiteY32" fmla="*/ 1419109 h 5549966"/>
              <a:gd name="connsiteX33" fmla="*/ 4492760 w 4549123"/>
              <a:gd name="connsiteY33" fmla="*/ 1469337 h 5549966"/>
              <a:gd name="connsiteX34" fmla="*/ 4481863 w 4549123"/>
              <a:gd name="connsiteY34" fmla="*/ 1543038 h 5549966"/>
              <a:gd name="connsiteX35" fmla="*/ 4476982 w 4549123"/>
              <a:gd name="connsiteY35" fmla="*/ 1553997 h 5549966"/>
              <a:gd name="connsiteX36" fmla="*/ 4462554 w 4549123"/>
              <a:gd name="connsiteY36" fmla="*/ 1626071 h 5549966"/>
              <a:gd name="connsiteX37" fmla="*/ 4458839 w 4549123"/>
              <a:gd name="connsiteY37" fmla="*/ 1664103 h 5549966"/>
              <a:gd name="connsiteX38" fmla="*/ 4462499 w 4549123"/>
              <a:gd name="connsiteY38" fmla="*/ 1668558 h 5549966"/>
              <a:gd name="connsiteX39" fmla="*/ 4460849 w 4549123"/>
              <a:gd name="connsiteY39" fmla="*/ 1679756 h 5549966"/>
              <a:gd name="connsiteX40" fmla="*/ 4461261 w 4549123"/>
              <a:gd name="connsiteY40" fmla="*/ 1682815 h 5549966"/>
              <a:gd name="connsiteX41" fmla="*/ 4462772 w 4549123"/>
              <a:gd name="connsiteY41" fmla="*/ 1700268 h 5549966"/>
              <a:gd name="connsiteX42" fmla="*/ 4451302 w 4549123"/>
              <a:gd name="connsiteY42" fmla="*/ 1735163 h 5549966"/>
              <a:gd name="connsiteX43" fmla="*/ 4449242 w 4549123"/>
              <a:gd name="connsiteY43" fmla="*/ 1735289 h 5549966"/>
              <a:gd name="connsiteX44" fmla="*/ 4440744 w 4549123"/>
              <a:gd name="connsiteY44" fmla="*/ 1887374 h 5549966"/>
              <a:gd name="connsiteX45" fmla="*/ 4449435 w 4549123"/>
              <a:gd name="connsiteY45" fmla="*/ 1911536 h 5549966"/>
              <a:gd name="connsiteX46" fmla="*/ 4451713 w 4549123"/>
              <a:gd name="connsiteY46" fmla="*/ 1961755 h 5549966"/>
              <a:gd name="connsiteX47" fmla="*/ 4450832 w 4549123"/>
              <a:gd name="connsiteY47" fmla="*/ 1995384 h 5549966"/>
              <a:gd name="connsiteX48" fmla="*/ 4450370 w 4549123"/>
              <a:gd name="connsiteY48" fmla="*/ 2000244 h 5549966"/>
              <a:gd name="connsiteX49" fmla="*/ 4441250 w 4549123"/>
              <a:gd name="connsiteY49" fmla="*/ 2040142 h 5549966"/>
              <a:gd name="connsiteX50" fmla="*/ 4444515 w 4549123"/>
              <a:gd name="connsiteY50" fmla="*/ 2044087 h 5549966"/>
              <a:gd name="connsiteX51" fmla="*/ 4447356 w 4549123"/>
              <a:gd name="connsiteY51" fmla="*/ 2056904 h 5549966"/>
              <a:gd name="connsiteX52" fmla="*/ 4442615 w 4549123"/>
              <a:gd name="connsiteY52" fmla="*/ 2067489 h 5549966"/>
              <a:gd name="connsiteX53" fmla="*/ 4432431 w 4549123"/>
              <a:gd name="connsiteY53" fmla="*/ 2117719 h 5549966"/>
              <a:gd name="connsiteX54" fmla="*/ 4425100 w 4549123"/>
              <a:gd name="connsiteY54" fmla="*/ 2167300 h 5549966"/>
              <a:gd name="connsiteX55" fmla="*/ 4369017 w 4549123"/>
              <a:gd name="connsiteY55" fmla="*/ 3223633 h 5549966"/>
              <a:gd name="connsiteX56" fmla="*/ 4356231 w 4549123"/>
              <a:gd name="connsiteY56" fmla="*/ 3477281 h 5549966"/>
              <a:gd name="connsiteX57" fmla="*/ 4345146 w 4549123"/>
              <a:gd name="connsiteY57" fmla="*/ 3639984 h 5549966"/>
              <a:gd name="connsiteX58" fmla="*/ 4254385 w 4549123"/>
              <a:gd name="connsiteY58" fmla="*/ 5278921 h 5549966"/>
              <a:gd name="connsiteX59" fmla="*/ 4259683 w 4549123"/>
              <a:gd name="connsiteY59" fmla="*/ 5315626 h 5549966"/>
              <a:gd name="connsiteX60" fmla="*/ 4263217 w 4549123"/>
              <a:gd name="connsiteY60" fmla="*/ 5350090 h 5549966"/>
              <a:gd name="connsiteX61" fmla="*/ 4266049 w 4549123"/>
              <a:gd name="connsiteY61" fmla="*/ 5450399 h 5549966"/>
              <a:gd name="connsiteX62" fmla="*/ 4247492 w 4549123"/>
              <a:gd name="connsiteY62" fmla="*/ 5484804 h 5549966"/>
              <a:gd name="connsiteX63" fmla="*/ 4242840 w 4549123"/>
              <a:gd name="connsiteY63" fmla="*/ 5487504 h 5549966"/>
              <a:gd name="connsiteX64" fmla="*/ 4239383 w 4549123"/>
              <a:gd name="connsiteY64" fmla="*/ 5549951 h 5549966"/>
              <a:gd name="connsiteX65" fmla="*/ 266751 w 4549123"/>
              <a:gd name="connsiteY65" fmla="*/ 5218723 h 5549966"/>
              <a:gd name="connsiteX66" fmla="*/ 12505 w 4549123"/>
              <a:gd name="connsiteY66" fmla="*/ 5243704 h 5549966"/>
              <a:gd name="connsiteX67" fmla="*/ 0 w 4549123"/>
              <a:gd name="connsiteY67" fmla="*/ 5239903 h 5549966"/>
              <a:gd name="connsiteX68" fmla="*/ 4220 w 4549123"/>
              <a:gd name="connsiteY68" fmla="*/ 5233298 h 5549966"/>
              <a:gd name="connsiteX69" fmla="*/ 4489 w 4549123"/>
              <a:gd name="connsiteY69" fmla="*/ 5230552 h 5549966"/>
              <a:gd name="connsiteX70" fmla="*/ 4759 w 4549123"/>
              <a:gd name="connsiteY70" fmla="*/ 5227804 h 5549966"/>
              <a:gd name="connsiteX71" fmla="*/ 5296 w 4549123"/>
              <a:gd name="connsiteY71" fmla="*/ 5222308 h 5549966"/>
              <a:gd name="connsiteX72" fmla="*/ 4981 w 4549123"/>
              <a:gd name="connsiteY72" fmla="*/ 5216405 h 5549966"/>
              <a:gd name="connsiteX73" fmla="*/ 4397 w 4549123"/>
              <a:gd name="connsiteY73" fmla="*/ 5213249 h 5549966"/>
              <a:gd name="connsiteX74" fmla="*/ 4666 w 4549123"/>
              <a:gd name="connsiteY74" fmla="*/ 5210500 h 5549966"/>
              <a:gd name="connsiteX75" fmla="*/ 4350 w 4549123"/>
              <a:gd name="connsiteY75" fmla="*/ 5204597 h 5549966"/>
              <a:gd name="connsiteX76" fmla="*/ 3767 w 4549123"/>
              <a:gd name="connsiteY76" fmla="*/ 5201441 h 5549966"/>
              <a:gd name="connsiteX77" fmla="*/ 3137 w 4549123"/>
              <a:gd name="connsiteY77" fmla="*/ 5189632 h 5549966"/>
              <a:gd name="connsiteX78" fmla="*/ 2553 w 4549123"/>
              <a:gd name="connsiteY78" fmla="*/ 5186477 h 5549966"/>
              <a:gd name="connsiteX79" fmla="*/ 2821 w 4549123"/>
              <a:gd name="connsiteY79" fmla="*/ 5183728 h 5549966"/>
              <a:gd name="connsiteX80" fmla="*/ 1386 w 4549123"/>
              <a:gd name="connsiteY80" fmla="*/ 5180163 h 5549966"/>
              <a:gd name="connsiteX81" fmla="*/ 6798 w 4549123"/>
              <a:gd name="connsiteY81" fmla="*/ 5116566 h 5549966"/>
              <a:gd name="connsiteX82" fmla="*/ 74412 w 4549123"/>
              <a:gd name="connsiteY82" fmla="*/ 3839310 h 5549966"/>
              <a:gd name="connsiteX83" fmla="*/ 299102 w 4549123"/>
              <a:gd name="connsiteY83" fmla="*/ 0 h 5549966"/>
              <a:gd name="connsiteX0" fmla="*/ 303426 w 4553447"/>
              <a:gd name="connsiteY0" fmla="*/ 0 h 5549966"/>
              <a:gd name="connsiteX1" fmla="*/ 3305612 w 4553447"/>
              <a:gd name="connsiteY1" fmla="*/ 171842 h 5549966"/>
              <a:gd name="connsiteX2" fmla="*/ 4134423 w 4553447"/>
              <a:gd name="connsiteY2" fmla="*/ 226950 h 5549966"/>
              <a:gd name="connsiteX3" fmla="*/ 4507617 w 4553447"/>
              <a:gd name="connsiteY3" fmla="*/ 247374 h 5549966"/>
              <a:gd name="connsiteX4" fmla="*/ 4535496 w 4553447"/>
              <a:gd name="connsiteY4" fmla="*/ 269179 h 5549966"/>
              <a:gd name="connsiteX5" fmla="*/ 4533722 w 4553447"/>
              <a:gd name="connsiteY5" fmla="*/ 300930 h 5549966"/>
              <a:gd name="connsiteX6" fmla="*/ 4536644 w 4553447"/>
              <a:gd name="connsiteY6" fmla="*/ 302647 h 5549966"/>
              <a:gd name="connsiteX7" fmla="*/ 4553070 w 4553447"/>
              <a:gd name="connsiteY7" fmla="*/ 334222 h 5549966"/>
              <a:gd name="connsiteX8" fmla="*/ 4530809 w 4553447"/>
              <a:gd name="connsiteY8" fmla="*/ 391868 h 5549966"/>
              <a:gd name="connsiteX9" fmla="*/ 4527321 w 4553447"/>
              <a:gd name="connsiteY9" fmla="*/ 415489 h 5549966"/>
              <a:gd name="connsiteX10" fmla="*/ 4522216 w 4553447"/>
              <a:gd name="connsiteY10" fmla="*/ 506828 h 5549966"/>
              <a:gd name="connsiteX11" fmla="*/ 4521566 w 4553447"/>
              <a:gd name="connsiteY11" fmla="*/ 553245 h 5549966"/>
              <a:gd name="connsiteX12" fmla="*/ 4518467 w 4553447"/>
              <a:gd name="connsiteY12" fmla="*/ 581709 h 5549966"/>
              <a:gd name="connsiteX13" fmla="*/ 4517798 w 4553447"/>
              <a:gd name="connsiteY13" fmla="*/ 585890 h 5549966"/>
              <a:gd name="connsiteX14" fmla="*/ 4504861 w 4553447"/>
              <a:gd name="connsiteY14" fmla="*/ 817404 h 5549966"/>
              <a:gd name="connsiteX15" fmla="*/ 4506574 w 4553447"/>
              <a:gd name="connsiteY15" fmla="*/ 822238 h 5549966"/>
              <a:gd name="connsiteX16" fmla="*/ 4504423 w 4553447"/>
              <a:gd name="connsiteY16" fmla="*/ 846069 h 5549966"/>
              <a:gd name="connsiteX17" fmla="*/ 4502823 w 4553447"/>
              <a:gd name="connsiteY17" fmla="*/ 853854 h 5549966"/>
              <a:gd name="connsiteX18" fmla="*/ 4496585 w 4553447"/>
              <a:gd name="connsiteY18" fmla="*/ 965485 h 5549966"/>
              <a:gd name="connsiteX19" fmla="*/ 4498662 w 4553447"/>
              <a:gd name="connsiteY19" fmla="*/ 966385 h 5549966"/>
              <a:gd name="connsiteX20" fmla="*/ 4502781 w 4553447"/>
              <a:gd name="connsiteY20" fmla="*/ 1002567 h 5549966"/>
              <a:gd name="connsiteX21" fmla="*/ 4497983 w 4553447"/>
              <a:gd name="connsiteY21" fmla="*/ 1101094 h 5549966"/>
              <a:gd name="connsiteX22" fmla="*/ 4497878 w 4553447"/>
              <a:gd name="connsiteY22" fmla="*/ 1159389 h 5549966"/>
              <a:gd name="connsiteX23" fmla="*/ 4502181 w 4553447"/>
              <a:gd name="connsiteY23" fmla="*/ 1180505 h 5549966"/>
              <a:gd name="connsiteX24" fmla="*/ 4505271 w 4553447"/>
              <a:gd name="connsiteY24" fmla="*/ 1210687 h 5549966"/>
              <a:gd name="connsiteX25" fmla="*/ 4514088 w 4553447"/>
              <a:gd name="connsiteY25" fmla="*/ 1263157 h 5549966"/>
              <a:gd name="connsiteX26" fmla="*/ 4516365 w 4553447"/>
              <a:gd name="connsiteY26" fmla="*/ 1313374 h 5549966"/>
              <a:gd name="connsiteX27" fmla="*/ 4515485 w 4553447"/>
              <a:gd name="connsiteY27" fmla="*/ 1347004 h 5549966"/>
              <a:gd name="connsiteX28" fmla="*/ 4515022 w 4553447"/>
              <a:gd name="connsiteY28" fmla="*/ 1351864 h 5549966"/>
              <a:gd name="connsiteX29" fmla="*/ 4505903 w 4553447"/>
              <a:gd name="connsiteY29" fmla="*/ 1391762 h 5549966"/>
              <a:gd name="connsiteX30" fmla="*/ 4509167 w 4553447"/>
              <a:gd name="connsiteY30" fmla="*/ 1395707 h 5549966"/>
              <a:gd name="connsiteX31" fmla="*/ 4512009 w 4553447"/>
              <a:gd name="connsiteY31" fmla="*/ 1408524 h 5549966"/>
              <a:gd name="connsiteX32" fmla="*/ 4507268 w 4553447"/>
              <a:gd name="connsiteY32" fmla="*/ 1419109 h 5549966"/>
              <a:gd name="connsiteX33" fmla="*/ 4497084 w 4553447"/>
              <a:gd name="connsiteY33" fmla="*/ 1469337 h 5549966"/>
              <a:gd name="connsiteX34" fmla="*/ 4486187 w 4553447"/>
              <a:gd name="connsiteY34" fmla="*/ 1543038 h 5549966"/>
              <a:gd name="connsiteX35" fmla="*/ 4481306 w 4553447"/>
              <a:gd name="connsiteY35" fmla="*/ 1553997 h 5549966"/>
              <a:gd name="connsiteX36" fmla="*/ 4466878 w 4553447"/>
              <a:gd name="connsiteY36" fmla="*/ 1626071 h 5549966"/>
              <a:gd name="connsiteX37" fmla="*/ 4463163 w 4553447"/>
              <a:gd name="connsiteY37" fmla="*/ 1664103 h 5549966"/>
              <a:gd name="connsiteX38" fmla="*/ 4466823 w 4553447"/>
              <a:gd name="connsiteY38" fmla="*/ 1668558 h 5549966"/>
              <a:gd name="connsiteX39" fmla="*/ 4465173 w 4553447"/>
              <a:gd name="connsiteY39" fmla="*/ 1679756 h 5549966"/>
              <a:gd name="connsiteX40" fmla="*/ 4465585 w 4553447"/>
              <a:gd name="connsiteY40" fmla="*/ 1682815 h 5549966"/>
              <a:gd name="connsiteX41" fmla="*/ 4467096 w 4553447"/>
              <a:gd name="connsiteY41" fmla="*/ 1700268 h 5549966"/>
              <a:gd name="connsiteX42" fmla="*/ 4455626 w 4553447"/>
              <a:gd name="connsiteY42" fmla="*/ 1735163 h 5549966"/>
              <a:gd name="connsiteX43" fmla="*/ 4453566 w 4553447"/>
              <a:gd name="connsiteY43" fmla="*/ 1735289 h 5549966"/>
              <a:gd name="connsiteX44" fmla="*/ 4445068 w 4553447"/>
              <a:gd name="connsiteY44" fmla="*/ 1887374 h 5549966"/>
              <a:gd name="connsiteX45" fmla="*/ 4453759 w 4553447"/>
              <a:gd name="connsiteY45" fmla="*/ 1911536 h 5549966"/>
              <a:gd name="connsiteX46" fmla="*/ 4456037 w 4553447"/>
              <a:gd name="connsiteY46" fmla="*/ 1961755 h 5549966"/>
              <a:gd name="connsiteX47" fmla="*/ 4455156 w 4553447"/>
              <a:gd name="connsiteY47" fmla="*/ 1995384 h 5549966"/>
              <a:gd name="connsiteX48" fmla="*/ 4454694 w 4553447"/>
              <a:gd name="connsiteY48" fmla="*/ 2000244 h 5549966"/>
              <a:gd name="connsiteX49" fmla="*/ 4445574 w 4553447"/>
              <a:gd name="connsiteY49" fmla="*/ 2040142 h 5549966"/>
              <a:gd name="connsiteX50" fmla="*/ 4448839 w 4553447"/>
              <a:gd name="connsiteY50" fmla="*/ 2044087 h 5549966"/>
              <a:gd name="connsiteX51" fmla="*/ 4451680 w 4553447"/>
              <a:gd name="connsiteY51" fmla="*/ 2056904 h 5549966"/>
              <a:gd name="connsiteX52" fmla="*/ 4446939 w 4553447"/>
              <a:gd name="connsiteY52" fmla="*/ 2067489 h 5549966"/>
              <a:gd name="connsiteX53" fmla="*/ 4436755 w 4553447"/>
              <a:gd name="connsiteY53" fmla="*/ 2117719 h 5549966"/>
              <a:gd name="connsiteX54" fmla="*/ 4429424 w 4553447"/>
              <a:gd name="connsiteY54" fmla="*/ 2167300 h 5549966"/>
              <a:gd name="connsiteX55" fmla="*/ 4373341 w 4553447"/>
              <a:gd name="connsiteY55" fmla="*/ 3223633 h 5549966"/>
              <a:gd name="connsiteX56" fmla="*/ 4360555 w 4553447"/>
              <a:gd name="connsiteY56" fmla="*/ 3477281 h 5549966"/>
              <a:gd name="connsiteX57" fmla="*/ 4349470 w 4553447"/>
              <a:gd name="connsiteY57" fmla="*/ 3639984 h 5549966"/>
              <a:gd name="connsiteX58" fmla="*/ 4258709 w 4553447"/>
              <a:gd name="connsiteY58" fmla="*/ 5278921 h 5549966"/>
              <a:gd name="connsiteX59" fmla="*/ 4264007 w 4553447"/>
              <a:gd name="connsiteY59" fmla="*/ 5315626 h 5549966"/>
              <a:gd name="connsiteX60" fmla="*/ 4267541 w 4553447"/>
              <a:gd name="connsiteY60" fmla="*/ 5350090 h 5549966"/>
              <a:gd name="connsiteX61" fmla="*/ 4270373 w 4553447"/>
              <a:gd name="connsiteY61" fmla="*/ 5450399 h 5549966"/>
              <a:gd name="connsiteX62" fmla="*/ 4251816 w 4553447"/>
              <a:gd name="connsiteY62" fmla="*/ 5484804 h 5549966"/>
              <a:gd name="connsiteX63" fmla="*/ 4247164 w 4553447"/>
              <a:gd name="connsiteY63" fmla="*/ 5487504 h 5549966"/>
              <a:gd name="connsiteX64" fmla="*/ 4243707 w 4553447"/>
              <a:gd name="connsiteY64" fmla="*/ 5549951 h 5549966"/>
              <a:gd name="connsiteX65" fmla="*/ 271075 w 4553447"/>
              <a:gd name="connsiteY65" fmla="*/ 5218723 h 5549966"/>
              <a:gd name="connsiteX66" fmla="*/ 0 w 4553447"/>
              <a:gd name="connsiteY66" fmla="*/ 5280167 h 5549966"/>
              <a:gd name="connsiteX67" fmla="*/ 4324 w 4553447"/>
              <a:gd name="connsiteY67" fmla="*/ 5239903 h 5549966"/>
              <a:gd name="connsiteX68" fmla="*/ 8544 w 4553447"/>
              <a:gd name="connsiteY68" fmla="*/ 5233298 h 5549966"/>
              <a:gd name="connsiteX69" fmla="*/ 8813 w 4553447"/>
              <a:gd name="connsiteY69" fmla="*/ 5230552 h 5549966"/>
              <a:gd name="connsiteX70" fmla="*/ 9083 w 4553447"/>
              <a:gd name="connsiteY70" fmla="*/ 5227804 h 5549966"/>
              <a:gd name="connsiteX71" fmla="*/ 9620 w 4553447"/>
              <a:gd name="connsiteY71" fmla="*/ 5222308 h 5549966"/>
              <a:gd name="connsiteX72" fmla="*/ 9305 w 4553447"/>
              <a:gd name="connsiteY72" fmla="*/ 5216405 h 5549966"/>
              <a:gd name="connsiteX73" fmla="*/ 8721 w 4553447"/>
              <a:gd name="connsiteY73" fmla="*/ 5213249 h 5549966"/>
              <a:gd name="connsiteX74" fmla="*/ 8990 w 4553447"/>
              <a:gd name="connsiteY74" fmla="*/ 5210500 h 5549966"/>
              <a:gd name="connsiteX75" fmla="*/ 8674 w 4553447"/>
              <a:gd name="connsiteY75" fmla="*/ 5204597 h 5549966"/>
              <a:gd name="connsiteX76" fmla="*/ 8091 w 4553447"/>
              <a:gd name="connsiteY76" fmla="*/ 5201441 h 5549966"/>
              <a:gd name="connsiteX77" fmla="*/ 7461 w 4553447"/>
              <a:gd name="connsiteY77" fmla="*/ 5189632 h 5549966"/>
              <a:gd name="connsiteX78" fmla="*/ 6877 w 4553447"/>
              <a:gd name="connsiteY78" fmla="*/ 5186477 h 5549966"/>
              <a:gd name="connsiteX79" fmla="*/ 7145 w 4553447"/>
              <a:gd name="connsiteY79" fmla="*/ 5183728 h 5549966"/>
              <a:gd name="connsiteX80" fmla="*/ 5710 w 4553447"/>
              <a:gd name="connsiteY80" fmla="*/ 5180163 h 5549966"/>
              <a:gd name="connsiteX81" fmla="*/ 11122 w 4553447"/>
              <a:gd name="connsiteY81" fmla="*/ 5116566 h 5549966"/>
              <a:gd name="connsiteX82" fmla="*/ 78736 w 4553447"/>
              <a:gd name="connsiteY82" fmla="*/ 3839310 h 5549966"/>
              <a:gd name="connsiteX83" fmla="*/ 303426 w 4553447"/>
              <a:gd name="connsiteY83" fmla="*/ 0 h 5549966"/>
              <a:gd name="connsiteX0" fmla="*/ 303426 w 4553447"/>
              <a:gd name="connsiteY0" fmla="*/ 0 h 5549973"/>
              <a:gd name="connsiteX1" fmla="*/ 3305612 w 4553447"/>
              <a:gd name="connsiteY1" fmla="*/ 171842 h 5549973"/>
              <a:gd name="connsiteX2" fmla="*/ 4134423 w 4553447"/>
              <a:gd name="connsiteY2" fmla="*/ 226950 h 5549973"/>
              <a:gd name="connsiteX3" fmla="*/ 4507617 w 4553447"/>
              <a:gd name="connsiteY3" fmla="*/ 247374 h 5549973"/>
              <a:gd name="connsiteX4" fmla="*/ 4535496 w 4553447"/>
              <a:gd name="connsiteY4" fmla="*/ 269179 h 5549973"/>
              <a:gd name="connsiteX5" fmla="*/ 4533722 w 4553447"/>
              <a:gd name="connsiteY5" fmla="*/ 300930 h 5549973"/>
              <a:gd name="connsiteX6" fmla="*/ 4536644 w 4553447"/>
              <a:gd name="connsiteY6" fmla="*/ 302647 h 5549973"/>
              <a:gd name="connsiteX7" fmla="*/ 4553070 w 4553447"/>
              <a:gd name="connsiteY7" fmla="*/ 334222 h 5549973"/>
              <a:gd name="connsiteX8" fmla="*/ 4530809 w 4553447"/>
              <a:gd name="connsiteY8" fmla="*/ 391868 h 5549973"/>
              <a:gd name="connsiteX9" fmla="*/ 4527321 w 4553447"/>
              <a:gd name="connsiteY9" fmla="*/ 415489 h 5549973"/>
              <a:gd name="connsiteX10" fmla="*/ 4522216 w 4553447"/>
              <a:gd name="connsiteY10" fmla="*/ 506828 h 5549973"/>
              <a:gd name="connsiteX11" fmla="*/ 4521566 w 4553447"/>
              <a:gd name="connsiteY11" fmla="*/ 553245 h 5549973"/>
              <a:gd name="connsiteX12" fmla="*/ 4518467 w 4553447"/>
              <a:gd name="connsiteY12" fmla="*/ 581709 h 5549973"/>
              <a:gd name="connsiteX13" fmla="*/ 4517798 w 4553447"/>
              <a:gd name="connsiteY13" fmla="*/ 585890 h 5549973"/>
              <a:gd name="connsiteX14" fmla="*/ 4504861 w 4553447"/>
              <a:gd name="connsiteY14" fmla="*/ 817404 h 5549973"/>
              <a:gd name="connsiteX15" fmla="*/ 4506574 w 4553447"/>
              <a:gd name="connsiteY15" fmla="*/ 822238 h 5549973"/>
              <a:gd name="connsiteX16" fmla="*/ 4504423 w 4553447"/>
              <a:gd name="connsiteY16" fmla="*/ 846069 h 5549973"/>
              <a:gd name="connsiteX17" fmla="*/ 4502823 w 4553447"/>
              <a:gd name="connsiteY17" fmla="*/ 853854 h 5549973"/>
              <a:gd name="connsiteX18" fmla="*/ 4496585 w 4553447"/>
              <a:gd name="connsiteY18" fmla="*/ 965485 h 5549973"/>
              <a:gd name="connsiteX19" fmla="*/ 4498662 w 4553447"/>
              <a:gd name="connsiteY19" fmla="*/ 966385 h 5549973"/>
              <a:gd name="connsiteX20" fmla="*/ 4502781 w 4553447"/>
              <a:gd name="connsiteY20" fmla="*/ 1002567 h 5549973"/>
              <a:gd name="connsiteX21" fmla="*/ 4497983 w 4553447"/>
              <a:gd name="connsiteY21" fmla="*/ 1101094 h 5549973"/>
              <a:gd name="connsiteX22" fmla="*/ 4497878 w 4553447"/>
              <a:gd name="connsiteY22" fmla="*/ 1159389 h 5549973"/>
              <a:gd name="connsiteX23" fmla="*/ 4502181 w 4553447"/>
              <a:gd name="connsiteY23" fmla="*/ 1180505 h 5549973"/>
              <a:gd name="connsiteX24" fmla="*/ 4505271 w 4553447"/>
              <a:gd name="connsiteY24" fmla="*/ 1210687 h 5549973"/>
              <a:gd name="connsiteX25" fmla="*/ 4514088 w 4553447"/>
              <a:gd name="connsiteY25" fmla="*/ 1263157 h 5549973"/>
              <a:gd name="connsiteX26" fmla="*/ 4516365 w 4553447"/>
              <a:gd name="connsiteY26" fmla="*/ 1313374 h 5549973"/>
              <a:gd name="connsiteX27" fmla="*/ 4515485 w 4553447"/>
              <a:gd name="connsiteY27" fmla="*/ 1347004 h 5549973"/>
              <a:gd name="connsiteX28" fmla="*/ 4515022 w 4553447"/>
              <a:gd name="connsiteY28" fmla="*/ 1351864 h 5549973"/>
              <a:gd name="connsiteX29" fmla="*/ 4505903 w 4553447"/>
              <a:gd name="connsiteY29" fmla="*/ 1391762 h 5549973"/>
              <a:gd name="connsiteX30" fmla="*/ 4509167 w 4553447"/>
              <a:gd name="connsiteY30" fmla="*/ 1395707 h 5549973"/>
              <a:gd name="connsiteX31" fmla="*/ 4512009 w 4553447"/>
              <a:gd name="connsiteY31" fmla="*/ 1408524 h 5549973"/>
              <a:gd name="connsiteX32" fmla="*/ 4507268 w 4553447"/>
              <a:gd name="connsiteY32" fmla="*/ 1419109 h 5549973"/>
              <a:gd name="connsiteX33" fmla="*/ 4497084 w 4553447"/>
              <a:gd name="connsiteY33" fmla="*/ 1469337 h 5549973"/>
              <a:gd name="connsiteX34" fmla="*/ 4486187 w 4553447"/>
              <a:gd name="connsiteY34" fmla="*/ 1543038 h 5549973"/>
              <a:gd name="connsiteX35" fmla="*/ 4481306 w 4553447"/>
              <a:gd name="connsiteY35" fmla="*/ 1553997 h 5549973"/>
              <a:gd name="connsiteX36" fmla="*/ 4466878 w 4553447"/>
              <a:gd name="connsiteY36" fmla="*/ 1626071 h 5549973"/>
              <a:gd name="connsiteX37" fmla="*/ 4463163 w 4553447"/>
              <a:gd name="connsiteY37" fmla="*/ 1664103 h 5549973"/>
              <a:gd name="connsiteX38" fmla="*/ 4466823 w 4553447"/>
              <a:gd name="connsiteY38" fmla="*/ 1668558 h 5549973"/>
              <a:gd name="connsiteX39" fmla="*/ 4465173 w 4553447"/>
              <a:gd name="connsiteY39" fmla="*/ 1679756 h 5549973"/>
              <a:gd name="connsiteX40" fmla="*/ 4465585 w 4553447"/>
              <a:gd name="connsiteY40" fmla="*/ 1682815 h 5549973"/>
              <a:gd name="connsiteX41" fmla="*/ 4467096 w 4553447"/>
              <a:gd name="connsiteY41" fmla="*/ 1700268 h 5549973"/>
              <a:gd name="connsiteX42" fmla="*/ 4455626 w 4553447"/>
              <a:gd name="connsiteY42" fmla="*/ 1735163 h 5549973"/>
              <a:gd name="connsiteX43" fmla="*/ 4453566 w 4553447"/>
              <a:gd name="connsiteY43" fmla="*/ 1735289 h 5549973"/>
              <a:gd name="connsiteX44" fmla="*/ 4445068 w 4553447"/>
              <a:gd name="connsiteY44" fmla="*/ 1887374 h 5549973"/>
              <a:gd name="connsiteX45" fmla="*/ 4453759 w 4553447"/>
              <a:gd name="connsiteY45" fmla="*/ 1911536 h 5549973"/>
              <a:gd name="connsiteX46" fmla="*/ 4456037 w 4553447"/>
              <a:gd name="connsiteY46" fmla="*/ 1961755 h 5549973"/>
              <a:gd name="connsiteX47" fmla="*/ 4455156 w 4553447"/>
              <a:gd name="connsiteY47" fmla="*/ 1995384 h 5549973"/>
              <a:gd name="connsiteX48" fmla="*/ 4454694 w 4553447"/>
              <a:gd name="connsiteY48" fmla="*/ 2000244 h 5549973"/>
              <a:gd name="connsiteX49" fmla="*/ 4445574 w 4553447"/>
              <a:gd name="connsiteY49" fmla="*/ 2040142 h 5549973"/>
              <a:gd name="connsiteX50" fmla="*/ 4448839 w 4553447"/>
              <a:gd name="connsiteY50" fmla="*/ 2044087 h 5549973"/>
              <a:gd name="connsiteX51" fmla="*/ 4451680 w 4553447"/>
              <a:gd name="connsiteY51" fmla="*/ 2056904 h 5549973"/>
              <a:gd name="connsiteX52" fmla="*/ 4446939 w 4553447"/>
              <a:gd name="connsiteY52" fmla="*/ 2067489 h 5549973"/>
              <a:gd name="connsiteX53" fmla="*/ 4436755 w 4553447"/>
              <a:gd name="connsiteY53" fmla="*/ 2117719 h 5549973"/>
              <a:gd name="connsiteX54" fmla="*/ 4429424 w 4553447"/>
              <a:gd name="connsiteY54" fmla="*/ 2167300 h 5549973"/>
              <a:gd name="connsiteX55" fmla="*/ 4373341 w 4553447"/>
              <a:gd name="connsiteY55" fmla="*/ 3223633 h 5549973"/>
              <a:gd name="connsiteX56" fmla="*/ 4360555 w 4553447"/>
              <a:gd name="connsiteY56" fmla="*/ 3477281 h 5549973"/>
              <a:gd name="connsiteX57" fmla="*/ 4349470 w 4553447"/>
              <a:gd name="connsiteY57" fmla="*/ 3639984 h 5549973"/>
              <a:gd name="connsiteX58" fmla="*/ 4258709 w 4553447"/>
              <a:gd name="connsiteY58" fmla="*/ 5278921 h 5549973"/>
              <a:gd name="connsiteX59" fmla="*/ 4264007 w 4553447"/>
              <a:gd name="connsiteY59" fmla="*/ 5315626 h 5549973"/>
              <a:gd name="connsiteX60" fmla="*/ 4267541 w 4553447"/>
              <a:gd name="connsiteY60" fmla="*/ 5350090 h 5549973"/>
              <a:gd name="connsiteX61" fmla="*/ 4270373 w 4553447"/>
              <a:gd name="connsiteY61" fmla="*/ 5450399 h 5549973"/>
              <a:gd name="connsiteX62" fmla="*/ 4251816 w 4553447"/>
              <a:gd name="connsiteY62" fmla="*/ 5484804 h 5549973"/>
              <a:gd name="connsiteX63" fmla="*/ 4247164 w 4553447"/>
              <a:gd name="connsiteY63" fmla="*/ 5487504 h 5549973"/>
              <a:gd name="connsiteX64" fmla="*/ 4243707 w 4553447"/>
              <a:gd name="connsiteY64" fmla="*/ 5549951 h 5549973"/>
              <a:gd name="connsiteX65" fmla="*/ 310344 w 4553447"/>
              <a:gd name="connsiteY65" fmla="*/ 5297261 h 5549973"/>
              <a:gd name="connsiteX66" fmla="*/ 0 w 4553447"/>
              <a:gd name="connsiteY66" fmla="*/ 5280167 h 5549973"/>
              <a:gd name="connsiteX67" fmla="*/ 4324 w 4553447"/>
              <a:gd name="connsiteY67" fmla="*/ 5239903 h 5549973"/>
              <a:gd name="connsiteX68" fmla="*/ 8544 w 4553447"/>
              <a:gd name="connsiteY68" fmla="*/ 5233298 h 5549973"/>
              <a:gd name="connsiteX69" fmla="*/ 8813 w 4553447"/>
              <a:gd name="connsiteY69" fmla="*/ 5230552 h 5549973"/>
              <a:gd name="connsiteX70" fmla="*/ 9083 w 4553447"/>
              <a:gd name="connsiteY70" fmla="*/ 5227804 h 5549973"/>
              <a:gd name="connsiteX71" fmla="*/ 9620 w 4553447"/>
              <a:gd name="connsiteY71" fmla="*/ 5222308 h 5549973"/>
              <a:gd name="connsiteX72" fmla="*/ 9305 w 4553447"/>
              <a:gd name="connsiteY72" fmla="*/ 5216405 h 5549973"/>
              <a:gd name="connsiteX73" fmla="*/ 8721 w 4553447"/>
              <a:gd name="connsiteY73" fmla="*/ 5213249 h 5549973"/>
              <a:gd name="connsiteX74" fmla="*/ 8990 w 4553447"/>
              <a:gd name="connsiteY74" fmla="*/ 5210500 h 5549973"/>
              <a:gd name="connsiteX75" fmla="*/ 8674 w 4553447"/>
              <a:gd name="connsiteY75" fmla="*/ 5204597 h 5549973"/>
              <a:gd name="connsiteX76" fmla="*/ 8091 w 4553447"/>
              <a:gd name="connsiteY76" fmla="*/ 5201441 h 5549973"/>
              <a:gd name="connsiteX77" fmla="*/ 7461 w 4553447"/>
              <a:gd name="connsiteY77" fmla="*/ 5189632 h 5549973"/>
              <a:gd name="connsiteX78" fmla="*/ 6877 w 4553447"/>
              <a:gd name="connsiteY78" fmla="*/ 5186477 h 5549973"/>
              <a:gd name="connsiteX79" fmla="*/ 7145 w 4553447"/>
              <a:gd name="connsiteY79" fmla="*/ 5183728 h 5549973"/>
              <a:gd name="connsiteX80" fmla="*/ 5710 w 4553447"/>
              <a:gd name="connsiteY80" fmla="*/ 5180163 h 5549973"/>
              <a:gd name="connsiteX81" fmla="*/ 11122 w 4553447"/>
              <a:gd name="connsiteY81" fmla="*/ 5116566 h 5549973"/>
              <a:gd name="connsiteX82" fmla="*/ 78736 w 4553447"/>
              <a:gd name="connsiteY82" fmla="*/ 3839310 h 5549973"/>
              <a:gd name="connsiteX83" fmla="*/ 303426 w 4553447"/>
              <a:gd name="connsiteY83" fmla="*/ 0 h 5549973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4324 w 4553447"/>
              <a:gd name="connsiteY67" fmla="*/ 5239903 h 5549974"/>
              <a:gd name="connsiteX68" fmla="*/ 8544 w 4553447"/>
              <a:gd name="connsiteY68" fmla="*/ 5233298 h 5549974"/>
              <a:gd name="connsiteX69" fmla="*/ 8813 w 4553447"/>
              <a:gd name="connsiteY69" fmla="*/ 5230552 h 5549974"/>
              <a:gd name="connsiteX70" fmla="*/ 9083 w 4553447"/>
              <a:gd name="connsiteY70" fmla="*/ 5227804 h 5549974"/>
              <a:gd name="connsiteX71" fmla="*/ 9620 w 4553447"/>
              <a:gd name="connsiteY71" fmla="*/ 5222308 h 5549974"/>
              <a:gd name="connsiteX72" fmla="*/ 9305 w 4553447"/>
              <a:gd name="connsiteY72" fmla="*/ 5216405 h 5549974"/>
              <a:gd name="connsiteX73" fmla="*/ 8721 w 4553447"/>
              <a:gd name="connsiteY73" fmla="*/ 5213249 h 5549974"/>
              <a:gd name="connsiteX74" fmla="*/ 8990 w 4553447"/>
              <a:gd name="connsiteY74" fmla="*/ 5210500 h 5549974"/>
              <a:gd name="connsiteX75" fmla="*/ 8674 w 4553447"/>
              <a:gd name="connsiteY75" fmla="*/ 5204597 h 5549974"/>
              <a:gd name="connsiteX76" fmla="*/ 8091 w 4553447"/>
              <a:gd name="connsiteY76" fmla="*/ 5201441 h 5549974"/>
              <a:gd name="connsiteX77" fmla="*/ 7461 w 4553447"/>
              <a:gd name="connsiteY77" fmla="*/ 5189632 h 5549974"/>
              <a:gd name="connsiteX78" fmla="*/ 6877 w 4553447"/>
              <a:gd name="connsiteY78" fmla="*/ 5186477 h 5549974"/>
              <a:gd name="connsiteX79" fmla="*/ 7145 w 4553447"/>
              <a:gd name="connsiteY79" fmla="*/ 5183728 h 5549974"/>
              <a:gd name="connsiteX80" fmla="*/ 5710 w 4553447"/>
              <a:gd name="connsiteY80" fmla="*/ 5180163 h 5549974"/>
              <a:gd name="connsiteX81" fmla="*/ 11122 w 4553447"/>
              <a:gd name="connsiteY81" fmla="*/ 5116566 h 5549974"/>
              <a:gd name="connsiteX82" fmla="*/ 78736 w 4553447"/>
              <a:gd name="connsiteY82" fmla="*/ 3839310 h 5549974"/>
              <a:gd name="connsiteX83" fmla="*/ 303426 w 4553447"/>
              <a:gd name="connsiteY83" fmla="*/ 0 h 5549974"/>
              <a:gd name="connsiteX0" fmla="*/ 276445 w 4553447"/>
              <a:gd name="connsiteY0" fmla="*/ 0 h 5531266"/>
              <a:gd name="connsiteX1" fmla="*/ 3305612 w 4553447"/>
              <a:gd name="connsiteY1" fmla="*/ 153134 h 5531266"/>
              <a:gd name="connsiteX2" fmla="*/ 4134423 w 4553447"/>
              <a:gd name="connsiteY2" fmla="*/ 208242 h 5531266"/>
              <a:gd name="connsiteX3" fmla="*/ 4507617 w 4553447"/>
              <a:gd name="connsiteY3" fmla="*/ 228666 h 5531266"/>
              <a:gd name="connsiteX4" fmla="*/ 4535496 w 4553447"/>
              <a:gd name="connsiteY4" fmla="*/ 250471 h 5531266"/>
              <a:gd name="connsiteX5" fmla="*/ 4533722 w 4553447"/>
              <a:gd name="connsiteY5" fmla="*/ 282222 h 5531266"/>
              <a:gd name="connsiteX6" fmla="*/ 4536644 w 4553447"/>
              <a:gd name="connsiteY6" fmla="*/ 283939 h 5531266"/>
              <a:gd name="connsiteX7" fmla="*/ 4553070 w 4553447"/>
              <a:gd name="connsiteY7" fmla="*/ 315514 h 5531266"/>
              <a:gd name="connsiteX8" fmla="*/ 4530809 w 4553447"/>
              <a:gd name="connsiteY8" fmla="*/ 373160 h 5531266"/>
              <a:gd name="connsiteX9" fmla="*/ 4527321 w 4553447"/>
              <a:gd name="connsiteY9" fmla="*/ 396781 h 5531266"/>
              <a:gd name="connsiteX10" fmla="*/ 4522216 w 4553447"/>
              <a:gd name="connsiteY10" fmla="*/ 488120 h 5531266"/>
              <a:gd name="connsiteX11" fmla="*/ 4521566 w 4553447"/>
              <a:gd name="connsiteY11" fmla="*/ 534537 h 5531266"/>
              <a:gd name="connsiteX12" fmla="*/ 4518467 w 4553447"/>
              <a:gd name="connsiteY12" fmla="*/ 563001 h 5531266"/>
              <a:gd name="connsiteX13" fmla="*/ 4517798 w 4553447"/>
              <a:gd name="connsiteY13" fmla="*/ 567182 h 5531266"/>
              <a:gd name="connsiteX14" fmla="*/ 4504861 w 4553447"/>
              <a:gd name="connsiteY14" fmla="*/ 798696 h 5531266"/>
              <a:gd name="connsiteX15" fmla="*/ 4506574 w 4553447"/>
              <a:gd name="connsiteY15" fmla="*/ 803530 h 5531266"/>
              <a:gd name="connsiteX16" fmla="*/ 4504423 w 4553447"/>
              <a:gd name="connsiteY16" fmla="*/ 827361 h 5531266"/>
              <a:gd name="connsiteX17" fmla="*/ 4502823 w 4553447"/>
              <a:gd name="connsiteY17" fmla="*/ 835146 h 5531266"/>
              <a:gd name="connsiteX18" fmla="*/ 4496585 w 4553447"/>
              <a:gd name="connsiteY18" fmla="*/ 946777 h 5531266"/>
              <a:gd name="connsiteX19" fmla="*/ 4498662 w 4553447"/>
              <a:gd name="connsiteY19" fmla="*/ 947677 h 5531266"/>
              <a:gd name="connsiteX20" fmla="*/ 4502781 w 4553447"/>
              <a:gd name="connsiteY20" fmla="*/ 983859 h 5531266"/>
              <a:gd name="connsiteX21" fmla="*/ 4497983 w 4553447"/>
              <a:gd name="connsiteY21" fmla="*/ 1082386 h 5531266"/>
              <a:gd name="connsiteX22" fmla="*/ 4497878 w 4553447"/>
              <a:gd name="connsiteY22" fmla="*/ 1140681 h 5531266"/>
              <a:gd name="connsiteX23" fmla="*/ 4502181 w 4553447"/>
              <a:gd name="connsiteY23" fmla="*/ 1161797 h 5531266"/>
              <a:gd name="connsiteX24" fmla="*/ 4505271 w 4553447"/>
              <a:gd name="connsiteY24" fmla="*/ 1191979 h 5531266"/>
              <a:gd name="connsiteX25" fmla="*/ 4514088 w 4553447"/>
              <a:gd name="connsiteY25" fmla="*/ 1244449 h 5531266"/>
              <a:gd name="connsiteX26" fmla="*/ 4516365 w 4553447"/>
              <a:gd name="connsiteY26" fmla="*/ 1294666 h 5531266"/>
              <a:gd name="connsiteX27" fmla="*/ 4515485 w 4553447"/>
              <a:gd name="connsiteY27" fmla="*/ 1328296 h 5531266"/>
              <a:gd name="connsiteX28" fmla="*/ 4515022 w 4553447"/>
              <a:gd name="connsiteY28" fmla="*/ 1333156 h 5531266"/>
              <a:gd name="connsiteX29" fmla="*/ 4505903 w 4553447"/>
              <a:gd name="connsiteY29" fmla="*/ 1373054 h 5531266"/>
              <a:gd name="connsiteX30" fmla="*/ 4509167 w 4553447"/>
              <a:gd name="connsiteY30" fmla="*/ 1376999 h 5531266"/>
              <a:gd name="connsiteX31" fmla="*/ 4512009 w 4553447"/>
              <a:gd name="connsiteY31" fmla="*/ 1389816 h 5531266"/>
              <a:gd name="connsiteX32" fmla="*/ 4507268 w 4553447"/>
              <a:gd name="connsiteY32" fmla="*/ 1400401 h 5531266"/>
              <a:gd name="connsiteX33" fmla="*/ 4497084 w 4553447"/>
              <a:gd name="connsiteY33" fmla="*/ 1450629 h 5531266"/>
              <a:gd name="connsiteX34" fmla="*/ 4486187 w 4553447"/>
              <a:gd name="connsiteY34" fmla="*/ 1524330 h 5531266"/>
              <a:gd name="connsiteX35" fmla="*/ 4481306 w 4553447"/>
              <a:gd name="connsiteY35" fmla="*/ 1535289 h 5531266"/>
              <a:gd name="connsiteX36" fmla="*/ 4466878 w 4553447"/>
              <a:gd name="connsiteY36" fmla="*/ 1607363 h 5531266"/>
              <a:gd name="connsiteX37" fmla="*/ 4463163 w 4553447"/>
              <a:gd name="connsiteY37" fmla="*/ 1645395 h 5531266"/>
              <a:gd name="connsiteX38" fmla="*/ 4466823 w 4553447"/>
              <a:gd name="connsiteY38" fmla="*/ 1649850 h 5531266"/>
              <a:gd name="connsiteX39" fmla="*/ 4465173 w 4553447"/>
              <a:gd name="connsiteY39" fmla="*/ 1661048 h 5531266"/>
              <a:gd name="connsiteX40" fmla="*/ 4465585 w 4553447"/>
              <a:gd name="connsiteY40" fmla="*/ 1664107 h 5531266"/>
              <a:gd name="connsiteX41" fmla="*/ 4467096 w 4553447"/>
              <a:gd name="connsiteY41" fmla="*/ 1681560 h 5531266"/>
              <a:gd name="connsiteX42" fmla="*/ 4455626 w 4553447"/>
              <a:gd name="connsiteY42" fmla="*/ 1716455 h 5531266"/>
              <a:gd name="connsiteX43" fmla="*/ 4453566 w 4553447"/>
              <a:gd name="connsiteY43" fmla="*/ 1716581 h 5531266"/>
              <a:gd name="connsiteX44" fmla="*/ 4445068 w 4553447"/>
              <a:gd name="connsiteY44" fmla="*/ 1868666 h 5531266"/>
              <a:gd name="connsiteX45" fmla="*/ 4453759 w 4553447"/>
              <a:gd name="connsiteY45" fmla="*/ 1892828 h 5531266"/>
              <a:gd name="connsiteX46" fmla="*/ 4456037 w 4553447"/>
              <a:gd name="connsiteY46" fmla="*/ 1943047 h 5531266"/>
              <a:gd name="connsiteX47" fmla="*/ 4455156 w 4553447"/>
              <a:gd name="connsiteY47" fmla="*/ 1976676 h 5531266"/>
              <a:gd name="connsiteX48" fmla="*/ 4454694 w 4553447"/>
              <a:gd name="connsiteY48" fmla="*/ 1981536 h 5531266"/>
              <a:gd name="connsiteX49" fmla="*/ 4445574 w 4553447"/>
              <a:gd name="connsiteY49" fmla="*/ 2021434 h 5531266"/>
              <a:gd name="connsiteX50" fmla="*/ 4448839 w 4553447"/>
              <a:gd name="connsiteY50" fmla="*/ 2025379 h 5531266"/>
              <a:gd name="connsiteX51" fmla="*/ 4451680 w 4553447"/>
              <a:gd name="connsiteY51" fmla="*/ 2038196 h 5531266"/>
              <a:gd name="connsiteX52" fmla="*/ 4446939 w 4553447"/>
              <a:gd name="connsiteY52" fmla="*/ 2048781 h 5531266"/>
              <a:gd name="connsiteX53" fmla="*/ 4436755 w 4553447"/>
              <a:gd name="connsiteY53" fmla="*/ 2099011 h 5531266"/>
              <a:gd name="connsiteX54" fmla="*/ 4429424 w 4553447"/>
              <a:gd name="connsiteY54" fmla="*/ 2148592 h 5531266"/>
              <a:gd name="connsiteX55" fmla="*/ 4373341 w 4553447"/>
              <a:gd name="connsiteY55" fmla="*/ 3204925 h 5531266"/>
              <a:gd name="connsiteX56" fmla="*/ 4360555 w 4553447"/>
              <a:gd name="connsiteY56" fmla="*/ 3458573 h 5531266"/>
              <a:gd name="connsiteX57" fmla="*/ 4349470 w 4553447"/>
              <a:gd name="connsiteY57" fmla="*/ 3621276 h 5531266"/>
              <a:gd name="connsiteX58" fmla="*/ 4258709 w 4553447"/>
              <a:gd name="connsiteY58" fmla="*/ 5260213 h 5531266"/>
              <a:gd name="connsiteX59" fmla="*/ 4264007 w 4553447"/>
              <a:gd name="connsiteY59" fmla="*/ 5296918 h 5531266"/>
              <a:gd name="connsiteX60" fmla="*/ 4267541 w 4553447"/>
              <a:gd name="connsiteY60" fmla="*/ 5331382 h 5531266"/>
              <a:gd name="connsiteX61" fmla="*/ 4270373 w 4553447"/>
              <a:gd name="connsiteY61" fmla="*/ 5431691 h 5531266"/>
              <a:gd name="connsiteX62" fmla="*/ 4251816 w 4553447"/>
              <a:gd name="connsiteY62" fmla="*/ 5466096 h 5531266"/>
              <a:gd name="connsiteX63" fmla="*/ 4247164 w 4553447"/>
              <a:gd name="connsiteY63" fmla="*/ 5468796 h 5531266"/>
              <a:gd name="connsiteX64" fmla="*/ 4243707 w 4553447"/>
              <a:gd name="connsiteY64" fmla="*/ 5531243 h 5531266"/>
              <a:gd name="connsiteX65" fmla="*/ 310344 w 4553447"/>
              <a:gd name="connsiteY65" fmla="*/ 5278553 h 5531266"/>
              <a:gd name="connsiteX66" fmla="*/ 0 w 4553447"/>
              <a:gd name="connsiteY66" fmla="*/ 5261459 h 5531266"/>
              <a:gd name="connsiteX67" fmla="*/ 4324 w 4553447"/>
              <a:gd name="connsiteY67" fmla="*/ 5221195 h 5531266"/>
              <a:gd name="connsiteX68" fmla="*/ 8544 w 4553447"/>
              <a:gd name="connsiteY68" fmla="*/ 5214590 h 5531266"/>
              <a:gd name="connsiteX69" fmla="*/ 8813 w 4553447"/>
              <a:gd name="connsiteY69" fmla="*/ 5211844 h 5531266"/>
              <a:gd name="connsiteX70" fmla="*/ 9083 w 4553447"/>
              <a:gd name="connsiteY70" fmla="*/ 5209096 h 5531266"/>
              <a:gd name="connsiteX71" fmla="*/ 9620 w 4553447"/>
              <a:gd name="connsiteY71" fmla="*/ 5203600 h 5531266"/>
              <a:gd name="connsiteX72" fmla="*/ 9305 w 4553447"/>
              <a:gd name="connsiteY72" fmla="*/ 5197697 h 5531266"/>
              <a:gd name="connsiteX73" fmla="*/ 8721 w 4553447"/>
              <a:gd name="connsiteY73" fmla="*/ 5194541 h 5531266"/>
              <a:gd name="connsiteX74" fmla="*/ 8990 w 4553447"/>
              <a:gd name="connsiteY74" fmla="*/ 5191792 h 5531266"/>
              <a:gd name="connsiteX75" fmla="*/ 8674 w 4553447"/>
              <a:gd name="connsiteY75" fmla="*/ 5185889 h 5531266"/>
              <a:gd name="connsiteX76" fmla="*/ 8091 w 4553447"/>
              <a:gd name="connsiteY76" fmla="*/ 5182733 h 5531266"/>
              <a:gd name="connsiteX77" fmla="*/ 7461 w 4553447"/>
              <a:gd name="connsiteY77" fmla="*/ 5170924 h 5531266"/>
              <a:gd name="connsiteX78" fmla="*/ 6877 w 4553447"/>
              <a:gd name="connsiteY78" fmla="*/ 5167769 h 5531266"/>
              <a:gd name="connsiteX79" fmla="*/ 7145 w 4553447"/>
              <a:gd name="connsiteY79" fmla="*/ 5165020 h 5531266"/>
              <a:gd name="connsiteX80" fmla="*/ 5710 w 4553447"/>
              <a:gd name="connsiteY80" fmla="*/ 5161455 h 5531266"/>
              <a:gd name="connsiteX81" fmla="*/ 11122 w 4553447"/>
              <a:gd name="connsiteY81" fmla="*/ 5097858 h 5531266"/>
              <a:gd name="connsiteX82" fmla="*/ 78736 w 4553447"/>
              <a:gd name="connsiteY82" fmla="*/ 3820602 h 5531266"/>
              <a:gd name="connsiteX83" fmla="*/ 276445 w 4553447"/>
              <a:gd name="connsiteY83" fmla="*/ 0 h 5531266"/>
              <a:gd name="connsiteX0" fmla="*/ 276445 w 4553447"/>
              <a:gd name="connsiteY0" fmla="*/ 0 h 5531266"/>
              <a:gd name="connsiteX1" fmla="*/ 3305612 w 4553447"/>
              <a:gd name="connsiteY1" fmla="*/ 153134 h 5531266"/>
              <a:gd name="connsiteX2" fmla="*/ 4134423 w 4553447"/>
              <a:gd name="connsiteY2" fmla="*/ 208242 h 5531266"/>
              <a:gd name="connsiteX3" fmla="*/ 4507617 w 4553447"/>
              <a:gd name="connsiteY3" fmla="*/ 228666 h 5531266"/>
              <a:gd name="connsiteX4" fmla="*/ 4535496 w 4553447"/>
              <a:gd name="connsiteY4" fmla="*/ 250471 h 5531266"/>
              <a:gd name="connsiteX5" fmla="*/ 4533722 w 4553447"/>
              <a:gd name="connsiteY5" fmla="*/ 282222 h 5531266"/>
              <a:gd name="connsiteX6" fmla="*/ 4536644 w 4553447"/>
              <a:gd name="connsiteY6" fmla="*/ 283939 h 5531266"/>
              <a:gd name="connsiteX7" fmla="*/ 4553070 w 4553447"/>
              <a:gd name="connsiteY7" fmla="*/ 315514 h 5531266"/>
              <a:gd name="connsiteX8" fmla="*/ 4530809 w 4553447"/>
              <a:gd name="connsiteY8" fmla="*/ 373160 h 5531266"/>
              <a:gd name="connsiteX9" fmla="*/ 4527321 w 4553447"/>
              <a:gd name="connsiteY9" fmla="*/ 396781 h 5531266"/>
              <a:gd name="connsiteX10" fmla="*/ 4522216 w 4553447"/>
              <a:gd name="connsiteY10" fmla="*/ 488120 h 5531266"/>
              <a:gd name="connsiteX11" fmla="*/ 4521566 w 4553447"/>
              <a:gd name="connsiteY11" fmla="*/ 534537 h 5531266"/>
              <a:gd name="connsiteX12" fmla="*/ 4518467 w 4553447"/>
              <a:gd name="connsiteY12" fmla="*/ 563001 h 5531266"/>
              <a:gd name="connsiteX13" fmla="*/ 4517798 w 4553447"/>
              <a:gd name="connsiteY13" fmla="*/ 567182 h 5531266"/>
              <a:gd name="connsiteX14" fmla="*/ 4504861 w 4553447"/>
              <a:gd name="connsiteY14" fmla="*/ 798696 h 5531266"/>
              <a:gd name="connsiteX15" fmla="*/ 4506574 w 4553447"/>
              <a:gd name="connsiteY15" fmla="*/ 803530 h 5531266"/>
              <a:gd name="connsiteX16" fmla="*/ 4504423 w 4553447"/>
              <a:gd name="connsiteY16" fmla="*/ 827361 h 5531266"/>
              <a:gd name="connsiteX17" fmla="*/ 4502823 w 4553447"/>
              <a:gd name="connsiteY17" fmla="*/ 835146 h 5531266"/>
              <a:gd name="connsiteX18" fmla="*/ 4496585 w 4553447"/>
              <a:gd name="connsiteY18" fmla="*/ 946777 h 5531266"/>
              <a:gd name="connsiteX19" fmla="*/ 4498662 w 4553447"/>
              <a:gd name="connsiteY19" fmla="*/ 947677 h 5531266"/>
              <a:gd name="connsiteX20" fmla="*/ 4502781 w 4553447"/>
              <a:gd name="connsiteY20" fmla="*/ 983859 h 5531266"/>
              <a:gd name="connsiteX21" fmla="*/ 4497983 w 4553447"/>
              <a:gd name="connsiteY21" fmla="*/ 1082386 h 5531266"/>
              <a:gd name="connsiteX22" fmla="*/ 4497878 w 4553447"/>
              <a:gd name="connsiteY22" fmla="*/ 1140681 h 5531266"/>
              <a:gd name="connsiteX23" fmla="*/ 4502181 w 4553447"/>
              <a:gd name="connsiteY23" fmla="*/ 1161797 h 5531266"/>
              <a:gd name="connsiteX24" fmla="*/ 4505271 w 4553447"/>
              <a:gd name="connsiteY24" fmla="*/ 1191979 h 5531266"/>
              <a:gd name="connsiteX25" fmla="*/ 4514088 w 4553447"/>
              <a:gd name="connsiteY25" fmla="*/ 1244449 h 5531266"/>
              <a:gd name="connsiteX26" fmla="*/ 4516365 w 4553447"/>
              <a:gd name="connsiteY26" fmla="*/ 1294666 h 5531266"/>
              <a:gd name="connsiteX27" fmla="*/ 4515485 w 4553447"/>
              <a:gd name="connsiteY27" fmla="*/ 1328296 h 5531266"/>
              <a:gd name="connsiteX28" fmla="*/ 4515022 w 4553447"/>
              <a:gd name="connsiteY28" fmla="*/ 1333156 h 5531266"/>
              <a:gd name="connsiteX29" fmla="*/ 4505903 w 4553447"/>
              <a:gd name="connsiteY29" fmla="*/ 1373054 h 5531266"/>
              <a:gd name="connsiteX30" fmla="*/ 4509167 w 4553447"/>
              <a:gd name="connsiteY30" fmla="*/ 1376999 h 5531266"/>
              <a:gd name="connsiteX31" fmla="*/ 4512009 w 4553447"/>
              <a:gd name="connsiteY31" fmla="*/ 1389816 h 5531266"/>
              <a:gd name="connsiteX32" fmla="*/ 4507268 w 4553447"/>
              <a:gd name="connsiteY32" fmla="*/ 1400401 h 5531266"/>
              <a:gd name="connsiteX33" fmla="*/ 4497084 w 4553447"/>
              <a:gd name="connsiteY33" fmla="*/ 1450629 h 5531266"/>
              <a:gd name="connsiteX34" fmla="*/ 4486187 w 4553447"/>
              <a:gd name="connsiteY34" fmla="*/ 1524330 h 5531266"/>
              <a:gd name="connsiteX35" fmla="*/ 4481306 w 4553447"/>
              <a:gd name="connsiteY35" fmla="*/ 1535289 h 5531266"/>
              <a:gd name="connsiteX36" fmla="*/ 4466878 w 4553447"/>
              <a:gd name="connsiteY36" fmla="*/ 1607363 h 5531266"/>
              <a:gd name="connsiteX37" fmla="*/ 4463163 w 4553447"/>
              <a:gd name="connsiteY37" fmla="*/ 1645395 h 5531266"/>
              <a:gd name="connsiteX38" fmla="*/ 4466823 w 4553447"/>
              <a:gd name="connsiteY38" fmla="*/ 1649850 h 5531266"/>
              <a:gd name="connsiteX39" fmla="*/ 4465173 w 4553447"/>
              <a:gd name="connsiteY39" fmla="*/ 1661048 h 5531266"/>
              <a:gd name="connsiteX40" fmla="*/ 4465585 w 4553447"/>
              <a:gd name="connsiteY40" fmla="*/ 1664107 h 5531266"/>
              <a:gd name="connsiteX41" fmla="*/ 4467096 w 4553447"/>
              <a:gd name="connsiteY41" fmla="*/ 1681560 h 5531266"/>
              <a:gd name="connsiteX42" fmla="*/ 4455626 w 4553447"/>
              <a:gd name="connsiteY42" fmla="*/ 1716455 h 5531266"/>
              <a:gd name="connsiteX43" fmla="*/ 4453566 w 4553447"/>
              <a:gd name="connsiteY43" fmla="*/ 1716581 h 5531266"/>
              <a:gd name="connsiteX44" fmla="*/ 4445068 w 4553447"/>
              <a:gd name="connsiteY44" fmla="*/ 1868666 h 5531266"/>
              <a:gd name="connsiteX45" fmla="*/ 4453759 w 4553447"/>
              <a:gd name="connsiteY45" fmla="*/ 1892828 h 5531266"/>
              <a:gd name="connsiteX46" fmla="*/ 4456037 w 4553447"/>
              <a:gd name="connsiteY46" fmla="*/ 1943047 h 5531266"/>
              <a:gd name="connsiteX47" fmla="*/ 4455156 w 4553447"/>
              <a:gd name="connsiteY47" fmla="*/ 1976676 h 5531266"/>
              <a:gd name="connsiteX48" fmla="*/ 4454694 w 4553447"/>
              <a:gd name="connsiteY48" fmla="*/ 1981536 h 5531266"/>
              <a:gd name="connsiteX49" fmla="*/ 4445574 w 4553447"/>
              <a:gd name="connsiteY49" fmla="*/ 2021434 h 5531266"/>
              <a:gd name="connsiteX50" fmla="*/ 4448839 w 4553447"/>
              <a:gd name="connsiteY50" fmla="*/ 2025379 h 5531266"/>
              <a:gd name="connsiteX51" fmla="*/ 4451680 w 4553447"/>
              <a:gd name="connsiteY51" fmla="*/ 2038196 h 5531266"/>
              <a:gd name="connsiteX52" fmla="*/ 4446939 w 4553447"/>
              <a:gd name="connsiteY52" fmla="*/ 2048781 h 5531266"/>
              <a:gd name="connsiteX53" fmla="*/ 4436755 w 4553447"/>
              <a:gd name="connsiteY53" fmla="*/ 2099011 h 5531266"/>
              <a:gd name="connsiteX54" fmla="*/ 4429424 w 4553447"/>
              <a:gd name="connsiteY54" fmla="*/ 2148592 h 5531266"/>
              <a:gd name="connsiteX55" fmla="*/ 4373341 w 4553447"/>
              <a:gd name="connsiteY55" fmla="*/ 3204925 h 5531266"/>
              <a:gd name="connsiteX56" fmla="*/ 4360555 w 4553447"/>
              <a:gd name="connsiteY56" fmla="*/ 3458573 h 5531266"/>
              <a:gd name="connsiteX57" fmla="*/ 4349470 w 4553447"/>
              <a:gd name="connsiteY57" fmla="*/ 3621276 h 5531266"/>
              <a:gd name="connsiteX58" fmla="*/ 4258709 w 4553447"/>
              <a:gd name="connsiteY58" fmla="*/ 5260213 h 5531266"/>
              <a:gd name="connsiteX59" fmla="*/ 4264007 w 4553447"/>
              <a:gd name="connsiteY59" fmla="*/ 5296918 h 5531266"/>
              <a:gd name="connsiteX60" fmla="*/ 4267541 w 4553447"/>
              <a:gd name="connsiteY60" fmla="*/ 5331382 h 5531266"/>
              <a:gd name="connsiteX61" fmla="*/ 4270373 w 4553447"/>
              <a:gd name="connsiteY61" fmla="*/ 5431691 h 5531266"/>
              <a:gd name="connsiteX62" fmla="*/ 4251816 w 4553447"/>
              <a:gd name="connsiteY62" fmla="*/ 5466096 h 5531266"/>
              <a:gd name="connsiteX63" fmla="*/ 4247164 w 4553447"/>
              <a:gd name="connsiteY63" fmla="*/ 5468796 h 5531266"/>
              <a:gd name="connsiteX64" fmla="*/ 4243707 w 4553447"/>
              <a:gd name="connsiteY64" fmla="*/ 5531243 h 5531266"/>
              <a:gd name="connsiteX65" fmla="*/ 310344 w 4553447"/>
              <a:gd name="connsiteY65" fmla="*/ 5278553 h 5531266"/>
              <a:gd name="connsiteX66" fmla="*/ 0 w 4553447"/>
              <a:gd name="connsiteY66" fmla="*/ 5261459 h 5531266"/>
              <a:gd name="connsiteX67" fmla="*/ 4324 w 4553447"/>
              <a:gd name="connsiteY67" fmla="*/ 5221195 h 5531266"/>
              <a:gd name="connsiteX68" fmla="*/ 8544 w 4553447"/>
              <a:gd name="connsiteY68" fmla="*/ 5214590 h 5531266"/>
              <a:gd name="connsiteX69" fmla="*/ 8813 w 4553447"/>
              <a:gd name="connsiteY69" fmla="*/ 5211844 h 5531266"/>
              <a:gd name="connsiteX70" fmla="*/ 9083 w 4553447"/>
              <a:gd name="connsiteY70" fmla="*/ 5209096 h 5531266"/>
              <a:gd name="connsiteX71" fmla="*/ 9620 w 4553447"/>
              <a:gd name="connsiteY71" fmla="*/ 5203600 h 5531266"/>
              <a:gd name="connsiteX72" fmla="*/ 9305 w 4553447"/>
              <a:gd name="connsiteY72" fmla="*/ 5197697 h 5531266"/>
              <a:gd name="connsiteX73" fmla="*/ 8721 w 4553447"/>
              <a:gd name="connsiteY73" fmla="*/ 5194541 h 5531266"/>
              <a:gd name="connsiteX74" fmla="*/ 8990 w 4553447"/>
              <a:gd name="connsiteY74" fmla="*/ 5191792 h 5531266"/>
              <a:gd name="connsiteX75" fmla="*/ 8674 w 4553447"/>
              <a:gd name="connsiteY75" fmla="*/ 5185889 h 5531266"/>
              <a:gd name="connsiteX76" fmla="*/ 8091 w 4553447"/>
              <a:gd name="connsiteY76" fmla="*/ 5182733 h 5531266"/>
              <a:gd name="connsiteX77" fmla="*/ 7461 w 4553447"/>
              <a:gd name="connsiteY77" fmla="*/ 5170924 h 5531266"/>
              <a:gd name="connsiteX78" fmla="*/ 6877 w 4553447"/>
              <a:gd name="connsiteY78" fmla="*/ 5167769 h 5531266"/>
              <a:gd name="connsiteX79" fmla="*/ 7145 w 4553447"/>
              <a:gd name="connsiteY79" fmla="*/ 5165020 h 5531266"/>
              <a:gd name="connsiteX80" fmla="*/ 5710 w 4553447"/>
              <a:gd name="connsiteY80" fmla="*/ 5161455 h 5531266"/>
              <a:gd name="connsiteX81" fmla="*/ 11122 w 4553447"/>
              <a:gd name="connsiteY81" fmla="*/ 5097858 h 5531266"/>
              <a:gd name="connsiteX82" fmla="*/ 276445 w 4553447"/>
              <a:gd name="connsiteY82" fmla="*/ 0 h 5531266"/>
              <a:gd name="connsiteX0" fmla="*/ 276445 w 4553447"/>
              <a:gd name="connsiteY0" fmla="*/ 0 h 5531266"/>
              <a:gd name="connsiteX1" fmla="*/ 3305612 w 4553447"/>
              <a:gd name="connsiteY1" fmla="*/ 153134 h 5531266"/>
              <a:gd name="connsiteX2" fmla="*/ 4134423 w 4553447"/>
              <a:gd name="connsiteY2" fmla="*/ 208242 h 5531266"/>
              <a:gd name="connsiteX3" fmla="*/ 4507617 w 4553447"/>
              <a:gd name="connsiteY3" fmla="*/ 228666 h 5531266"/>
              <a:gd name="connsiteX4" fmla="*/ 4535496 w 4553447"/>
              <a:gd name="connsiteY4" fmla="*/ 250471 h 5531266"/>
              <a:gd name="connsiteX5" fmla="*/ 4533722 w 4553447"/>
              <a:gd name="connsiteY5" fmla="*/ 282222 h 5531266"/>
              <a:gd name="connsiteX6" fmla="*/ 4536644 w 4553447"/>
              <a:gd name="connsiteY6" fmla="*/ 283939 h 5531266"/>
              <a:gd name="connsiteX7" fmla="*/ 4553070 w 4553447"/>
              <a:gd name="connsiteY7" fmla="*/ 315514 h 5531266"/>
              <a:gd name="connsiteX8" fmla="*/ 4530809 w 4553447"/>
              <a:gd name="connsiteY8" fmla="*/ 373160 h 5531266"/>
              <a:gd name="connsiteX9" fmla="*/ 4527321 w 4553447"/>
              <a:gd name="connsiteY9" fmla="*/ 396781 h 5531266"/>
              <a:gd name="connsiteX10" fmla="*/ 4522216 w 4553447"/>
              <a:gd name="connsiteY10" fmla="*/ 488120 h 5531266"/>
              <a:gd name="connsiteX11" fmla="*/ 4521566 w 4553447"/>
              <a:gd name="connsiteY11" fmla="*/ 534537 h 5531266"/>
              <a:gd name="connsiteX12" fmla="*/ 4518467 w 4553447"/>
              <a:gd name="connsiteY12" fmla="*/ 563001 h 5531266"/>
              <a:gd name="connsiteX13" fmla="*/ 4517798 w 4553447"/>
              <a:gd name="connsiteY13" fmla="*/ 567182 h 5531266"/>
              <a:gd name="connsiteX14" fmla="*/ 4504861 w 4553447"/>
              <a:gd name="connsiteY14" fmla="*/ 798696 h 5531266"/>
              <a:gd name="connsiteX15" fmla="*/ 4506574 w 4553447"/>
              <a:gd name="connsiteY15" fmla="*/ 803530 h 5531266"/>
              <a:gd name="connsiteX16" fmla="*/ 4504423 w 4553447"/>
              <a:gd name="connsiteY16" fmla="*/ 827361 h 5531266"/>
              <a:gd name="connsiteX17" fmla="*/ 4502823 w 4553447"/>
              <a:gd name="connsiteY17" fmla="*/ 835146 h 5531266"/>
              <a:gd name="connsiteX18" fmla="*/ 4496585 w 4553447"/>
              <a:gd name="connsiteY18" fmla="*/ 946777 h 5531266"/>
              <a:gd name="connsiteX19" fmla="*/ 4498662 w 4553447"/>
              <a:gd name="connsiteY19" fmla="*/ 947677 h 5531266"/>
              <a:gd name="connsiteX20" fmla="*/ 4502781 w 4553447"/>
              <a:gd name="connsiteY20" fmla="*/ 983859 h 5531266"/>
              <a:gd name="connsiteX21" fmla="*/ 4497983 w 4553447"/>
              <a:gd name="connsiteY21" fmla="*/ 1082386 h 5531266"/>
              <a:gd name="connsiteX22" fmla="*/ 4497878 w 4553447"/>
              <a:gd name="connsiteY22" fmla="*/ 1140681 h 5531266"/>
              <a:gd name="connsiteX23" fmla="*/ 4502181 w 4553447"/>
              <a:gd name="connsiteY23" fmla="*/ 1161797 h 5531266"/>
              <a:gd name="connsiteX24" fmla="*/ 4505271 w 4553447"/>
              <a:gd name="connsiteY24" fmla="*/ 1191979 h 5531266"/>
              <a:gd name="connsiteX25" fmla="*/ 4514088 w 4553447"/>
              <a:gd name="connsiteY25" fmla="*/ 1244449 h 5531266"/>
              <a:gd name="connsiteX26" fmla="*/ 4516365 w 4553447"/>
              <a:gd name="connsiteY26" fmla="*/ 1294666 h 5531266"/>
              <a:gd name="connsiteX27" fmla="*/ 4515485 w 4553447"/>
              <a:gd name="connsiteY27" fmla="*/ 1328296 h 5531266"/>
              <a:gd name="connsiteX28" fmla="*/ 4515022 w 4553447"/>
              <a:gd name="connsiteY28" fmla="*/ 1333156 h 5531266"/>
              <a:gd name="connsiteX29" fmla="*/ 4505903 w 4553447"/>
              <a:gd name="connsiteY29" fmla="*/ 1373054 h 5531266"/>
              <a:gd name="connsiteX30" fmla="*/ 4509167 w 4553447"/>
              <a:gd name="connsiteY30" fmla="*/ 1376999 h 5531266"/>
              <a:gd name="connsiteX31" fmla="*/ 4512009 w 4553447"/>
              <a:gd name="connsiteY31" fmla="*/ 1389816 h 5531266"/>
              <a:gd name="connsiteX32" fmla="*/ 4507268 w 4553447"/>
              <a:gd name="connsiteY32" fmla="*/ 1400401 h 5531266"/>
              <a:gd name="connsiteX33" fmla="*/ 4497084 w 4553447"/>
              <a:gd name="connsiteY33" fmla="*/ 1450629 h 5531266"/>
              <a:gd name="connsiteX34" fmla="*/ 4486187 w 4553447"/>
              <a:gd name="connsiteY34" fmla="*/ 1524330 h 5531266"/>
              <a:gd name="connsiteX35" fmla="*/ 4481306 w 4553447"/>
              <a:gd name="connsiteY35" fmla="*/ 1535289 h 5531266"/>
              <a:gd name="connsiteX36" fmla="*/ 4466878 w 4553447"/>
              <a:gd name="connsiteY36" fmla="*/ 1607363 h 5531266"/>
              <a:gd name="connsiteX37" fmla="*/ 4463163 w 4553447"/>
              <a:gd name="connsiteY37" fmla="*/ 1645395 h 5531266"/>
              <a:gd name="connsiteX38" fmla="*/ 4466823 w 4553447"/>
              <a:gd name="connsiteY38" fmla="*/ 1649850 h 5531266"/>
              <a:gd name="connsiteX39" fmla="*/ 4465173 w 4553447"/>
              <a:gd name="connsiteY39" fmla="*/ 1661048 h 5531266"/>
              <a:gd name="connsiteX40" fmla="*/ 4465585 w 4553447"/>
              <a:gd name="connsiteY40" fmla="*/ 1664107 h 5531266"/>
              <a:gd name="connsiteX41" fmla="*/ 4467096 w 4553447"/>
              <a:gd name="connsiteY41" fmla="*/ 1681560 h 5531266"/>
              <a:gd name="connsiteX42" fmla="*/ 4455626 w 4553447"/>
              <a:gd name="connsiteY42" fmla="*/ 1716455 h 5531266"/>
              <a:gd name="connsiteX43" fmla="*/ 4453566 w 4553447"/>
              <a:gd name="connsiteY43" fmla="*/ 1716581 h 5531266"/>
              <a:gd name="connsiteX44" fmla="*/ 4445068 w 4553447"/>
              <a:gd name="connsiteY44" fmla="*/ 1868666 h 5531266"/>
              <a:gd name="connsiteX45" fmla="*/ 4453759 w 4553447"/>
              <a:gd name="connsiteY45" fmla="*/ 1892828 h 5531266"/>
              <a:gd name="connsiteX46" fmla="*/ 4456037 w 4553447"/>
              <a:gd name="connsiteY46" fmla="*/ 1943047 h 5531266"/>
              <a:gd name="connsiteX47" fmla="*/ 4455156 w 4553447"/>
              <a:gd name="connsiteY47" fmla="*/ 1976676 h 5531266"/>
              <a:gd name="connsiteX48" fmla="*/ 4454694 w 4553447"/>
              <a:gd name="connsiteY48" fmla="*/ 1981536 h 5531266"/>
              <a:gd name="connsiteX49" fmla="*/ 4445574 w 4553447"/>
              <a:gd name="connsiteY49" fmla="*/ 2021434 h 5531266"/>
              <a:gd name="connsiteX50" fmla="*/ 4448839 w 4553447"/>
              <a:gd name="connsiteY50" fmla="*/ 2025379 h 5531266"/>
              <a:gd name="connsiteX51" fmla="*/ 4451680 w 4553447"/>
              <a:gd name="connsiteY51" fmla="*/ 2038196 h 5531266"/>
              <a:gd name="connsiteX52" fmla="*/ 4446939 w 4553447"/>
              <a:gd name="connsiteY52" fmla="*/ 2048781 h 5531266"/>
              <a:gd name="connsiteX53" fmla="*/ 4436755 w 4553447"/>
              <a:gd name="connsiteY53" fmla="*/ 2099011 h 5531266"/>
              <a:gd name="connsiteX54" fmla="*/ 4429424 w 4553447"/>
              <a:gd name="connsiteY54" fmla="*/ 2148592 h 5531266"/>
              <a:gd name="connsiteX55" fmla="*/ 4373341 w 4553447"/>
              <a:gd name="connsiteY55" fmla="*/ 3204925 h 5531266"/>
              <a:gd name="connsiteX56" fmla="*/ 4360555 w 4553447"/>
              <a:gd name="connsiteY56" fmla="*/ 3458573 h 5531266"/>
              <a:gd name="connsiteX57" fmla="*/ 4349470 w 4553447"/>
              <a:gd name="connsiteY57" fmla="*/ 3621276 h 5531266"/>
              <a:gd name="connsiteX58" fmla="*/ 4258709 w 4553447"/>
              <a:gd name="connsiteY58" fmla="*/ 5260213 h 5531266"/>
              <a:gd name="connsiteX59" fmla="*/ 4264007 w 4553447"/>
              <a:gd name="connsiteY59" fmla="*/ 5296918 h 5531266"/>
              <a:gd name="connsiteX60" fmla="*/ 4267541 w 4553447"/>
              <a:gd name="connsiteY60" fmla="*/ 5331382 h 5531266"/>
              <a:gd name="connsiteX61" fmla="*/ 4270373 w 4553447"/>
              <a:gd name="connsiteY61" fmla="*/ 5431691 h 5531266"/>
              <a:gd name="connsiteX62" fmla="*/ 4251816 w 4553447"/>
              <a:gd name="connsiteY62" fmla="*/ 5466096 h 5531266"/>
              <a:gd name="connsiteX63" fmla="*/ 4247164 w 4553447"/>
              <a:gd name="connsiteY63" fmla="*/ 5468796 h 5531266"/>
              <a:gd name="connsiteX64" fmla="*/ 4243707 w 4553447"/>
              <a:gd name="connsiteY64" fmla="*/ 5531243 h 5531266"/>
              <a:gd name="connsiteX65" fmla="*/ 310344 w 4553447"/>
              <a:gd name="connsiteY65" fmla="*/ 5278553 h 5531266"/>
              <a:gd name="connsiteX66" fmla="*/ 0 w 4553447"/>
              <a:gd name="connsiteY66" fmla="*/ 5261459 h 5531266"/>
              <a:gd name="connsiteX67" fmla="*/ 4324 w 4553447"/>
              <a:gd name="connsiteY67" fmla="*/ 5221195 h 5531266"/>
              <a:gd name="connsiteX68" fmla="*/ 8544 w 4553447"/>
              <a:gd name="connsiteY68" fmla="*/ 5214590 h 5531266"/>
              <a:gd name="connsiteX69" fmla="*/ 8813 w 4553447"/>
              <a:gd name="connsiteY69" fmla="*/ 5211844 h 5531266"/>
              <a:gd name="connsiteX70" fmla="*/ 9083 w 4553447"/>
              <a:gd name="connsiteY70" fmla="*/ 5209096 h 5531266"/>
              <a:gd name="connsiteX71" fmla="*/ 9620 w 4553447"/>
              <a:gd name="connsiteY71" fmla="*/ 5203600 h 5531266"/>
              <a:gd name="connsiteX72" fmla="*/ 9305 w 4553447"/>
              <a:gd name="connsiteY72" fmla="*/ 5197697 h 5531266"/>
              <a:gd name="connsiteX73" fmla="*/ 8721 w 4553447"/>
              <a:gd name="connsiteY73" fmla="*/ 5194541 h 5531266"/>
              <a:gd name="connsiteX74" fmla="*/ 8990 w 4553447"/>
              <a:gd name="connsiteY74" fmla="*/ 5191792 h 5531266"/>
              <a:gd name="connsiteX75" fmla="*/ 8674 w 4553447"/>
              <a:gd name="connsiteY75" fmla="*/ 5185889 h 5531266"/>
              <a:gd name="connsiteX76" fmla="*/ 8091 w 4553447"/>
              <a:gd name="connsiteY76" fmla="*/ 5182733 h 5531266"/>
              <a:gd name="connsiteX77" fmla="*/ 7461 w 4553447"/>
              <a:gd name="connsiteY77" fmla="*/ 5170924 h 5531266"/>
              <a:gd name="connsiteX78" fmla="*/ 6877 w 4553447"/>
              <a:gd name="connsiteY78" fmla="*/ 5167769 h 5531266"/>
              <a:gd name="connsiteX79" fmla="*/ 7145 w 4553447"/>
              <a:gd name="connsiteY79" fmla="*/ 5165020 h 5531266"/>
              <a:gd name="connsiteX80" fmla="*/ 5710 w 4553447"/>
              <a:gd name="connsiteY80" fmla="*/ 5161455 h 5531266"/>
              <a:gd name="connsiteX81" fmla="*/ 276445 w 4553447"/>
              <a:gd name="connsiteY81" fmla="*/ 0 h 5531266"/>
              <a:gd name="connsiteX0" fmla="*/ 324515 w 4601517"/>
              <a:gd name="connsiteY0" fmla="*/ 0 h 5548359"/>
              <a:gd name="connsiteX1" fmla="*/ 3353682 w 4601517"/>
              <a:gd name="connsiteY1" fmla="*/ 153134 h 5548359"/>
              <a:gd name="connsiteX2" fmla="*/ 4182493 w 4601517"/>
              <a:gd name="connsiteY2" fmla="*/ 208242 h 5548359"/>
              <a:gd name="connsiteX3" fmla="*/ 4555687 w 4601517"/>
              <a:gd name="connsiteY3" fmla="*/ 228666 h 5548359"/>
              <a:gd name="connsiteX4" fmla="*/ 4583566 w 4601517"/>
              <a:gd name="connsiteY4" fmla="*/ 250471 h 5548359"/>
              <a:gd name="connsiteX5" fmla="*/ 4581792 w 4601517"/>
              <a:gd name="connsiteY5" fmla="*/ 282222 h 5548359"/>
              <a:gd name="connsiteX6" fmla="*/ 4584714 w 4601517"/>
              <a:gd name="connsiteY6" fmla="*/ 283939 h 5548359"/>
              <a:gd name="connsiteX7" fmla="*/ 4601140 w 4601517"/>
              <a:gd name="connsiteY7" fmla="*/ 315514 h 5548359"/>
              <a:gd name="connsiteX8" fmla="*/ 4578879 w 4601517"/>
              <a:gd name="connsiteY8" fmla="*/ 373160 h 5548359"/>
              <a:gd name="connsiteX9" fmla="*/ 4575391 w 4601517"/>
              <a:gd name="connsiteY9" fmla="*/ 396781 h 5548359"/>
              <a:gd name="connsiteX10" fmla="*/ 4570286 w 4601517"/>
              <a:gd name="connsiteY10" fmla="*/ 488120 h 5548359"/>
              <a:gd name="connsiteX11" fmla="*/ 4569636 w 4601517"/>
              <a:gd name="connsiteY11" fmla="*/ 534537 h 5548359"/>
              <a:gd name="connsiteX12" fmla="*/ 4566537 w 4601517"/>
              <a:gd name="connsiteY12" fmla="*/ 563001 h 5548359"/>
              <a:gd name="connsiteX13" fmla="*/ 4565868 w 4601517"/>
              <a:gd name="connsiteY13" fmla="*/ 567182 h 5548359"/>
              <a:gd name="connsiteX14" fmla="*/ 4552931 w 4601517"/>
              <a:gd name="connsiteY14" fmla="*/ 798696 h 5548359"/>
              <a:gd name="connsiteX15" fmla="*/ 4554644 w 4601517"/>
              <a:gd name="connsiteY15" fmla="*/ 803530 h 5548359"/>
              <a:gd name="connsiteX16" fmla="*/ 4552493 w 4601517"/>
              <a:gd name="connsiteY16" fmla="*/ 827361 h 5548359"/>
              <a:gd name="connsiteX17" fmla="*/ 4550893 w 4601517"/>
              <a:gd name="connsiteY17" fmla="*/ 835146 h 5548359"/>
              <a:gd name="connsiteX18" fmla="*/ 4544655 w 4601517"/>
              <a:gd name="connsiteY18" fmla="*/ 946777 h 5548359"/>
              <a:gd name="connsiteX19" fmla="*/ 4546732 w 4601517"/>
              <a:gd name="connsiteY19" fmla="*/ 947677 h 5548359"/>
              <a:gd name="connsiteX20" fmla="*/ 4550851 w 4601517"/>
              <a:gd name="connsiteY20" fmla="*/ 983859 h 5548359"/>
              <a:gd name="connsiteX21" fmla="*/ 4546053 w 4601517"/>
              <a:gd name="connsiteY21" fmla="*/ 1082386 h 5548359"/>
              <a:gd name="connsiteX22" fmla="*/ 4545948 w 4601517"/>
              <a:gd name="connsiteY22" fmla="*/ 1140681 h 5548359"/>
              <a:gd name="connsiteX23" fmla="*/ 4550251 w 4601517"/>
              <a:gd name="connsiteY23" fmla="*/ 1161797 h 5548359"/>
              <a:gd name="connsiteX24" fmla="*/ 4553341 w 4601517"/>
              <a:gd name="connsiteY24" fmla="*/ 1191979 h 5548359"/>
              <a:gd name="connsiteX25" fmla="*/ 4562158 w 4601517"/>
              <a:gd name="connsiteY25" fmla="*/ 1244449 h 5548359"/>
              <a:gd name="connsiteX26" fmla="*/ 4564435 w 4601517"/>
              <a:gd name="connsiteY26" fmla="*/ 1294666 h 5548359"/>
              <a:gd name="connsiteX27" fmla="*/ 4563555 w 4601517"/>
              <a:gd name="connsiteY27" fmla="*/ 1328296 h 5548359"/>
              <a:gd name="connsiteX28" fmla="*/ 4563092 w 4601517"/>
              <a:gd name="connsiteY28" fmla="*/ 1333156 h 5548359"/>
              <a:gd name="connsiteX29" fmla="*/ 4553973 w 4601517"/>
              <a:gd name="connsiteY29" fmla="*/ 1373054 h 5548359"/>
              <a:gd name="connsiteX30" fmla="*/ 4557237 w 4601517"/>
              <a:gd name="connsiteY30" fmla="*/ 1376999 h 5548359"/>
              <a:gd name="connsiteX31" fmla="*/ 4560079 w 4601517"/>
              <a:gd name="connsiteY31" fmla="*/ 1389816 h 5548359"/>
              <a:gd name="connsiteX32" fmla="*/ 4555338 w 4601517"/>
              <a:gd name="connsiteY32" fmla="*/ 1400401 h 5548359"/>
              <a:gd name="connsiteX33" fmla="*/ 4545154 w 4601517"/>
              <a:gd name="connsiteY33" fmla="*/ 1450629 h 5548359"/>
              <a:gd name="connsiteX34" fmla="*/ 4534257 w 4601517"/>
              <a:gd name="connsiteY34" fmla="*/ 1524330 h 5548359"/>
              <a:gd name="connsiteX35" fmla="*/ 4529376 w 4601517"/>
              <a:gd name="connsiteY35" fmla="*/ 1535289 h 5548359"/>
              <a:gd name="connsiteX36" fmla="*/ 4514948 w 4601517"/>
              <a:gd name="connsiteY36" fmla="*/ 1607363 h 5548359"/>
              <a:gd name="connsiteX37" fmla="*/ 4511233 w 4601517"/>
              <a:gd name="connsiteY37" fmla="*/ 1645395 h 5548359"/>
              <a:gd name="connsiteX38" fmla="*/ 4514893 w 4601517"/>
              <a:gd name="connsiteY38" fmla="*/ 1649850 h 5548359"/>
              <a:gd name="connsiteX39" fmla="*/ 4513243 w 4601517"/>
              <a:gd name="connsiteY39" fmla="*/ 1661048 h 5548359"/>
              <a:gd name="connsiteX40" fmla="*/ 4513655 w 4601517"/>
              <a:gd name="connsiteY40" fmla="*/ 1664107 h 5548359"/>
              <a:gd name="connsiteX41" fmla="*/ 4515166 w 4601517"/>
              <a:gd name="connsiteY41" fmla="*/ 1681560 h 5548359"/>
              <a:gd name="connsiteX42" fmla="*/ 4503696 w 4601517"/>
              <a:gd name="connsiteY42" fmla="*/ 1716455 h 5548359"/>
              <a:gd name="connsiteX43" fmla="*/ 4501636 w 4601517"/>
              <a:gd name="connsiteY43" fmla="*/ 1716581 h 5548359"/>
              <a:gd name="connsiteX44" fmla="*/ 4493138 w 4601517"/>
              <a:gd name="connsiteY44" fmla="*/ 1868666 h 5548359"/>
              <a:gd name="connsiteX45" fmla="*/ 4501829 w 4601517"/>
              <a:gd name="connsiteY45" fmla="*/ 1892828 h 5548359"/>
              <a:gd name="connsiteX46" fmla="*/ 4504107 w 4601517"/>
              <a:gd name="connsiteY46" fmla="*/ 1943047 h 5548359"/>
              <a:gd name="connsiteX47" fmla="*/ 4503226 w 4601517"/>
              <a:gd name="connsiteY47" fmla="*/ 1976676 h 5548359"/>
              <a:gd name="connsiteX48" fmla="*/ 4502764 w 4601517"/>
              <a:gd name="connsiteY48" fmla="*/ 1981536 h 5548359"/>
              <a:gd name="connsiteX49" fmla="*/ 4493644 w 4601517"/>
              <a:gd name="connsiteY49" fmla="*/ 2021434 h 5548359"/>
              <a:gd name="connsiteX50" fmla="*/ 4496909 w 4601517"/>
              <a:gd name="connsiteY50" fmla="*/ 2025379 h 5548359"/>
              <a:gd name="connsiteX51" fmla="*/ 4499750 w 4601517"/>
              <a:gd name="connsiteY51" fmla="*/ 2038196 h 5548359"/>
              <a:gd name="connsiteX52" fmla="*/ 4495009 w 4601517"/>
              <a:gd name="connsiteY52" fmla="*/ 2048781 h 5548359"/>
              <a:gd name="connsiteX53" fmla="*/ 4484825 w 4601517"/>
              <a:gd name="connsiteY53" fmla="*/ 2099011 h 5548359"/>
              <a:gd name="connsiteX54" fmla="*/ 4477494 w 4601517"/>
              <a:gd name="connsiteY54" fmla="*/ 2148592 h 5548359"/>
              <a:gd name="connsiteX55" fmla="*/ 4421411 w 4601517"/>
              <a:gd name="connsiteY55" fmla="*/ 3204925 h 5548359"/>
              <a:gd name="connsiteX56" fmla="*/ 4408625 w 4601517"/>
              <a:gd name="connsiteY56" fmla="*/ 3458573 h 5548359"/>
              <a:gd name="connsiteX57" fmla="*/ 4397540 w 4601517"/>
              <a:gd name="connsiteY57" fmla="*/ 3621276 h 5548359"/>
              <a:gd name="connsiteX58" fmla="*/ 4306779 w 4601517"/>
              <a:gd name="connsiteY58" fmla="*/ 5260213 h 5548359"/>
              <a:gd name="connsiteX59" fmla="*/ 4312077 w 4601517"/>
              <a:gd name="connsiteY59" fmla="*/ 5296918 h 5548359"/>
              <a:gd name="connsiteX60" fmla="*/ 4315611 w 4601517"/>
              <a:gd name="connsiteY60" fmla="*/ 5331382 h 5548359"/>
              <a:gd name="connsiteX61" fmla="*/ 4318443 w 4601517"/>
              <a:gd name="connsiteY61" fmla="*/ 5431691 h 5548359"/>
              <a:gd name="connsiteX62" fmla="*/ 4299886 w 4601517"/>
              <a:gd name="connsiteY62" fmla="*/ 5466096 h 5548359"/>
              <a:gd name="connsiteX63" fmla="*/ 4295234 w 4601517"/>
              <a:gd name="connsiteY63" fmla="*/ 5468796 h 5548359"/>
              <a:gd name="connsiteX64" fmla="*/ 4291777 w 4601517"/>
              <a:gd name="connsiteY64" fmla="*/ 5531243 h 5548359"/>
              <a:gd name="connsiteX65" fmla="*/ 358414 w 4601517"/>
              <a:gd name="connsiteY65" fmla="*/ 5278553 h 5548359"/>
              <a:gd name="connsiteX66" fmla="*/ 48070 w 4601517"/>
              <a:gd name="connsiteY66" fmla="*/ 5261459 h 5548359"/>
              <a:gd name="connsiteX67" fmla="*/ 52394 w 4601517"/>
              <a:gd name="connsiteY67" fmla="*/ 5221195 h 5548359"/>
              <a:gd name="connsiteX68" fmla="*/ 56614 w 4601517"/>
              <a:gd name="connsiteY68" fmla="*/ 5214590 h 5548359"/>
              <a:gd name="connsiteX69" fmla="*/ 56883 w 4601517"/>
              <a:gd name="connsiteY69" fmla="*/ 5211844 h 5548359"/>
              <a:gd name="connsiteX70" fmla="*/ 57153 w 4601517"/>
              <a:gd name="connsiteY70" fmla="*/ 5209096 h 5548359"/>
              <a:gd name="connsiteX71" fmla="*/ 57690 w 4601517"/>
              <a:gd name="connsiteY71" fmla="*/ 5203600 h 5548359"/>
              <a:gd name="connsiteX72" fmla="*/ 57375 w 4601517"/>
              <a:gd name="connsiteY72" fmla="*/ 5197697 h 5548359"/>
              <a:gd name="connsiteX73" fmla="*/ 56791 w 4601517"/>
              <a:gd name="connsiteY73" fmla="*/ 5194541 h 5548359"/>
              <a:gd name="connsiteX74" fmla="*/ 57060 w 4601517"/>
              <a:gd name="connsiteY74" fmla="*/ 5191792 h 5548359"/>
              <a:gd name="connsiteX75" fmla="*/ 56744 w 4601517"/>
              <a:gd name="connsiteY75" fmla="*/ 5185889 h 5548359"/>
              <a:gd name="connsiteX76" fmla="*/ 56161 w 4601517"/>
              <a:gd name="connsiteY76" fmla="*/ 5182733 h 5548359"/>
              <a:gd name="connsiteX77" fmla="*/ 55531 w 4601517"/>
              <a:gd name="connsiteY77" fmla="*/ 5170924 h 5548359"/>
              <a:gd name="connsiteX78" fmla="*/ 54947 w 4601517"/>
              <a:gd name="connsiteY78" fmla="*/ 5167769 h 5548359"/>
              <a:gd name="connsiteX79" fmla="*/ 55215 w 4601517"/>
              <a:gd name="connsiteY79" fmla="*/ 5165020 h 5548359"/>
              <a:gd name="connsiteX80" fmla="*/ 324515 w 4601517"/>
              <a:gd name="connsiteY80" fmla="*/ 0 h 5548359"/>
              <a:gd name="connsiteX0" fmla="*/ 324691 w 4601693"/>
              <a:gd name="connsiteY0" fmla="*/ 0 h 5531266"/>
              <a:gd name="connsiteX1" fmla="*/ 3353858 w 4601693"/>
              <a:gd name="connsiteY1" fmla="*/ 153134 h 5531266"/>
              <a:gd name="connsiteX2" fmla="*/ 4182669 w 4601693"/>
              <a:gd name="connsiteY2" fmla="*/ 208242 h 5531266"/>
              <a:gd name="connsiteX3" fmla="*/ 4555863 w 4601693"/>
              <a:gd name="connsiteY3" fmla="*/ 228666 h 5531266"/>
              <a:gd name="connsiteX4" fmla="*/ 4583742 w 4601693"/>
              <a:gd name="connsiteY4" fmla="*/ 250471 h 5531266"/>
              <a:gd name="connsiteX5" fmla="*/ 4581968 w 4601693"/>
              <a:gd name="connsiteY5" fmla="*/ 282222 h 5531266"/>
              <a:gd name="connsiteX6" fmla="*/ 4584890 w 4601693"/>
              <a:gd name="connsiteY6" fmla="*/ 283939 h 5531266"/>
              <a:gd name="connsiteX7" fmla="*/ 4601316 w 4601693"/>
              <a:gd name="connsiteY7" fmla="*/ 315514 h 5531266"/>
              <a:gd name="connsiteX8" fmla="*/ 4579055 w 4601693"/>
              <a:gd name="connsiteY8" fmla="*/ 373160 h 5531266"/>
              <a:gd name="connsiteX9" fmla="*/ 4575567 w 4601693"/>
              <a:gd name="connsiteY9" fmla="*/ 396781 h 5531266"/>
              <a:gd name="connsiteX10" fmla="*/ 4570462 w 4601693"/>
              <a:gd name="connsiteY10" fmla="*/ 488120 h 5531266"/>
              <a:gd name="connsiteX11" fmla="*/ 4569812 w 4601693"/>
              <a:gd name="connsiteY11" fmla="*/ 534537 h 5531266"/>
              <a:gd name="connsiteX12" fmla="*/ 4566713 w 4601693"/>
              <a:gd name="connsiteY12" fmla="*/ 563001 h 5531266"/>
              <a:gd name="connsiteX13" fmla="*/ 4566044 w 4601693"/>
              <a:gd name="connsiteY13" fmla="*/ 567182 h 5531266"/>
              <a:gd name="connsiteX14" fmla="*/ 4553107 w 4601693"/>
              <a:gd name="connsiteY14" fmla="*/ 798696 h 5531266"/>
              <a:gd name="connsiteX15" fmla="*/ 4554820 w 4601693"/>
              <a:gd name="connsiteY15" fmla="*/ 803530 h 5531266"/>
              <a:gd name="connsiteX16" fmla="*/ 4552669 w 4601693"/>
              <a:gd name="connsiteY16" fmla="*/ 827361 h 5531266"/>
              <a:gd name="connsiteX17" fmla="*/ 4551069 w 4601693"/>
              <a:gd name="connsiteY17" fmla="*/ 835146 h 5531266"/>
              <a:gd name="connsiteX18" fmla="*/ 4544831 w 4601693"/>
              <a:gd name="connsiteY18" fmla="*/ 946777 h 5531266"/>
              <a:gd name="connsiteX19" fmla="*/ 4546908 w 4601693"/>
              <a:gd name="connsiteY19" fmla="*/ 947677 h 5531266"/>
              <a:gd name="connsiteX20" fmla="*/ 4551027 w 4601693"/>
              <a:gd name="connsiteY20" fmla="*/ 983859 h 5531266"/>
              <a:gd name="connsiteX21" fmla="*/ 4546229 w 4601693"/>
              <a:gd name="connsiteY21" fmla="*/ 1082386 h 5531266"/>
              <a:gd name="connsiteX22" fmla="*/ 4546124 w 4601693"/>
              <a:gd name="connsiteY22" fmla="*/ 1140681 h 5531266"/>
              <a:gd name="connsiteX23" fmla="*/ 4550427 w 4601693"/>
              <a:gd name="connsiteY23" fmla="*/ 1161797 h 5531266"/>
              <a:gd name="connsiteX24" fmla="*/ 4553517 w 4601693"/>
              <a:gd name="connsiteY24" fmla="*/ 1191979 h 5531266"/>
              <a:gd name="connsiteX25" fmla="*/ 4562334 w 4601693"/>
              <a:gd name="connsiteY25" fmla="*/ 1244449 h 5531266"/>
              <a:gd name="connsiteX26" fmla="*/ 4564611 w 4601693"/>
              <a:gd name="connsiteY26" fmla="*/ 1294666 h 5531266"/>
              <a:gd name="connsiteX27" fmla="*/ 4563731 w 4601693"/>
              <a:gd name="connsiteY27" fmla="*/ 1328296 h 5531266"/>
              <a:gd name="connsiteX28" fmla="*/ 4563268 w 4601693"/>
              <a:gd name="connsiteY28" fmla="*/ 1333156 h 5531266"/>
              <a:gd name="connsiteX29" fmla="*/ 4554149 w 4601693"/>
              <a:gd name="connsiteY29" fmla="*/ 1373054 h 5531266"/>
              <a:gd name="connsiteX30" fmla="*/ 4557413 w 4601693"/>
              <a:gd name="connsiteY30" fmla="*/ 1376999 h 5531266"/>
              <a:gd name="connsiteX31" fmla="*/ 4560255 w 4601693"/>
              <a:gd name="connsiteY31" fmla="*/ 1389816 h 5531266"/>
              <a:gd name="connsiteX32" fmla="*/ 4555514 w 4601693"/>
              <a:gd name="connsiteY32" fmla="*/ 1400401 h 5531266"/>
              <a:gd name="connsiteX33" fmla="*/ 4545330 w 4601693"/>
              <a:gd name="connsiteY33" fmla="*/ 1450629 h 5531266"/>
              <a:gd name="connsiteX34" fmla="*/ 4534433 w 4601693"/>
              <a:gd name="connsiteY34" fmla="*/ 1524330 h 5531266"/>
              <a:gd name="connsiteX35" fmla="*/ 4529552 w 4601693"/>
              <a:gd name="connsiteY35" fmla="*/ 1535289 h 5531266"/>
              <a:gd name="connsiteX36" fmla="*/ 4515124 w 4601693"/>
              <a:gd name="connsiteY36" fmla="*/ 1607363 h 5531266"/>
              <a:gd name="connsiteX37" fmla="*/ 4511409 w 4601693"/>
              <a:gd name="connsiteY37" fmla="*/ 1645395 h 5531266"/>
              <a:gd name="connsiteX38" fmla="*/ 4515069 w 4601693"/>
              <a:gd name="connsiteY38" fmla="*/ 1649850 h 5531266"/>
              <a:gd name="connsiteX39" fmla="*/ 4513419 w 4601693"/>
              <a:gd name="connsiteY39" fmla="*/ 1661048 h 5531266"/>
              <a:gd name="connsiteX40" fmla="*/ 4513831 w 4601693"/>
              <a:gd name="connsiteY40" fmla="*/ 1664107 h 5531266"/>
              <a:gd name="connsiteX41" fmla="*/ 4515342 w 4601693"/>
              <a:gd name="connsiteY41" fmla="*/ 1681560 h 5531266"/>
              <a:gd name="connsiteX42" fmla="*/ 4503872 w 4601693"/>
              <a:gd name="connsiteY42" fmla="*/ 1716455 h 5531266"/>
              <a:gd name="connsiteX43" fmla="*/ 4501812 w 4601693"/>
              <a:gd name="connsiteY43" fmla="*/ 1716581 h 5531266"/>
              <a:gd name="connsiteX44" fmla="*/ 4493314 w 4601693"/>
              <a:gd name="connsiteY44" fmla="*/ 1868666 h 5531266"/>
              <a:gd name="connsiteX45" fmla="*/ 4502005 w 4601693"/>
              <a:gd name="connsiteY45" fmla="*/ 1892828 h 5531266"/>
              <a:gd name="connsiteX46" fmla="*/ 4504283 w 4601693"/>
              <a:gd name="connsiteY46" fmla="*/ 1943047 h 5531266"/>
              <a:gd name="connsiteX47" fmla="*/ 4503402 w 4601693"/>
              <a:gd name="connsiteY47" fmla="*/ 1976676 h 5531266"/>
              <a:gd name="connsiteX48" fmla="*/ 4502940 w 4601693"/>
              <a:gd name="connsiteY48" fmla="*/ 1981536 h 5531266"/>
              <a:gd name="connsiteX49" fmla="*/ 4493820 w 4601693"/>
              <a:gd name="connsiteY49" fmla="*/ 2021434 h 5531266"/>
              <a:gd name="connsiteX50" fmla="*/ 4497085 w 4601693"/>
              <a:gd name="connsiteY50" fmla="*/ 2025379 h 5531266"/>
              <a:gd name="connsiteX51" fmla="*/ 4499926 w 4601693"/>
              <a:gd name="connsiteY51" fmla="*/ 2038196 h 5531266"/>
              <a:gd name="connsiteX52" fmla="*/ 4495185 w 4601693"/>
              <a:gd name="connsiteY52" fmla="*/ 2048781 h 5531266"/>
              <a:gd name="connsiteX53" fmla="*/ 4485001 w 4601693"/>
              <a:gd name="connsiteY53" fmla="*/ 2099011 h 5531266"/>
              <a:gd name="connsiteX54" fmla="*/ 4477670 w 4601693"/>
              <a:gd name="connsiteY54" fmla="*/ 2148592 h 5531266"/>
              <a:gd name="connsiteX55" fmla="*/ 4421587 w 4601693"/>
              <a:gd name="connsiteY55" fmla="*/ 3204925 h 5531266"/>
              <a:gd name="connsiteX56" fmla="*/ 4408801 w 4601693"/>
              <a:gd name="connsiteY56" fmla="*/ 3458573 h 5531266"/>
              <a:gd name="connsiteX57" fmla="*/ 4397716 w 4601693"/>
              <a:gd name="connsiteY57" fmla="*/ 3621276 h 5531266"/>
              <a:gd name="connsiteX58" fmla="*/ 4306955 w 4601693"/>
              <a:gd name="connsiteY58" fmla="*/ 5260213 h 5531266"/>
              <a:gd name="connsiteX59" fmla="*/ 4312253 w 4601693"/>
              <a:gd name="connsiteY59" fmla="*/ 5296918 h 5531266"/>
              <a:gd name="connsiteX60" fmla="*/ 4315787 w 4601693"/>
              <a:gd name="connsiteY60" fmla="*/ 5331382 h 5531266"/>
              <a:gd name="connsiteX61" fmla="*/ 4318619 w 4601693"/>
              <a:gd name="connsiteY61" fmla="*/ 5431691 h 5531266"/>
              <a:gd name="connsiteX62" fmla="*/ 4300062 w 4601693"/>
              <a:gd name="connsiteY62" fmla="*/ 5466096 h 5531266"/>
              <a:gd name="connsiteX63" fmla="*/ 4295410 w 4601693"/>
              <a:gd name="connsiteY63" fmla="*/ 5468796 h 5531266"/>
              <a:gd name="connsiteX64" fmla="*/ 4291953 w 4601693"/>
              <a:gd name="connsiteY64" fmla="*/ 5531243 h 5531266"/>
              <a:gd name="connsiteX65" fmla="*/ 358590 w 4601693"/>
              <a:gd name="connsiteY65" fmla="*/ 5278553 h 5531266"/>
              <a:gd name="connsiteX66" fmla="*/ 48246 w 4601693"/>
              <a:gd name="connsiteY66" fmla="*/ 5261459 h 5531266"/>
              <a:gd name="connsiteX67" fmla="*/ 52570 w 4601693"/>
              <a:gd name="connsiteY67" fmla="*/ 5221195 h 5531266"/>
              <a:gd name="connsiteX68" fmla="*/ 56790 w 4601693"/>
              <a:gd name="connsiteY68" fmla="*/ 5214590 h 5531266"/>
              <a:gd name="connsiteX69" fmla="*/ 57059 w 4601693"/>
              <a:gd name="connsiteY69" fmla="*/ 5211844 h 5531266"/>
              <a:gd name="connsiteX70" fmla="*/ 57329 w 4601693"/>
              <a:gd name="connsiteY70" fmla="*/ 5209096 h 5531266"/>
              <a:gd name="connsiteX71" fmla="*/ 57866 w 4601693"/>
              <a:gd name="connsiteY71" fmla="*/ 5203600 h 5531266"/>
              <a:gd name="connsiteX72" fmla="*/ 57551 w 4601693"/>
              <a:gd name="connsiteY72" fmla="*/ 5197697 h 5531266"/>
              <a:gd name="connsiteX73" fmla="*/ 56967 w 4601693"/>
              <a:gd name="connsiteY73" fmla="*/ 5194541 h 5531266"/>
              <a:gd name="connsiteX74" fmla="*/ 57236 w 4601693"/>
              <a:gd name="connsiteY74" fmla="*/ 5191792 h 5531266"/>
              <a:gd name="connsiteX75" fmla="*/ 56920 w 4601693"/>
              <a:gd name="connsiteY75" fmla="*/ 5185889 h 5531266"/>
              <a:gd name="connsiteX76" fmla="*/ 56337 w 4601693"/>
              <a:gd name="connsiteY76" fmla="*/ 5182733 h 5531266"/>
              <a:gd name="connsiteX77" fmla="*/ 55707 w 4601693"/>
              <a:gd name="connsiteY77" fmla="*/ 5170924 h 5531266"/>
              <a:gd name="connsiteX78" fmla="*/ 55123 w 4601693"/>
              <a:gd name="connsiteY78" fmla="*/ 5167769 h 5531266"/>
              <a:gd name="connsiteX79" fmla="*/ 324691 w 4601693"/>
              <a:gd name="connsiteY79" fmla="*/ 0 h 5531266"/>
              <a:gd name="connsiteX0" fmla="*/ 324422 w 4601424"/>
              <a:gd name="connsiteY0" fmla="*/ 0 h 5531266"/>
              <a:gd name="connsiteX1" fmla="*/ 3353589 w 4601424"/>
              <a:gd name="connsiteY1" fmla="*/ 153134 h 5531266"/>
              <a:gd name="connsiteX2" fmla="*/ 4182400 w 4601424"/>
              <a:gd name="connsiteY2" fmla="*/ 208242 h 5531266"/>
              <a:gd name="connsiteX3" fmla="*/ 4555594 w 4601424"/>
              <a:gd name="connsiteY3" fmla="*/ 228666 h 5531266"/>
              <a:gd name="connsiteX4" fmla="*/ 4583473 w 4601424"/>
              <a:gd name="connsiteY4" fmla="*/ 250471 h 5531266"/>
              <a:gd name="connsiteX5" fmla="*/ 4581699 w 4601424"/>
              <a:gd name="connsiteY5" fmla="*/ 282222 h 5531266"/>
              <a:gd name="connsiteX6" fmla="*/ 4584621 w 4601424"/>
              <a:gd name="connsiteY6" fmla="*/ 283939 h 5531266"/>
              <a:gd name="connsiteX7" fmla="*/ 4601047 w 4601424"/>
              <a:gd name="connsiteY7" fmla="*/ 315514 h 5531266"/>
              <a:gd name="connsiteX8" fmla="*/ 4578786 w 4601424"/>
              <a:gd name="connsiteY8" fmla="*/ 373160 h 5531266"/>
              <a:gd name="connsiteX9" fmla="*/ 4575298 w 4601424"/>
              <a:gd name="connsiteY9" fmla="*/ 396781 h 5531266"/>
              <a:gd name="connsiteX10" fmla="*/ 4570193 w 4601424"/>
              <a:gd name="connsiteY10" fmla="*/ 488120 h 5531266"/>
              <a:gd name="connsiteX11" fmla="*/ 4569543 w 4601424"/>
              <a:gd name="connsiteY11" fmla="*/ 534537 h 5531266"/>
              <a:gd name="connsiteX12" fmla="*/ 4566444 w 4601424"/>
              <a:gd name="connsiteY12" fmla="*/ 563001 h 5531266"/>
              <a:gd name="connsiteX13" fmla="*/ 4565775 w 4601424"/>
              <a:gd name="connsiteY13" fmla="*/ 567182 h 5531266"/>
              <a:gd name="connsiteX14" fmla="*/ 4552838 w 4601424"/>
              <a:gd name="connsiteY14" fmla="*/ 798696 h 5531266"/>
              <a:gd name="connsiteX15" fmla="*/ 4554551 w 4601424"/>
              <a:gd name="connsiteY15" fmla="*/ 803530 h 5531266"/>
              <a:gd name="connsiteX16" fmla="*/ 4552400 w 4601424"/>
              <a:gd name="connsiteY16" fmla="*/ 827361 h 5531266"/>
              <a:gd name="connsiteX17" fmla="*/ 4550800 w 4601424"/>
              <a:gd name="connsiteY17" fmla="*/ 835146 h 5531266"/>
              <a:gd name="connsiteX18" fmla="*/ 4544562 w 4601424"/>
              <a:gd name="connsiteY18" fmla="*/ 946777 h 5531266"/>
              <a:gd name="connsiteX19" fmla="*/ 4546639 w 4601424"/>
              <a:gd name="connsiteY19" fmla="*/ 947677 h 5531266"/>
              <a:gd name="connsiteX20" fmla="*/ 4550758 w 4601424"/>
              <a:gd name="connsiteY20" fmla="*/ 983859 h 5531266"/>
              <a:gd name="connsiteX21" fmla="*/ 4545960 w 4601424"/>
              <a:gd name="connsiteY21" fmla="*/ 1082386 h 5531266"/>
              <a:gd name="connsiteX22" fmla="*/ 4545855 w 4601424"/>
              <a:gd name="connsiteY22" fmla="*/ 1140681 h 5531266"/>
              <a:gd name="connsiteX23" fmla="*/ 4550158 w 4601424"/>
              <a:gd name="connsiteY23" fmla="*/ 1161797 h 5531266"/>
              <a:gd name="connsiteX24" fmla="*/ 4553248 w 4601424"/>
              <a:gd name="connsiteY24" fmla="*/ 1191979 h 5531266"/>
              <a:gd name="connsiteX25" fmla="*/ 4562065 w 4601424"/>
              <a:gd name="connsiteY25" fmla="*/ 1244449 h 5531266"/>
              <a:gd name="connsiteX26" fmla="*/ 4564342 w 4601424"/>
              <a:gd name="connsiteY26" fmla="*/ 1294666 h 5531266"/>
              <a:gd name="connsiteX27" fmla="*/ 4563462 w 4601424"/>
              <a:gd name="connsiteY27" fmla="*/ 1328296 h 5531266"/>
              <a:gd name="connsiteX28" fmla="*/ 4562999 w 4601424"/>
              <a:gd name="connsiteY28" fmla="*/ 1333156 h 5531266"/>
              <a:gd name="connsiteX29" fmla="*/ 4553880 w 4601424"/>
              <a:gd name="connsiteY29" fmla="*/ 1373054 h 5531266"/>
              <a:gd name="connsiteX30" fmla="*/ 4557144 w 4601424"/>
              <a:gd name="connsiteY30" fmla="*/ 1376999 h 5531266"/>
              <a:gd name="connsiteX31" fmla="*/ 4559986 w 4601424"/>
              <a:gd name="connsiteY31" fmla="*/ 1389816 h 5531266"/>
              <a:gd name="connsiteX32" fmla="*/ 4555245 w 4601424"/>
              <a:gd name="connsiteY32" fmla="*/ 1400401 h 5531266"/>
              <a:gd name="connsiteX33" fmla="*/ 4545061 w 4601424"/>
              <a:gd name="connsiteY33" fmla="*/ 1450629 h 5531266"/>
              <a:gd name="connsiteX34" fmla="*/ 4534164 w 4601424"/>
              <a:gd name="connsiteY34" fmla="*/ 1524330 h 5531266"/>
              <a:gd name="connsiteX35" fmla="*/ 4529283 w 4601424"/>
              <a:gd name="connsiteY35" fmla="*/ 1535289 h 5531266"/>
              <a:gd name="connsiteX36" fmla="*/ 4514855 w 4601424"/>
              <a:gd name="connsiteY36" fmla="*/ 1607363 h 5531266"/>
              <a:gd name="connsiteX37" fmla="*/ 4511140 w 4601424"/>
              <a:gd name="connsiteY37" fmla="*/ 1645395 h 5531266"/>
              <a:gd name="connsiteX38" fmla="*/ 4514800 w 4601424"/>
              <a:gd name="connsiteY38" fmla="*/ 1649850 h 5531266"/>
              <a:gd name="connsiteX39" fmla="*/ 4513150 w 4601424"/>
              <a:gd name="connsiteY39" fmla="*/ 1661048 h 5531266"/>
              <a:gd name="connsiteX40" fmla="*/ 4513562 w 4601424"/>
              <a:gd name="connsiteY40" fmla="*/ 1664107 h 5531266"/>
              <a:gd name="connsiteX41" fmla="*/ 4515073 w 4601424"/>
              <a:gd name="connsiteY41" fmla="*/ 1681560 h 5531266"/>
              <a:gd name="connsiteX42" fmla="*/ 4503603 w 4601424"/>
              <a:gd name="connsiteY42" fmla="*/ 1716455 h 5531266"/>
              <a:gd name="connsiteX43" fmla="*/ 4501543 w 4601424"/>
              <a:gd name="connsiteY43" fmla="*/ 1716581 h 5531266"/>
              <a:gd name="connsiteX44" fmla="*/ 4493045 w 4601424"/>
              <a:gd name="connsiteY44" fmla="*/ 1868666 h 5531266"/>
              <a:gd name="connsiteX45" fmla="*/ 4501736 w 4601424"/>
              <a:gd name="connsiteY45" fmla="*/ 1892828 h 5531266"/>
              <a:gd name="connsiteX46" fmla="*/ 4504014 w 4601424"/>
              <a:gd name="connsiteY46" fmla="*/ 1943047 h 5531266"/>
              <a:gd name="connsiteX47" fmla="*/ 4503133 w 4601424"/>
              <a:gd name="connsiteY47" fmla="*/ 1976676 h 5531266"/>
              <a:gd name="connsiteX48" fmla="*/ 4502671 w 4601424"/>
              <a:gd name="connsiteY48" fmla="*/ 1981536 h 5531266"/>
              <a:gd name="connsiteX49" fmla="*/ 4493551 w 4601424"/>
              <a:gd name="connsiteY49" fmla="*/ 2021434 h 5531266"/>
              <a:gd name="connsiteX50" fmla="*/ 4496816 w 4601424"/>
              <a:gd name="connsiteY50" fmla="*/ 2025379 h 5531266"/>
              <a:gd name="connsiteX51" fmla="*/ 4499657 w 4601424"/>
              <a:gd name="connsiteY51" fmla="*/ 2038196 h 5531266"/>
              <a:gd name="connsiteX52" fmla="*/ 4494916 w 4601424"/>
              <a:gd name="connsiteY52" fmla="*/ 2048781 h 5531266"/>
              <a:gd name="connsiteX53" fmla="*/ 4484732 w 4601424"/>
              <a:gd name="connsiteY53" fmla="*/ 2099011 h 5531266"/>
              <a:gd name="connsiteX54" fmla="*/ 4477401 w 4601424"/>
              <a:gd name="connsiteY54" fmla="*/ 2148592 h 5531266"/>
              <a:gd name="connsiteX55" fmla="*/ 4421318 w 4601424"/>
              <a:gd name="connsiteY55" fmla="*/ 3204925 h 5531266"/>
              <a:gd name="connsiteX56" fmla="*/ 4408532 w 4601424"/>
              <a:gd name="connsiteY56" fmla="*/ 3458573 h 5531266"/>
              <a:gd name="connsiteX57" fmla="*/ 4397447 w 4601424"/>
              <a:gd name="connsiteY57" fmla="*/ 3621276 h 5531266"/>
              <a:gd name="connsiteX58" fmla="*/ 4306686 w 4601424"/>
              <a:gd name="connsiteY58" fmla="*/ 5260213 h 5531266"/>
              <a:gd name="connsiteX59" fmla="*/ 4311984 w 4601424"/>
              <a:gd name="connsiteY59" fmla="*/ 5296918 h 5531266"/>
              <a:gd name="connsiteX60" fmla="*/ 4315518 w 4601424"/>
              <a:gd name="connsiteY60" fmla="*/ 5331382 h 5531266"/>
              <a:gd name="connsiteX61" fmla="*/ 4318350 w 4601424"/>
              <a:gd name="connsiteY61" fmla="*/ 5431691 h 5531266"/>
              <a:gd name="connsiteX62" fmla="*/ 4299793 w 4601424"/>
              <a:gd name="connsiteY62" fmla="*/ 5466096 h 5531266"/>
              <a:gd name="connsiteX63" fmla="*/ 4295141 w 4601424"/>
              <a:gd name="connsiteY63" fmla="*/ 5468796 h 5531266"/>
              <a:gd name="connsiteX64" fmla="*/ 4291684 w 4601424"/>
              <a:gd name="connsiteY64" fmla="*/ 5531243 h 5531266"/>
              <a:gd name="connsiteX65" fmla="*/ 358321 w 4601424"/>
              <a:gd name="connsiteY65" fmla="*/ 5278553 h 5531266"/>
              <a:gd name="connsiteX66" fmla="*/ 47977 w 4601424"/>
              <a:gd name="connsiteY66" fmla="*/ 5261459 h 5531266"/>
              <a:gd name="connsiteX67" fmla="*/ 52301 w 4601424"/>
              <a:gd name="connsiteY67" fmla="*/ 5221195 h 5531266"/>
              <a:gd name="connsiteX68" fmla="*/ 56521 w 4601424"/>
              <a:gd name="connsiteY68" fmla="*/ 5214590 h 5531266"/>
              <a:gd name="connsiteX69" fmla="*/ 56790 w 4601424"/>
              <a:gd name="connsiteY69" fmla="*/ 5211844 h 5531266"/>
              <a:gd name="connsiteX70" fmla="*/ 57060 w 4601424"/>
              <a:gd name="connsiteY70" fmla="*/ 5209096 h 5531266"/>
              <a:gd name="connsiteX71" fmla="*/ 57597 w 4601424"/>
              <a:gd name="connsiteY71" fmla="*/ 5203600 h 5531266"/>
              <a:gd name="connsiteX72" fmla="*/ 57282 w 4601424"/>
              <a:gd name="connsiteY72" fmla="*/ 5197697 h 5531266"/>
              <a:gd name="connsiteX73" fmla="*/ 56698 w 4601424"/>
              <a:gd name="connsiteY73" fmla="*/ 5194541 h 5531266"/>
              <a:gd name="connsiteX74" fmla="*/ 56967 w 4601424"/>
              <a:gd name="connsiteY74" fmla="*/ 5191792 h 5531266"/>
              <a:gd name="connsiteX75" fmla="*/ 56651 w 4601424"/>
              <a:gd name="connsiteY75" fmla="*/ 5185889 h 5531266"/>
              <a:gd name="connsiteX76" fmla="*/ 56068 w 4601424"/>
              <a:gd name="connsiteY76" fmla="*/ 5182733 h 5531266"/>
              <a:gd name="connsiteX77" fmla="*/ 55438 w 4601424"/>
              <a:gd name="connsiteY77" fmla="*/ 5170924 h 5531266"/>
              <a:gd name="connsiteX78" fmla="*/ 324422 w 4601424"/>
              <a:gd name="connsiteY78" fmla="*/ 0 h 5531266"/>
              <a:gd name="connsiteX0" fmla="*/ 324125 w 4601127"/>
              <a:gd name="connsiteY0" fmla="*/ 0 h 5531266"/>
              <a:gd name="connsiteX1" fmla="*/ 3353292 w 4601127"/>
              <a:gd name="connsiteY1" fmla="*/ 153134 h 5531266"/>
              <a:gd name="connsiteX2" fmla="*/ 4182103 w 4601127"/>
              <a:gd name="connsiteY2" fmla="*/ 208242 h 5531266"/>
              <a:gd name="connsiteX3" fmla="*/ 4555297 w 4601127"/>
              <a:gd name="connsiteY3" fmla="*/ 228666 h 5531266"/>
              <a:gd name="connsiteX4" fmla="*/ 4583176 w 4601127"/>
              <a:gd name="connsiteY4" fmla="*/ 250471 h 5531266"/>
              <a:gd name="connsiteX5" fmla="*/ 4581402 w 4601127"/>
              <a:gd name="connsiteY5" fmla="*/ 282222 h 5531266"/>
              <a:gd name="connsiteX6" fmla="*/ 4584324 w 4601127"/>
              <a:gd name="connsiteY6" fmla="*/ 283939 h 5531266"/>
              <a:gd name="connsiteX7" fmla="*/ 4600750 w 4601127"/>
              <a:gd name="connsiteY7" fmla="*/ 315514 h 5531266"/>
              <a:gd name="connsiteX8" fmla="*/ 4578489 w 4601127"/>
              <a:gd name="connsiteY8" fmla="*/ 373160 h 5531266"/>
              <a:gd name="connsiteX9" fmla="*/ 4575001 w 4601127"/>
              <a:gd name="connsiteY9" fmla="*/ 396781 h 5531266"/>
              <a:gd name="connsiteX10" fmla="*/ 4569896 w 4601127"/>
              <a:gd name="connsiteY10" fmla="*/ 488120 h 5531266"/>
              <a:gd name="connsiteX11" fmla="*/ 4569246 w 4601127"/>
              <a:gd name="connsiteY11" fmla="*/ 534537 h 5531266"/>
              <a:gd name="connsiteX12" fmla="*/ 4566147 w 4601127"/>
              <a:gd name="connsiteY12" fmla="*/ 563001 h 5531266"/>
              <a:gd name="connsiteX13" fmla="*/ 4565478 w 4601127"/>
              <a:gd name="connsiteY13" fmla="*/ 567182 h 5531266"/>
              <a:gd name="connsiteX14" fmla="*/ 4552541 w 4601127"/>
              <a:gd name="connsiteY14" fmla="*/ 798696 h 5531266"/>
              <a:gd name="connsiteX15" fmla="*/ 4554254 w 4601127"/>
              <a:gd name="connsiteY15" fmla="*/ 803530 h 5531266"/>
              <a:gd name="connsiteX16" fmla="*/ 4552103 w 4601127"/>
              <a:gd name="connsiteY16" fmla="*/ 827361 h 5531266"/>
              <a:gd name="connsiteX17" fmla="*/ 4550503 w 4601127"/>
              <a:gd name="connsiteY17" fmla="*/ 835146 h 5531266"/>
              <a:gd name="connsiteX18" fmla="*/ 4544265 w 4601127"/>
              <a:gd name="connsiteY18" fmla="*/ 946777 h 5531266"/>
              <a:gd name="connsiteX19" fmla="*/ 4546342 w 4601127"/>
              <a:gd name="connsiteY19" fmla="*/ 947677 h 5531266"/>
              <a:gd name="connsiteX20" fmla="*/ 4550461 w 4601127"/>
              <a:gd name="connsiteY20" fmla="*/ 983859 h 5531266"/>
              <a:gd name="connsiteX21" fmla="*/ 4545663 w 4601127"/>
              <a:gd name="connsiteY21" fmla="*/ 1082386 h 5531266"/>
              <a:gd name="connsiteX22" fmla="*/ 4545558 w 4601127"/>
              <a:gd name="connsiteY22" fmla="*/ 1140681 h 5531266"/>
              <a:gd name="connsiteX23" fmla="*/ 4549861 w 4601127"/>
              <a:gd name="connsiteY23" fmla="*/ 1161797 h 5531266"/>
              <a:gd name="connsiteX24" fmla="*/ 4552951 w 4601127"/>
              <a:gd name="connsiteY24" fmla="*/ 1191979 h 5531266"/>
              <a:gd name="connsiteX25" fmla="*/ 4561768 w 4601127"/>
              <a:gd name="connsiteY25" fmla="*/ 1244449 h 5531266"/>
              <a:gd name="connsiteX26" fmla="*/ 4564045 w 4601127"/>
              <a:gd name="connsiteY26" fmla="*/ 1294666 h 5531266"/>
              <a:gd name="connsiteX27" fmla="*/ 4563165 w 4601127"/>
              <a:gd name="connsiteY27" fmla="*/ 1328296 h 5531266"/>
              <a:gd name="connsiteX28" fmla="*/ 4562702 w 4601127"/>
              <a:gd name="connsiteY28" fmla="*/ 1333156 h 5531266"/>
              <a:gd name="connsiteX29" fmla="*/ 4553583 w 4601127"/>
              <a:gd name="connsiteY29" fmla="*/ 1373054 h 5531266"/>
              <a:gd name="connsiteX30" fmla="*/ 4556847 w 4601127"/>
              <a:gd name="connsiteY30" fmla="*/ 1376999 h 5531266"/>
              <a:gd name="connsiteX31" fmla="*/ 4559689 w 4601127"/>
              <a:gd name="connsiteY31" fmla="*/ 1389816 h 5531266"/>
              <a:gd name="connsiteX32" fmla="*/ 4554948 w 4601127"/>
              <a:gd name="connsiteY32" fmla="*/ 1400401 h 5531266"/>
              <a:gd name="connsiteX33" fmla="*/ 4544764 w 4601127"/>
              <a:gd name="connsiteY33" fmla="*/ 1450629 h 5531266"/>
              <a:gd name="connsiteX34" fmla="*/ 4533867 w 4601127"/>
              <a:gd name="connsiteY34" fmla="*/ 1524330 h 5531266"/>
              <a:gd name="connsiteX35" fmla="*/ 4528986 w 4601127"/>
              <a:gd name="connsiteY35" fmla="*/ 1535289 h 5531266"/>
              <a:gd name="connsiteX36" fmla="*/ 4514558 w 4601127"/>
              <a:gd name="connsiteY36" fmla="*/ 1607363 h 5531266"/>
              <a:gd name="connsiteX37" fmla="*/ 4510843 w 4601127"/>
              <a:gd name="connsiteY37" fmla="*/ 1645395 h 5531266"/>
              <a:gd name="connsiteX38" fmla="*/ 4514503 w 4601127"/>
              <a:gd name="connsiteY38" fmla="*/ 1649850 h 5531266"/>
              <a:gd name="connsiteX39" fmla="*/ 4512853 w 4601127"/>
              <a:gd name="connsiteY39" fmla="*/ 1661048 h 5531266"/>
              <a:gd name="connsiteX40" fmla="*/ 4513265 w 4601127"/>
              <a:gd name="connsiteY40" fmla="*/ 1664107 h 5531266"/>
              <a:gd name="connsiteX41" fmla="*/ 4514776 w 4601127"/>
              <a:gd name="connsiteY41" fmla="*/ 1681560 h 5531266"/>
              <a:gd name="connsiteX42" fmla="*/ 4503306 w 4601127"/>
              <a:gd name="connsiteY42" fmla="*/ 1716455 h 5531266"/>
              <a:gd name="connsiteX43" fmla="*/ 4501246 w 4601127"/>
              <a:gd name="connsiteY43" fmla="*/ 1716581 h 5531266"/>
              <a:gd name="connsiteX44" fmla="*/ 4492748 w 4601127"/>
              <a:gd name="connsiteY44" fmla="*/ 1868666 h 5531266"/>
              <a:gd name="connsiteX45" fmla="*/ 4501439 w 4601127"/>
              <a:gd name="connsiteY45" fmla="*/ 1892828 h 5531266"/>
              <a:gd name="connsiteX46" fmla="*/ 4503717 w 4601127"/>
              <a:gd name="connsiteY46" fmla="*/ 1943047 h 5531266"/>
              <a:gd name="connsiteX47" fmla="*/ 4502836 w 4601127"/>
              <a:gd name="connsiteY47" fmla="*/ 1976676 h 5531266"/>
              <a:gd name="connsiteX48" fmla="*/ 4502374 w 4601127"/>
              <a:gd name="connsiteY48" fmla="*/ 1981536 h 5531266"/>
              <a:gd name="connsiteX49" fmla="*/ 4493254 w 4601127"/>
              <a:gd name="connsiteY49" fmla="*/ 2021434 h 5531266"/>
              <a:gd name="connsiteX50" fmla="*/ 4496519 w 4601127"/>
              <a:gd name="connsiteY50" fmla="*/ 2025379 h 5531266"/>
              <a:gd name="connsiteX51" fmla="*/ 4499360 w 4601127"/>
              <a:gd name="connsiteY51" fmla="*/ 2038196 h 5531266"/>
              <a:gd name="connsiteX52" fmla="*/ 4494619 w 4601127"/>
              <a:gd name="connsiteY52" fmla="*/ 2048781 h 5531266"/>
              <a:gd name="connsiteX53" fmla="*/ 4484435 w 4601127"/>
              <a:gd name="connsiteY53" fmla="*/ 2099011 h 5531266"/>
              <a:gd name="connsiteX54" fmla="*/ 4477104 w 4601127"/>
              <a:gd name="connsiteY54" fmla="*/ 2148592 h 5531266"/>
              <a:gd name="connsiteX55" fmla="*/ 4421021 w 4601127"/>
              <a:gd name="connsiteY55" fmla="*/ 3204925 h 5531266"/>
              <a:gd name="connsiteX56" fmla="*/ 4408235 w 4601127"/>
              <a:gd name="connsiteY56" fmla="*/ 3458573 h 5531266"/>
              <a:gd name="connsiteX57" fmla="*/ 4397150 w 4601127"/>
              <a:gd name="connsiteY57" fmla="*/ 3621276 h 5531266"/>
              <a:gd name="connsiteX58" fmla="*/ 4306389 w 4601127"/>
              <a:gd name="connsiteY58" fmla="*/ 5260213 h 5531266"/>
              <a:gd name="connsiteX59" fmla="*/ 4311687 w 4601127"/>
              <a:gd name="connsiteY59" fmla="*/ 5296918 h 5531266"/>
              <a:gd name="connsiteX60" fmla="*/ 4315221 w 4601127"/>
              <a:gd name="connsiteY60" fmla="*/ 5331382 h 5531266"/>
              <a:gd name="connsiteX61" fmla="*/ 4318053 w 4601127"/>
              <a:gd name="connsiteY61" fmla="*/ 5431691 h 5531266"/>
              <a:gd name="connsiteX62" fmla="*/ 4299496 w 4601127"/>
              <a:gd name="connsiteY62" fmla="*/ 5466096 h 5531266"/>
              <a:gd name="connsiteX63" fmla="*/ 4294844 w 4601127"/>
              <a:gd name="connsiteY63" fmla="*/ 5468796 h 5531266"/>
              <a:gd name="connsiteX64" fmla="*/ 4291387 w 4601127"/>
              <a:gd name="connsiteY64" fmla="*/ 5531243 h 5531266"/>
              <a:gd name="connsiteX65" fmla="*/ 358024 w 4601127"/>
              <a:gd name="connsiteY65" fmla="*/ 5278553 h 5531266"/>
              <a:gd name="connsiteX66" fmla="*/ 47680 w 4601127"/>
              <a:gd name="connsiteY66" fmla="*/ 5261459 h 5531266"/>
              <a:gd name="connsiteX67" fmla="*/ 52004 w 4601127"/>
              <a:gd name="connsiteY67" fmla="*/ 5221195 h 5531266"/>
              <a:gd name="connsiteX68" fmla="*/ 56224 w 4601127"/>
              <a:gd name="connsiteY68" fmla="*/ 5214590 h 5531266"/>
              <a:gd name="connsiteX69" fmla="*/ 56493 w 4601127"/>
              <a:gd name="connsiteY69" fmla="*/ 5211844 h 5531266"/>
              <a:gd name="connsiteX70" fmla="*/ 56763 w 4601127"/>
              <a:gd name="connsiteY70" fmla="*/ 5209096 h 5531266"/>
              <a:gd name="connsiteX71" fmla="*/ 57300 w 4601127"/>
              <a:gd name="connsiteY71" fmla="*/ 5203600 h 5531266"/>
              <a:gd name="connsiteX72" fmla="*/ 56985 w 4601127"/>
              <a:gd name="connsiteY72" fmla="*/ 5197697 h 5531266"/>
              <a:gd name="connsiteX73" fmla="*/ 56401 w 4601127"/>
              <a:gd name="connsiteY73" fmla="*/ 5194541 h 5531266"/>
              <a:gd name="connsiteX74" fmla="*/ 56670 w 4601127"/>
              <a:gd name="connsiteY74" fmla="*/ 5191792 h 5531266"/>
              <a:gd name="connsiteX75" fmla="*/ 56354 w 4601127"/>
              <a:gd name="connsiteY75" fmla="*/ 5185889 h 5531266"/>
              <a:gd name="connsiteX76" fmla="*/ 55771 w 4601127"/>
              <a:gd name="connsiteY76" fmla="*/ 5182733 h 5531266"/>
              <a:gd name="connsiteX77" fmla="*/ 324125 w 4601127"/>
              <a:gd name="connsiteY77" fmla="*/ 0 h 5531266"/>
              <a:gd name="connsiteX0" fmla="*/ 276445 w 4553447"/>
              <a:gd name="connsiteY0" fmla="*/ 0 h 5531266"/>
              <a:gd name="connsiteX1" fmla="*/ 3305612 w 4553447"/>
              <a:gd name="connsiteY1" fmla="*/ 153134 h 5531266"/>
              <a:gd name="connsiteX2" fmla="*/ 4134423 w 4553447"/>
              <a:gd name="connsiteY2" fmla="*/ 208242 h 5531266"/>
              <a:gd name="connsiteX3" fmla="*/ 4507617 w 4553447"/>
              <a:gd name="connsiteY3" fmla="*/ 228666 h 5531266"/>
              <a:gd name="connsiteX4" fmla="*/ 4535496 w 4553447"/>
              <a:gd name="connsiteY4" fmla="*/ 250471 h 5531266"/>
              <a:gd name="connsiteX5" fmla="*/ 4533722 w 4553447"/>
              <a:gd name="connsiteY5" fmla="*/ 282222 h 5531266"/>
              <a:gd name="connsiteX6" fmla="*/ 4536644 w 4553447"/>
              <a:gd name="connsiteY6" fmla="*/ 283939 h 5531266"/>
              <a:gd name="connsiteX7" fmla="*/ 4553070 w 4553447"/>
              <a:gd name="connsiteY7" fmla="*/ 315514 h 5531266"/>
              <a:gd name="connsiteX8" fmla="*/ 4530809 w 4553447"/>
              <a:gd name="connsiteY8" fmla="*/ 373160 h 5531266"/>
              <a:gd name="connsiteX9" fmla="*/ 4527321 w 4553447"/>
              <a:gd name="connsiteY9" fmla="*/ 396781 h 5531266"/>
              <a:gd name="connsiteX10" fmla="*/ 4522216 w 4553447"/>
              <a:gd name="connsiteY10" fmla="*/ 488120 h 5531266"/>
              <a:gd name="connsiteX11" fmla="*/ 4521566 w 4553447"/>
              <a:gd name="connsiteY11" fmla="*/ 534537 h 5531266"/>
              <a:gd name="connsiteX12" fmla="*/ 4518467 w 4553447"/>
              <a:gd name="connsiteY12" fmla="*/ 563001 h 5531266"/>
              <a:gd name="connsiteX13" fmla="*/ 4517798 w 4553447"/>
              <a:gd name="connsiteY13" fmla="*/ 567182 h 5531266"/>
              <a:gd name="connsiteX14" fmla="*/ 4504861 w 4553447"/>
              <a:gd name="connsiteY14" fmla="*/ 798696 h 5531266"/>
              <a:gd name="connsiteX15" fmla="*/ 4506574 w 4553447"/>
              <a:gd name="connsiteY15" fmla="*/ 803530 h 5531266"/>
              <a:gd name="connsiteX16" fmla="*/ 4504423 w 4553447"/>
              <a:gd name="connsiteY16" fmla="*/ 827361 h 5531266"/>
              <a:gd name="connsiteX17" fmla="*/ 4502823 w 4553447"/>
              <a:gd name="connsiteY17" fmla="*/ 835146 h 5531266"/>
              <a:gd name="connsiteX18" fmla="*/ 4496585 w 4553447"/>
              <a:gd name="connsiteY18" fmla="*/ 946777 h 5531266"/>
              <a:gd name="connsiteX19" fmla="*/ 4498662 w 4553447"/>
              <a:gd name="connsiteY19" fmla="*/ 947677 h 5531266"/>
              <a:gd name="connsiteX20" fmla="*/ 4502781 w 4553447"/>
              <a:gd name="connsiteY20" fmla="*/ 983859 h 5531266"/>
              <a:gd name="connsiteX21" fmla="*/ 4497983 w 4553447"/>
              <a:gd name="connsiteY21" fmla="*/ 1082386 h 5531266"/>
              <a:gd name="connsiteX22" fmla="*/ 4497878 w 4553447"/>
              <a:gd name="connsiteY22" fmla="*/ 1140681 h 5531266"/>
              <a:gd name="connsiteX23" fmla="*/ 4502181 w 4553447"/>
              <a:gd name="connsiteY23" fmla="*/ 1161797 h 5531266"/>
              <a:gd name="connsiteX24" fmla="*/ 4505271 w 4553447"/>
              <a:gd name="connsiteY24" fmla="*/ 1191979 h 5531266"/>
              <a:gd name="connsiteX25" fmla="*/ 4514088 w 4553447"/>
              <a:gd name="connsiteY25" fmla="*/ 1244449 h 5531266"/>
              <a:gd name="connsiteX26" fmla="*/ 4516365 w 4553447"/>
              <a:gd name="connsiteY26" fmla="*/ 1294666 h 5531266"/>
              <a:gd name="connsiteX27" fmla="*/ 4515485 w 4553447"/>
              <a:gd name="connsiteY27" fmla="*/ 1328296 h 5531266"/>
              <a:gd name="connsiteX28" fmla="*/ 4515022 w 4553447"/>
              <a:gd name="connsiteY28" fmla="*/ 1333156 h 5531266"/>
              <a:gd name="connsiteX29" fmla="*/ 4505903 w 4553447"/>
              <a:gd name="connsiteY29" fmla="*/ 1373054 h 5531266"/>
              <a:gd name="connsiteX30" fmla="*/ 4509167 w 4553447"/>
              <a:gd name="connsiteY30" fmla="*/ 1376999 h 5531266"/>
              <a:gd name="connsiteX31" fmla="*/ 4512009 w 4553447"/>
              <a:gd name="connsiteY31" fmla="*/ 1389816 h 5531266"/>
              <a:gd name="connsiteX32" fmla="*/ 4507268 w 4553447"/>
              <a:gd name="connsiteY32" fmla="*/ 1400401 h 5531266"/>
              <a:gd name="connsiteX33" fmla="*/ 4497084 w 4553447"/>
              <a:gd name="connsiteY33" fmla="*/ 1450629 h 5531266"/>
              <a:gd name="connsiteX34" fmla="*/ 4486187 w 4553447"/>
              <a:gd name="connsiteY34" fmla="*/ 1524330 h 5531266"/>
              <a:gd name="connsiteX35" fmla="*/ 4481306 w 4553447"/>
              <a:gd name="connsiteY35" fmla="*/ 1535289 h 5531266"/>
              <a:gd name="connsiteX36" fmla="*/ 4466878 w 4553447"/>
              <a:gd name="connsiteY36" fmla="*/ 1607363 h 5531266"/>
              <a:gd name="connsiteX37" fmla="*/ 4463163 w 4553447"/>
              <a:gd name="connsiteY37" fmla="*/ 1645395 h 5531266"/>
              <a:gd name="connsiteX38" fmla="*/ 4466823 w 4553447"/>
              <a:gd name="connsiteY38" fmla="*/ 1649850 h 5531266"/>
              <a:gd name="connsiteX39" fmla="*/ 4465173 w 4553447"/>
              <a:gd name="connsiteY39" fmla="*/ 1661048 h 5531266"/>
              <a:gd name="connsiteX40" fmla="*/ 4465585 w 4553447"/>
              <a:gd name="connsiteY40" fmla="*/ 1664107 h 5531266"/>
              <a:gd name="connsiteX41" fmla="*/ 4467096 w 4553447"/>
              <a:gd name="connsiteY41" fmla="*/ 1681560 h 5531266"/>
              <a:gd name="connsiteX42" fmla="*/ 4455626 w 4553447"/>
              <a:gd name="connsiteY42" fmla="*/ 1716455 h 5531266"/>
              <a:gd name="connsiteX43" fmla="*/ 4453566 w 4553447"/>
              <a:gd name="connsiteY43" fmla="*/ 1716581 h 5531266"/>
              <a:gd name="connsiteX44" fmla="*/ 4445068 w 4553447"/>
              <a:gd name="connsiteY44" fmla="*/ 1868666 h 5531266"/>
              <a:gd name="connsiteX45" fmla="*/ 4453759 w 4553447"/>
              <a:gd name="connsiteY45" fmla="*/ 1892828 h 5531266"/>
              <a:gd name="connsiteX46" fmla="*/ 4456037 w 4553447"/>
              <a:gd name="connsiteY46" fmla="*/ 1943047 h 5531266"/>
              <a:gd name="connsiteX47" fmla="*/ 4455156 w 4553447"/>
              <a:gd name="connsiteY47" fmla="*/ 1976676 h 5531266"/>
              <a:gd name="connsiteX48" fmla="*/ 4454694 w 4553447"/>
              <a:gd name="connsiteY48" fmla="*/ 1981536 h 5531266"/>
              <a:gd name="connsiteX49" fmla="*/ 4445574 w 4553447"/>
              <a:gd name="connsiteY49" fmla="*/ 2021434 h 5531266"/>
              <a:gd name="connsiteX50" fmla="*/ 4448839 w 4553447"/>
              <a:gd name="connsiteY50" fmla="*/ 2025379 h 5531266"/>
              <a:gd name="connsiteX51" fmla="*/ 4451680 w 4553447"/>
              <a:gd name="connsiteY51" fmla="*/ 2038196 h 5531266"/>
              <a:gd name="connsiteX52" fmla="*/ 4446939 w 4553447"/>
              <a:gd name="connsiteY52" fmla="*/ 2048781 h 5531266"/>
              <a:gd name="connsiteX53" fmla="*/ 4436755 w 4553447"/>
              <a:gd name="connsiteY53" fmla="*/ 2099011 h 5531266"/>
              <a:gd name="connsiteX54" fmla="*/ 4429424 w 4553447"/>
              <a:gd name="connsiteY54" fmla="*/ 2148592 h 5531266"/>
              <a:gd name="connsiteX55" fmla="*/ 4373341 w 4553447"/>
              <a:gd name="connsiteY55" fmla="*/ 3204925 h 5531266"/>
              <a:gd name="connsiteX56" fmla="*/ 4360555 w 4553447"/>
              <a:gd name="connsiteY56" fmla="*/ 3458573 h 5531266"/>
              <a:gd name="connsiteX57" fmla="*/ 4349470 w 4553447"/>
              <a:gd name="connsiteY57" fmla="*/ 3621276 h 5531266"/>
              <a:gd name="connsiteX58" fmla="*/ 4258709 w 4553447"/>
              <a:gd name="connsiteY58" fmla="*/ 5260213 h 5531266"/>
              <a:gd name="connsiteX59" fmla="*/ 4264007 w 4553447"/>
              <a:gd name="connsiteY59" fmla="*/ 5296918 h 5531266"/>
              <a:gd name="connsiteX60" fmla="*/ 4267541 w 4553447"/>
              <a:gd name="connsiteY60" fmla="*/ 5331382 h 5531266"/>
              <a:gd name="connsiteX61" fmla="*/ 4270373 w 4553447"/>
              <a:gd name="connsiteY61" fmla="*/ 5431691 h 5531266"/>
              <a:gd name="connsiteX62" fmla="*/ 4251816 w 4553447"/>
              <a:gd name="connsiteY62" fmla="*/ 5466096 h 5531266"/>
              <a:gd name="connsiteX63" fmla="*/ 4247164 w 4553447"/>
              <a:gd name="connsiteY63" fmla="*/ 5468796 h 5531266"/>
              <a:gd name="connsiteX64" fmla="*/ 4243707 w 4553447"/>
              <a:gd name="connsiteY64" fmla="*/ 5531243 h 5531266"/>
              <a:gd name="connsiteX65" fmla="*/ 310344 w 4553447"/>
              <a:gd name="connsiteY65" fmla="*/ 5278553 h 5531266"/>
              <a:gd name="connsiteX66" fmla="*/ 0 w 4553447"/>
              <a:gd name="connsiteY66" fmla="*/ 5261459 h 5531266"/>
              <a:gd name="connsiteX67" fmla="*/ 4324 w 4553447"/>
              <a:gd name="connsiteY67" fmla="*/ 5221195 h 5531266"/>
              <a:gd name="connsiteX68" fmla="*/ 8544 w 4553447"/>
              <a:gd name="connsiteY68" fmla="*/ 5214590 h 5531266"/>
              <a:gd name="connsiteX69" fmla="*/ 8813 w 4553447"/>
              <a:gd name="connsiteY69" fmla="*/ 5211844 h 5531266"/>
              <a:gd name="connsiteX70" fmla="*/ 9083 w 4553447"/>
              <a:gd name="connsiteY70" fmla="*/ 5209096 h 5531266"/>
              <a:gd name="connsiteX71" fmla="*/ 9620 w 4553447"/>
              <a:gd name="connsiteY71" fmla="*/ 5203600 h 5531266"/>
              <a:gd name="connsiteX72" fmla="*/ 9305 w 4553447"/>
              <a:gd name="connsiteY72" fmla="*/ 5197697 h 5531266"/>
              <a:gd name="connsiteX73" fmla="*/ 8721 w 4553447"/>
              <a:gd name="connsiteY73" fmla="*/ 5194541 h 5531266"/>
              <a:gd name="connsiteX74" fmla="*/ 8990 w 4553447"/>
              <a:gd name="connsiteY74" fmla="*/ 5191792 h 5531266"/>
              <a:gd name="connsiteX75" fmla="*/ 8674 w 4553447"/>
              <a:gd name="connsiteY75" fmla="*/ 5185889 h 5531266"/>
              <a:gd name="connsiteX76" fmla="*/ 276445 w 4553447"/>
              <a:gd name="connsiteY76" fmla="*/ 0 h 5531266"/>
              <a:gd name="connsiteX0" fmla="*/ 323654 w 4600656"/>
              <a:gd name="connsiteY0" fmla="*/ 0 h 5531266"/>
              <a:gd name="connsiteX1" fmla="*/ 3352821 w 4600656"/>
              <a:gd name="connsiteY1" fmla="*/ 153134 h 5531266"/>
              <a:gd name="connsiteX2" fmla="*/ 4181632 w 4600656"/>
              <a:gd name="connsiteY2" fmla="*/ 208242 h 5531266"/>
              <a:gd name="connsiteX3" fmla="*/ 4554826 w 4600656"/>
              <a:gd name="connsiteY3" fmla="*/ 228666 h 5531266"/>
              <a:gd name="connsiteX4" fmla="*/ 4582705 w 4600656"/>
              <a:gd name="connsiteY4" fmla="*/ 250471 h 5531266"/>
              <a:gd name="connsiteX5" fmla="*/ 4580931 w 4600656"/>
              <a:gd name="connsiteY5" fmla="*/ 282222 h 5531266"/>
              <a:gd name="connsiteX6" fmla="*/ 4583853 w 4600656"/>
              <a:gd name="connsiteY6" fmla="*/ 283939 h 5531266"/>
              <a:gd name="connsiteX7" fmla="*/ 4600279 w 4600656"/>
              <a:gd name="connsiteY7" fmla="*/ 315514 h 5531266"/>
              <a:gd name="connsiteX8" fmla="*/ 4578018 w 4600656"/>
              <a:gd name="connsiteY8" fmla="*/ 373160 h 5531266"/>
              <a:gd name="connsiteX9" fmla="*/ 4574530 w 4600656"/>
              <a:gd name="connsiteY9" fmla="*/ 396781 h 5531266"/>
              <a:gd name="connsiteX10" fmla="*/ 4569425 w 4600656"/>
              <a:gd name="connsiteY10" fmla="*/ 488120 h 5531266"/>
              <a:gd name="connsiteX11" fmla="*/ 4568775 w 4600656"/>
              <a:gd name="connsiteY11" fmla="*/ 534537 h 5531266"/>
              <a:gd name="connsiteX12" fmla="*/ 4565676 w 4600656"/>
              <a:gd name="connsiteY12" fmla="*/ 563001 h 5531266"/>
              <a:gd name="connsiteX13" fmla="*/ 4565007 w 4600656"/>
              <a:gd name="connsiteY13" fmla="*/ 567182 h 5531266"/>
              <a:gd name="connsiteX14" fmla="*/ 4552070 w 4600656"/>
              <a:gd name="connsiteY14" fmla="*/ 798696 h 5531266"/>
              <a:gd name="connsiteX15" fmla="*/ 4553783 w 4600656"/>
              <a:gd name="connsiteY15" fmla="*/ 803530 h 5531266"/>
              <a:gd name="connsiteX16" fmla="*/ 4551632 w 4600656"/>
              <a:gd name="connsiteY16" fmla="*/ 827361 h 5531266"/>
              <a:gd name="connsiteX17" fmla="*/ 4550032 w 4600656"/>
              <a:gd name="connsiteY17" fmla="*/ 835146 h 5531266"/>
              <a:gd name="connsiteX18" fmla="*/ 4543794 w 4600656"/>
              <a:gd name="connsiteY18" fmla="*/ 946777 h 5531266"/>
              <a:gd name="connsiteX19" fmla="*/ 4545871 w 4600656"/>
              <a:gd name="connsiteY19" fmla="*/ 947677 h 5531266"/>
              <a:gd name="connsiteX20" fmla="*/ 4549990 w 4600656"/>
              <a:gd name="connsiteY20" fmla="*/ 983859 h 5531266"/>
              <a:gd name="connsiteX21" fmla="*/ 4545192 w 4600656"/>
              <a:gd name="connsiteY21" fmla="*/ 1082386 h 5531266"/>
              <a:gd name="connsiteX22" fmla="*/ 4545087 w 4600656"/>
              <a:gd name="connsiteY22" fmla="*/ 1140681 h 5531266"/>
              <a:gd name="connsiteX23" fmla="*/ 4549390 w 4600656"/>
              <a:gd name="connsiteY23" fmla="*/ 1161797 h 5531266"/>
              <a:gd name="connsiteX24" fmla="*/ 4552480 w 4600656"/>
              <a:gd name="connsiteY24" fmla="*/ 1191979 h 5531266"/>
              <a:gd name="connsiteX25" fmla="*/ 4561297 w 4600656"/>
              <a:gd name="connsiteY25" fmla="*/ 1244449 h 5531266"/>
              <a:gd name="connsiteX26" fmla="*/ 4563574 w 4600656"/>
              <a:gd name="connsiteY26" fmla="*/ 1294666 h 5531266"/>
              <a:gd name="connsiteX27" fmla="*/ 4562694 w 4600656"/>
              <a:gd name="connsiteY27" fmla="*/ 1328296 h 5531266"/>
              <a:gd name="connsiteX28" fmla="*/ 4562231 w 4600656"/>
              <a:gd name="connsiteY28" fmla="*/ 1333156 h 5531266"/>
              <a:gd name="connsiteX29" fmla="*/ 4553112 w 4600656"/>
              <a:gd name="connsiteY29" fmla="*/ 1373054 h 5531266"/>
              <a:gd name="connsiteX30" fmla="*/ 4556376 w 4600656"/>
              <a:gd name="connsiteY30" fmla="*/ 1376999 h 5531266"/>
              <a:gd name="connsiteX31" fmla="*/ 4559218 w 4600656"/>
              <a:gd name="connsiteY31" fmla="*/ 1389816 h 5531266"/>
              <a:gd name="connsiteX32" fmla="*/ 4554477 w 4600656"/>
              <a:gd name="connsiteY32" fmla="*/ 1400401 h 5531266"/>
              <a:gd name="connsiteX33" fmla="*/ 4544293 w 4600656"/>
              <a:gd name="connsiteY33" fmla="*/ 1450629 h 5531266"/>
              <a:gd name="connsiteX34" fmla="*/ 4533396 w 4600656"/>
              <a:gd name="connsiteY34" fmla="*/ 1524330 h 5531266"/>
              <a:gd name="connsiteX35" fmla="*/ 4528515 w 4600656"/>
              <a:gd name="connsiteY35" fmla="*/ 1535289 h 5531266"/>
              <a:gd name="connsiteX36" fmla="*/ 4514087 w 4600656"/>
              <a:gd name="connsiteY36" fmla="*/ 1607363 h 5531266"/>
              <a:gd name="connsiteX37" fmla="*/ 4510372 w 4600656"/>
              <a:gd name="connsiteY37" fmla="*/ 1645395 h 5531266"/>
              <a:gd name="connsiteX38" fmla="*/ 4514032 w 4600656"/>
              <a:gd name="connsiteY38" fmla="*/ 1649850 h 5531266"/>
              <a:gd name="connsiteX39" fmla="*/ 4512382 w 4600656"/>
              <a:gd name="connsiteY39" fmla="*/ 1661048 h 5531266"/>
              <a:gd name="connsiteX40" fmla="*/ 4512794 w 4600656"/>
              <a:gd name="connsiteY40" fmla="*/ 1664107 h 5531266"/>
              <a:gd name="connsiteX41" fmla="*/ 4514305 w 4600656"/>
              <a:gd name="connsiteY41" fmla="*/ 1681560 h 5531266"/>
              <a:gd name="connsiteX42" fmla="*/ 4502835 w 4600656"/>
              <a:gd name="connsiteY42" fmla="*/ 1716455 h 5531266"/>
              <a:gd name="connsiteX43" fmla="*/ 4500775 w 4600656"/>
              <a:gd name="connsiteY43" fmla="*/ 1716581 h 5531266"/>
              <a:gd name="connsiteX44" fmla="*/ 4492277 w 4600656"/>
              <a:gd name="connsiteY44" fmla="*/ 1868666 h 5531266"/>
              <a:gd name="connsiteX45" fmla="*/ 4500968 w 4600656"/>
              <a:gd name="connsiteY45" fmla="*/ 1892828 h 5531266"/>
              <a:gd name="connsiteX46" fmla="*/ 4503246 w 4600656"/>
              <a:gd name="connsiteY46" fmla="*/ 1943047 h 5531266"/>
              <a:gd name="connsiteX47" fmla="*/ 4502365 w 4600656"/>
              <a:gd name="connsiteY47" fmla="*/ 1976676 h 5531266"/>
              <a:gd name="connsiteX48" fmla="*/ 4501903 w 4600656"/>
              <a:gd name="connsiteY48" fmla="*/ 1981536 h 5531266"/>
              <a:gd name="connsiteX49" fmla="*/ 4492783 w 4600656"/>
              <a:gd name="connsiteY49" fmla="*/ 2021434 h 5531266"/>
              <a:gd name="connsiteX50" fmla="*/ 4496048 w 4600656"/>
              <a:gd name="connsiteY50" fmla="*/ 2025379 h 5531266"/>
              <a:gd name="connsiteX51" fmla="*/ 4498889 w 4600656"/>
              <a:gd name="connsiteY51" fmla="*/ 2038196 h 5531266"/>
              <a:gd name="connsiteX52" fmla="*/ 4494148 w 4600656"/>
              <a:gd name="connsiteY52" fmla="*/ 2048781 h 5531266"/>
              <a:gd name="connsiteX53" fmla="*/ 4483964 w 4600656"/>
              <a:gd name="connsiteY53" fmla="*/ 2099011 h 5531266"/>
              <a:gd name="connsiteX54" fmla="*/ 4476633 w 4600656"/>
              <a:gd name="connsiteY54" fmla="*/ 2148592 h 5531266"/>
              <a:gd name="connsiteX55" fmla="*/ 4420550 w 4600656"/>
              <a:gd name="connsiteY55" fmla="*/ 3204925 h 5531266"/>
              <a:gd name="connsiteX56" fmla="*/ 4407764 w 4600656"/>
              <a:gd name="connsiteY56" fmla="*/ 3458573 h 5531266"/>
              <a:gd name="connsiteX57" fmla="*/ 4396679 w 4600656"/>
              <a:gd name="connsiteY57" fmla="*/ 3621276 h 5531266"/>
              <a:gd name="connsiteX58" fmla="*/ 4305918 w 4600656"/>
              <a:gd name="connsiteY58" fmla="*/ 5260213 h 5531266"/>
              <a:gd name="connsiteX59" fmla="*/ 4311216 w 4600656"/>
              <a:gd name="connsiteY59" fmla="*/ 5296918 h 5531266"/>
              <a:gd name="connsiteX60" fmla="*/ 4314750 w 4600656"/>
              <a:gd name="connsiteY60" fmla="*/ 5331382 h 5531266"/>
              <a:gd name="connsiteX61" fmla="*/ 4317582 w 4600656"/>
              <a:gd name="connsiteY61" fmla="*/ 5431691 h 5531266"/>
              <a:gd name="connsiteX62" fmla="*/ 4299025 w 4600656"/>
              <a:gd name="connsiteY62" fmla="*/ 5466096 h 5531266"/>
              <a:gd name="connsiteX63" fmla="*/ 4294373 w 4600656"/>
              <a:gd name="connsiteY63" fmla="*/ 5468796 h 5531266"/>
              <a:gd name="connsiteX64" fmla="*/ 4290916 w 4600656"/>
              <a:gd name="connsiteY64" fmla="*/ 5531243 h 5531266"/>
              <a:gd name="connsiteX65" fmla="*/ 357553 w 4600656"/>
              <a:gd name="connsiteY65" fmla="*/ 5278553 h 5531266"/>
              <a:gd name="connsiteX66" fmla="*/ 47209 w 4600656"/>
              <a:gd name="connsiteY66" fmla="*/ 5261459 h 5531266"/>
              <a:gd name="connsiteX67" fmla="*/ 51533 w 4600656"/>
              <a:gd name="connsiteY67" fmla="*/ 5221195 h 5531266"/>
              <a:gd name="connsiteX68" fmla="*/ 55753 w 4600656"/>
              <a:gd name="connsiteY68" fmla="*/ 5214590 h 5531266"/>
              <a:gd name="connsiteX69" fmla="*/ 56022 w 4600656"/>
              <a:gd name="connsiteY69" fmla="*/ 5211844 h 5531266"/>
              <a:gd name="connsiteX70" fmla="*/ 56292 w 4600656"/>
              <a:gd name="connsiteY70" fmla="*/ 5209096 h 5531266"/>
              <a:gd name="connsiteX71" fmla="*/ 56829 w 4600656"/>
              <a:gd name="connsiteY71" fmla="*/ 5203600 h 5531266"/>
              <a:gd name="connsiteX72" fmla="*/ 56514 w 4600656"/>
              <a:gd name="connsiteY72" fmla="*/ 5197697 h 5531266"/>
              <a:gd name="connsiteX73" fmla="*/ 55930 w 4600656"/>
              <a:gd name="connsiteY73" fmla="*/ 5194541 h 5531266"/>
              <a:gd name="connsiteX74" fmla="*/ 56199 w 4600656"/>
              <a:gd name="connsiteY74" fmla="*/ 5191792 h 5531266"/>
              <a:gd name="connsiteX75" fmla="*/ 323654 w 4600656"/>
              <a:gd name="connsiteY75" fmla="*/ 0 h 5531266"/>
              <a:gd name="connsiteX0" fmla="*/ 323830 w 4600832"/>
              <a:gd name="connsiteY0" fmla="*/ 0 h 5531266"/>
              <a:gd name="connsiteX1" fmla="*/ 3352997 w 4600832"/>
              <a:gd name="connsiteY1" fmla="*/ 153134 h 5531266"/>
              <a:gd name="connsiteX2" fmla="*/ 4181808 w 4600832"/>
              <a:gd name="connsiteY2" fmla="*/ 208242 h 5531266"/>
              <a:gd name="connsiteX3" fmla="*/ 4555002 w 4600832"/>
              <a:gd name="connsiteY3" fmla="*/ 228666 h 5531266"/>
              <a:gd name="connsiteX4" fmla="*/ 4582881 w 4600832"/>
              <a:gd name="connsiteY4" fmla="*/ 250471 h 5531266"/>
              <a:gd name="connsiteX5" fmla="*/ 4581107 w 4600832"/>
              <a:gd name="connsiteY5" fmla="*/ 282222 h 5531266"/>
              <a:gd name="connsiteX6" fmla="*/ 4584029 w 4600832"/>
              <a:gd name="connsiteY6" fmla="*/ 283939 h 5531266"/>
              <a:gd name="connsiteX7" fmla="*/ 4600455 w 4600832"/>
              <a:gd name="connsiteY7" fmla="*/ 315514 h 5531266"/>
              <a:gd name="connsiteX8" fmla="*/ 4578194 w 4600832"/>
              <a:gd name="connsiteY8" fmla="*/ 373160 h 5531266"/>
              <a:gd name="connsiteX9" fmla="*/ 4574706 w 4600832"/>
              <a:gd name="connsiteY9" fmla="*/ 396781 h 5531266"/>
              <a:gd name="connsiteX10" fmla="*/ 4569601 w 4600832"/>
              <a:gd name="connsiteY10" fmla="*/ 488120 h 5531266"/>
              <a:gd name="connsiteX11" fmla="*/ 4568951 w 4600832"/>
              <a:gd name="connsiteY11" fmla="*/ 534537 h 5531266"/>
              <a:gd name="connsiteX12" fmla="*/ 4565852 w 4600832"/>
              <a:gd name="connsiteY12" fmla="*/ 563001 h 5531266"/>
              <a:gd name="connsiteX13" fmla="*/ 4565183 w 4600832"/>
              <a:gd name="connsiteY13" fmla="*/ 567182 h 5531266"/>
              <a:gd name="connsiteX14" fmla="*/ 4552246 w 4600832"/>
              <a:gd name="connsiteY14" fmla="*/ 798696 h 5531266"/>
              <a:gd name="connsiteX15" fmla="*/ 4553959 w 4600832"/>
              <a:gd name="connsiteY15" fmla="*/ 803530 h 5531266"/>
              <a:gd name="connsiteX16" fmla="*/ 4551808 w 4600832"/>
              <a:gd name="connsiteY16" fmla="*/ 827361 h 5531266"/>
              <a:gd name="connsiteX17" fmla="*/ 4550208 w 4600832"/>
              <a:gd name="connsiteY17" fmla="*/ 835146 h 5531266"/>
              <a:gd name="connsiteX18" fmla="*/ 4543970 w 4600832"/>
              <a:gd name="connsiteY18" fmla="*/ 946777 h 5531266"/>
              <a:gd name="connsiteX19" fmla="*/ 4546047 w 4600832"/>
              <a:gd name="connsiteY19" fmla="*/ 947677 h 5531266"/>
              <a:gd name="connsiteX20" fmla="*/ 4550166 w 4600832"/>
              <a:gd name="connsiteY20" fmla="*/ 983859 h 5531266"/>
              <a:gd name="connsiteX21" fmla="*/ 4545368 w 4600832"/>
              <a:gd name="connsiteY21" fmla="*/ 1082386 h 5531266"/>
              <a:gd name="connsiteX22" fmla="*/ 4545263 w 4600832"/>
              <a:gd name="connsiteY22" fmla="*/ 1140681 h 5531266"/>
              <a:gd name="connsiteX23" fmla="*/ 4549566 w 4600832"/>
              <a:gd name="connsiteY23" fmla="*/ 1161797 h 5531266"/>
              <a:gd name="connsiteX24" fmla="*/ 4552656 w 4600832"/>
              <a:gd name="connsiteY24" fmla="*/ 1191979 h 5531266"/>
              <a:gd name="connsiteX25" fmla="*/ 4561473 w 4600832"/>
              <a:gd name="connsiteY25" fmla="*/ 1244449 h 5531266"/>
              <a:gd name="connsiteX26" fmla="*/ 4563750 w 4600832"/>
              <a:gd name="connsiteY26" fmla="*/ 1294666 h 5531266"/>
              <a:gd name="connsiteX27" fmla="*/ 4562870 w 4600832"/>
              <a:gd name="connsiteY27" fmla="*/ 1328296 h 5531266"/>
              <a:gd name="connsiteX28" fmla="*/ 4562407 w 4600832"/>
              <a:gd name="connsiteY28" fmla="*/ 1333156 h 5531266"/>
              <a:gd name="connsiteX29" fmla="*/ 4553288 w 4600832"/>
              <a:gd name="connsiteY29" fmla="*/ 1373054 h 5531266"/>
              <a:gd name="connsiteX30" fmla="*/ 4556552 w 4600832"/>
              <a:gd name="connsiteY30" fmla="*/ 1376999 h 5531266"/>
              <a:gd name="connsiteX31" fmla="*/ 4559394 w 4600832"/>
              <a:gd name="connsiteY31" fmla="*/ 1389816 h 5531266"/>
              <a:gd name="connsiteX32" fmla="*/ 4554653 w 4600832"/>
              <a:gd name="connsiteY32" fmla="*/ 1400401 h 5531266"/>
              <a:gd name="connsiteX33" fmla="*/ 4544469 w 4600832"/>
              <a:gd name="connsiteY33" fmla="*/ 1450629 h 5531266"/>
              <a:gd name="connsiteX34" fmla="*/ 4533572 w 4600832"/>
              <a:gd name="connsiteY34" fmla="*/ 1524330 h 5531266"/>
              <a:gd name="connsiteX35" fmla="*/ 4528691 w 4600832"/>
              <a:gd name="connsiteY35" fmla="*/ 1535289 h 5531266"/>
              <a:gd name="connsiteX36" fmla="*/ 4514263 w 4600832"/>
              <a:gd name="connsiteY36" fmla="*/ 1607363 h 5531266"/>
              <a:gd name="connsiteX37" fmla="*/ 4510548 w 4600832"/>
              <a:gd name="connsiteY37" fmla="*/ 1645395 h 5531266"/>
              <a:gd name="connsiteX38" fmla="*/ 4514208 w 4600832"/>
              <a:gd name="connsiteY38" fmla="*/ 1649850 h 5531266"/>
              <a:gd name="connsiteX39" fmla="*/ 4512558 w 4600832"/>
              <a:gd name="connsiteY39" fmla="*/ 1661048 h 5531266"/>
              <a:gd name="connsiteX40" fmla="*/ 4512970 w 4600832"/>
              <a:gd name="connsiteY40" fmla="*/ 1664107 h 5531266"/>
              <a:gd name="connsiteX41" fmla="*/ 4514481 w 4600832"/>
              <a:gd name="connsiteY41" fmla="*/ 1681560 h 5531266"/>
              <a:gd name="connsiteX42" fmla="*/ 4503011 w 4600832"/>
              <a:gd name="connsiteY42" fmla="*/ 1716455 h 5531266"/>
              <a:gd name="connsiteX43" fmla="*/ 4500951 w 4600832"/>
              <a:gd name="connsiteY43" fmla="*/ 1716581 h 5531266"/>
              <a:gd name="connsiteX44" fmla="*/ 4492453 w 4600832"/>
              <a:gd name="connsiteY44" fmla="*/ 1868666 h 5531266"/>
              <a:gd name="connsiteX45" fmla="*/ 4501144 w 4600832"/>
              <a:gd name="connsiteY45" fmla="*/ 1892828 h 5531266"/>
              <a:gd name="connsiteX46" fmla="*/ 4503422 w 4600832"/>
              <a:gd name="connsiteY46" fmla="*/ 1943047 h 5531266"/>
              <a:gd name="connsiteX47" fmla="*/ 4502541 w 4600832"/>
              <a:gd name="connsiteY47" fmla="*/ 1976676 h 5531266"/>
              <a:gd name="connsiteX48" fmla="*/ 4502079 w 4600832"/>
              <a:gd name="connsiteY48" fmla="*/ 1981536 h 5531266"/>
              <a:gd name="connsiteX49" fmla="*/ 4492959 w 4600832"/>
              <a:gd name="connsiteY49" fmla="*/ 2021434 h 5531266"/>
              <a:gd name="connsiteX50" fmla="*/ 4496224 w 4600832"/>
              <a:gd name="connsiteY50" fmla="*/ 2025379 h 5531266"/>
              <a:gd name="connsiteX51" fmla="*/ 4499065 w 4600832"/>
              <a:gd name="connsiteY51" fmla="*/ 2038196 h 5531266"/>
              <a:gd name="connsiteX52" fmla="*/ 4494324 w 4600832"/>
              <a:gd name="connsiteY52" fmla="*/ 2048781 h 5531266"/>
              <a:gd name="connsiteX53" fmla="*/ 4484140 w 4600832"/>
              <a:gd name="connsiteY53" fmla="*/ 2099011 h 5531266"/>
              <a:gd name="connsiteX54" fmla="*/ 4476809 w 4600832"/>
              <a:gd name="connsiteY54" fmla="*/ 2148592 h 5531266"/>
              <a:gd name="connsiteX55" fmla="*/ 4420726 w 4600832"/>
              <a:gd name="connsiteY55" fmla="*/ 3204925 h 5531266"/>
              <a:gd name="connsiteX56" fmla="*/ 4407940 w 4600832"/>
              <a:gd name="connsiteY56" fmla="*/ 3458573 h 5531266"/>
              <a:gd name="connsiteX57" fmla="*/ 4396855 w 4600832"/>
              <a:gd name="connsiteY57" fmla="*/ 3621276 h 5531266"/>
              <a:gd name="connsiteX58" fmla="*/ 4306094 w 4600832"/>
              <a:gd name="connsiteY58" fmla="*/ 5260213 h 5531266"/>
              <a:gd name="connsiteX59" fmla="*/ 4311392 w 4600832"/>
              <a:gd name="connsiteY59" fmla="*/ 5296918 h 5531266"/>
              <a:gd name="connsiteX60" fmla="*/ 4314926 w 4600832"/>
              <a:gd name="connsiteY60" fmla="*/ 5331382 h 5531266"/>
              <a:gd name="connsiteX61" fmla="*/ 4317758 w 4600832"/>
              <a:gd name="connsiteY61" fmla="*/ 5431691 h 5531266"/>
              <a:gd name="connsiteX62" fmla="*/ 4299201 w 4600832"/>
              <a:gd name="connsiteY62" fmla="*/ 5466096 h 5531266"/>
              <a:gd name="connsiteX63" fmla="*/ 4294549 w 4600832"/>
              <a:gd name="connsiteY63" fmla="*/ 5468796 h 5531266"/>
              <a:gd name="connsiteX64" fmla="*/ 4291092 w 4600832"/>
              <a:gd name="connsiteY64" fmla="*/ 5531243 h 5531266"/>
              <a:gd name="connsiteX65" fmla="*/ 357729 w 4600832"/>
              <a:gd name="connsiteY65" fmla="*/ 5278553 h 5531266"/>
              <a:gd name="connsiteX66" fmla="*/ 47385 w 4600832"/>
              <a:gd name="connsiteY66" fmla="*/ 5261459 h 5531266"/>
              <a:gd name="connsiteX67" fmla="*/ 51709 w 4600832"/>
              <a:gd name="connsiteY67" fmla="*/ 5221195 h 5531266"/>
              <a:gd name="connsiteX68" fmla="*/ 55929 w 4600832"/>
              <a:gd name="connsiteY68" fmla="*/ 5214590 h 5531266"/>
              <a:gd name="connsiteX69" fmla="*/ 56198 w 4600832"/>
              <a:gd name="connsiteY69" fmla="*/ 5211844 h 5531266"/>
              <a:gd name="connsiteX70" fmla="*/ 56468 w 4600832"/>
              <a:gd name="connsiteY70" fmla="*/ 5209096 h 5531266"/>
              <a:gd name="connsiteX71" fmla="*/ 57005 w 4600832"/>
              <a:gd name="connsiteY71" fmla="*/ 5203600 h 5531266"/>
              <a:gd name="connsiteX72" fmla="*/ 56690 w 4600832"/>
              <a:gd name="connsiteY72" fmla="*/ 5197697 h 5531266"/>
              <a:gd name="connsiteX73" fmla="*/ 56106 w 4600832"/>
              <a:gd name="connsiteY73" fmla="*/ 5194541 h 5531266"/>
              <a:gd name="connsiteX74" fmla="*/ 323830 w 4600832"/>
              <a:gd name="connsiteY74" fmla="*/ 0 h 5531266"/>
              <a:gd name="connsiteX0" fmla="*/ 323543 w 4600545"/>
              <a:gd name="connsiteY0" fmla="*/ 0 h 5531266"/>
              <a:gd name="connsiteX1" fmla="*/ 3352710 w 4600545"/>
              <a:gd name="connsiteY1" fmla="*/ 153134 h 5531266"/>
              <a:gd name="connsiteX2" fmla="*/ 4181521 w 4600545"/>
              <a:gd name="connsiteY2" fmla="*/ 208242 h 5531266"/>
              <a:gd name="connsiteX3" fmla="*/ 4554715 w 4600545"/>
              <a:gd name="connsiteY3" fmla="*/ 228666 h 5531266"/>
              <a:gd name="connsiteX4" fmla="*/ 4582594 w 4600545"/>
              <a:gd name="connsiteY4" fmla="*/ 250471 h 5531266"/>
              <a:gd name="connsiteX5" fmla="*/ 4580820 w 4600545"/>
              <a:gd name="connsiteY5" fmla="*/ 282222 h 5531266"/>
              <a:gd name="connsiteX6" fmla="*/ 4583742 w 4600545"/>
              <a:gd name="connsiteY6" fmla="*/ 283939 h 5531266"/>
              <a:gd name="connsiteX7" fmla="*/ 4600168 w 4600545"/>
              <a:gd name="connsiteY7" fmla="*/ 315514 h 5531266"/>
              <a:gd name="connsiteX8" fmla="*/ 4577907 w 4600545"/>
              <a:gd name="connsiteY8" fmla="*/ 373160 h 5531266"/>
              <a:gd name="connsiteX9" fmla="*/ 4574419 w 4600545"/>
              <a:gd name="connsiteY9" fmla="*/ 396781 h 5531266"/>
              <a:gd name="connsiteX10" fmla="*/ 4569314 w 4600545"/>
              <a:gd name="connsiteY10" fmla="*/ 488120 h 5531266"/>
              <a:gd name="connsiteX11" fmla="*/ 4568664 w 4600545"/>
              <a:gd name="connsiteY11" fmla="*/ 534537 h 5531266"/>
              <a:gd name="connsiteX12" fmla="*/ 4565565 w 4600545"/>
              <a:gd name="connsiteY12" fmla="*/ 563001 h 5531266"/>
              <a:gd name="connsiteX13" fmla="*/ 4564896 w 4600545"/>
              <a:gd name="connsiteY13" fmla="*/ 567182 h 5531266"/>
              <a:gd name="connsiteX14" fmla="*/ 4551959 w 4600545"/>
              <a:gd name="connsiteY14" fmla="*/ 798696 h 5531266"/>
              <a:gd name="connsiteX15" fmla="*/ 4553672 w 4600545"/>
              <a:gd name="connsiteY15" fmla="*/ 803530 h 5531266"/>
              <a:gd name="connsiteX16" fmla="*/ 4551521 w 4600545"/>
              <a:gd name="connsiteY16" fmla="*/ 827361 h 5531266"/>
              <a:gd name="connsiteX17" fmla="*/ 4549921 w 4600545"/>
              <a:gd name="connsiteY17" fmla="*/ 835146 h 5531266"/>
              <a:gd name="connsiteX18" fmla="*/ 4543683 w 4600545"/>
              <a:gd name="connsiteY18" fmla="*/ 946777 h 5531266"/>
              <a:gd name="connsiteX19" fmla="*/ 4545760 w 4600545"/>
              <a:gd name="connsiteY19" fmla="*/ 947677 h 5531266"/>
              <a:gd name="connsiteX20" fmla="*/ 4549879 w 4600545"/>
              <a:gd name="connsiteY20" fmla="*/ 983859 h 5531266"/>
              <a:gd name="connsiteX21" fmla="*/ 4545081 w 4600545"/>
              <a:gd name="connsiteY21" fmla="*/ 1082386 h 5531266"/>
              <a:gd name="connsiteX22" fmla="*/ 4544976 w 4600545"/>
              <a:gd name="connsiteY22" fmla="*/ 1140681 h 5531266"/>
              <a:gd name="connsiteX23" fmla="*/ 4549279 w 4600545"/>
              <a:gd name="connsiteY23" fmla="*/ 1161797 h 5531266"/>
              <a:gd name="connsiteX24" fmla="*/ 4552369 w 4600545"/>
              <a:gd name="connsiteY24" fmla="*/ 1191979 h 5531266"/>
              <a:gd name="connsiteX25" fmla="*/ 4561186 w 4600545"/>
              <a:gd name="connsiteY25" fmla="*/ 1244449 h 5531266"/>
              <a:gd name="connsiteX26" fmla="*/ 4563463 w 4600545"/>
              <a:gd name="connsiteY26" fmla="*/ 1294666 h 5531266"/>
              <a:gd name="connsiteX27" fmla="*/ 4562583 w 4600545"/>
              <a:gd name="connsiteY27" fmla="*/ 1328296 h 5531266"/>
              <a:gd name="connsiteX28" fmla="*/ 4562120 w 4600545"/>
              <a:gd name="connsiteY28" fmla="*/ 1333156 h 5531266"/>
              <a:gd name="connsiteX29" fmla="*/ 4553001 w 4600545"/>
              <a:gd name="connsiteY29" fmla="*/ 1373054 h 5531266"/>
              <a:gd name="connsiteX30" fmla="*/ 4556265 w 4600545"/>
              <a:gd name="connsiteY30" fmla="*/ 1376999 h 5531266"/>
              <a:gd name="connsiteX31" fmla="*/ 4559107 w 4600545"/>
              <a:gd name="connsiteY31" fmla="*/ 1389816 h 5531266"/>
              <a:gd name="connsiteX32" fmla="*/ 4554366 w 4600545"/>
              <a:gd name="connsiteY32" fmla="*/ 1400401 h 5531266"/>
              <a:gd name="connsiteX33" fmla="*/ 4544182 w 4600545"/>
              <a:gd name="connsiteY33" fmla="*/ 1450629 h 5531266"/>
              <a:gd name="connsiteX34" fmla="*/ 4533285 w 4600545"/>
              <a:gd name="connsiteY34" fmla="*/ 1524330 h 5531266"/>
              <a:gd name="connsiteX35" fmla="*/ 4528404 w 4600545"/>
              <a:gd name="connsiteY35" fmla="*/ 1535289 h 5531266"/>
              <a:gd name="connsiteX36" fmla="*/ 4513976 w 4600545"/>
              <a:gd name="connsiteY36" fmla="*/ 1607363 h 5531266"/>
              <a:gd name="connsiteX37" fmla="*/ 4510261 w 4600545"/>
              <a:gd name="connsiteY37" fmla="*/ 1645395 h 5531266"/>
              <a:gd name="connsiteX38" fmla="*/ 4513921 w 4600545"/>
              <a:gd name="connsiteY38" fmla="*/ 1649850 h 5531266"/>
              <a:gd name="connsiteX39" fmla="*/ 4512271 w 4600545"/>
              <a:gd name="connsiteY39" fmla="*/ 1661048 h 5531266"/>
              <a:gd name="connsiteX40" fmla="*/ 4512683 w 4600545"/>
              <a:gd name="connsiteY40" fmla="*/ 1664107 h 5531266"/>
              <a:gd name="connsiteX41" fmla="*/ 4514194 w 4600545"/>
              <a:gd name="connsiteY41" fmla="*/ 1681560 h 5531266"/>
              <a:gd name="connsiteX42" fmla="*/ 4502724 w 4600545"/>
              <a:gd name="connsiteY42" fmla="*/ 1716455 h 5531266"/>
              <a:gd name="connsiteX43" fmla="*/ 4500664 w 4600545"/>
              <a:gd name="connsiteY43" fmla="*/ 1716581 h 5531266"/>
              <a:gd name="connsiteX44" fmla="*/ 4492166 w 4600545"/>
              <a:gd name="connsiteY44" fmla="*/ 1868666 h 5531266"/>
              <a:gd name="connsiteX45" fmla="*/ 4500857 w 4600545"/>
              <a:gd name="connsiteY45" fmla="*/ 1892828 h 5531266"/>
              <a:gd name="connsiteX46" fmla="*/ 4503135 w 4600545"/>
              <a:gd name="connsiteY46" fmla="*/ 1943047 h 5531266"/>
              <a:gd name="connsiteX47" fmla="*/ 4502254 w 4600545"/>
              <a:gd name="connsiteY47" fmla="*/ 1976676 h 5531266"/>
              <a:gd name="connsiteX48" fmla="*/ 4501792 w 4600545"/>
              <a:gd name="connsiteY48" fmla="*/ 1981536 h 5531266"/>
              <a:gd name="connsiteX49" fmla="*/ 4492672 w 4600545"/>
              <a:gd name="connsiteY49" fmla="*/ 2021434 h 5531266"/>
              <a:gd name="connsiteX50" fmla="*/ 4495937 w 4600545"/>
              <a:gd name="connsiteY50" fmla="*/ 2025379 h 5531266"/>
              <a:gd name="connsiteX51" fmla="*/ 4498778 w 4600545"/>
              <a:gd name="connsiteY51" fmla="*/ 2038196 h 5531266"/>
              <a:gd name="connsiteX52" fmla="*/ 4494037 w 4600545"/>
              <a:gd name="connsiteY52" fmla="*/ 2048781 h 5531266"/>
              <a:gd name="connsiteX53" fmla="*/ 4483853 w 4600545"/>
              <a:gd name="connsiteY53" fmla="*/ 2099011 h 5531266"/>
              <a:gd name="connsiteX54" fmla="*/ 4476522 w 4600545"/>
              <a:gd name="connsiteY54" fmla="*/ 2148592 h 5531266"/>
              <a:gd name="connsiteX55" fmla="*/ 4420439 w 4600545"/>
              <a:gd name="connsiteY55" fmla="*/ 3204925 h 5531266"/>
              <a:gd name="connsiteX56" fmla="*/ 4407653 w 4600545"/>
              <a:gd name="connsiteY56" fmla="*/ 3458573 h 5531266"/>
              <a:gd name="connsiteX57" fmla="*/ 4396568 w 4600545"/>
              <a:gd name="connsiteY57" fmla="*/ 3621276 h 5531266"/>
              <a:gd name="connsiteX58" fmla="*/ 4305807 w 4600545"/>
              <a:gd name="connsiteY58" fmla="*/ 5260213 h 5531266"/>
              <a:gd name="connsiteX59" fmla="*/ 4311105 w 4600545"/>
              <a:gd name="connsiteY59" fmla="*/ 5296918 h 5531266"/>
              <a:gd name="connsiteX60" fmla="*/ 4314639 w 4600545"/>
              <a:gd name="connsiteY60" fmla="*/ 5331382 h 5531266"/>
              <a:gd name="connsiteX61" fmla="*/ 4317471 w 4600545"/>
              <a:gd name="connsiteY61" fmla="*/ 5431691 h 5531266"/>
              <a:gd name="connsiteX62" fmla="*/ 4298914 w 4600545"/>
              <a:gd name="connsiteY62" fmla="*/ 5466096 h 5531266"/>
              <a:gd name="connsiteX63" fmla="*/ 4294262 w 4600545"/>
              <a:gd name="connsiteY63" fmla="*/ 5468796 h 5531266"/>
              <a:gd name="connsiteX64" fmla="*/ 4290805 w 4600545"/>
              <a:gd name="connsiteY64" fmla="*/ 5531243 h 5531266"/>
              <a:gd name="connsiteX65" fmla="*/ 357442 w 4600545"/>
              <a:gd name="connsiteY65" fmla="*/ 5278553 h 5531266"/>
              <a:gd name="connsiteX66" fmla="*/ 47098 w 4600545"/>
              <a:gd name="connsiteY66" fmla="*/ 5261459 h 5531266"/>
              <a:gd name="connsiteX67" fmla="*/ 51422 w 4600545"/>
              <a:gd name="connsiteY67" fmla="*/ 5221195 h 5531266"/>
              <a:gd name="connsiteX68" fmla="*/ 55642 w 4600545"/>
              <a:gd name="connsiteY68" fmla="*/ 5214590 h 5531266"/>
              <a:gd name="connsiteX69" fmla="*/ 55911 w 4600545"/>
              <a:gd name="connsiteY69" fmla="*/ 5211844 h 5531266"/>
              <a:gd name="connsiteX70" fmla="*/ 56181 w 4600545"/>
              <a:gd name="connsiteY70" fmla="*/ 5209096 h 5531266"/>
              <a:gd name="connsiteX71" fmla="*/ 56718 w 4600545"/>
              <a:gd name="connsiteY71" fmla="*/ 5203600 h 5531266"/>
              <a:gd name="connsiteX72" fmla="*/ 56403 w 4600545"/>
              <a:gd name="connsiteY72" fmla="*/ 5197697 h 5531266"/>
              <a:gd name="connsiteX73" fmla="*/ 323543 w 4600545"/>
              <a:gd name="connsiteY73" fmla="*/ 0 h 5531266"/>
              <a:gd name="connsiteX0" fmla="*/ 323347 w 4600349"/>
              <a:gd name="connsiteY0" fmla="*/ 0 h 5531266"/>
              <a:gd name="connsiteX1" fmla="*/ 3352514 w 4600349"/>
              <a:gd name="connsiteY1" fmla="*/ 153134 h 5531266"/>
              <a:gd name="connsiteX2" fmla="*/ 4181325 w 4600349"/>
              <a:gd name="connsiteY2" fmla="*/ 208242 h 5531266"/>
              <a:gd name="connsiteX3" fmla="*/ 4554519 w 4600349"/>
              <a:gd name="connsiteY3" fmla="*/ 228666 h 5531266"/>
              <a:gd name="connsiteX4" fmla="*/ 4582398 w 4600349"/>
              <a:gd name="connsiteY4" fmla="*/ 250471 h 5531266"/>
              <a:gd name="connsiteX5" fmla="*/ 4580624 w 4600349"/>
              <a:gd name="connsiteY5" fmla="*/ 282222 h 5531266"/>
              <a:gd name="connsiteX6" fmla="*/ 4583546 w 4600349"/>
              <a:gd name="connsiteY6" fmla="*/ 283939 h 5531266"/>
              <a:gd name="connsiteX7" fmla="*/ 4599972 w 4600349"/>
              <a:gd name="connsiteY7" fmla="*/ 315514 h 5531266"/>
              <a:gd name="connsiteX8" fmla="*/ 4577711 w 4600349"/>
              <a:gd name="connsiteY8" fmla="*/ 373160 h 5531266"/>
              <a:gd name="connsiteX9" fmla="*/ 4574223 w 4600349"/>
              <a:gd name="connsiteY9" fmla="*/ 396781 h 5531266"/>
              <a:gd name="connsiteX10" fmla="*/ 4569118 w 4600349"/>
              <a:gd name="connsiteY10" fmla="*/ 488120 h 5531266"/>
              <a:gd name="connsiteX11" fmla="*/ 4568468 w 4600349"/>
              <a:gd name="connsiteY11" fmla="*/ 534537 h 5531266"/>
              <a:gd name="connsiteX12" fmla="*/ 4565369 w 4600349"/>
              <a:gd name="connsiteY12" fmla="*/ 563001 h 5531266"/>
              <a:gd name="connsiteX13" fmla="*/ 4564700 w 4600349"/>
              <a:gd name="connsiteY13" fmla="*/ 567182 h 5531266"/>
              <a:gd name="connsiteX14" fmla="*/ 4551763 w 4600349"/>
              <a:gd name="connsiteY14" fmla="*/ 798696 h 5531266"/>
              <a:gd name="connsiteX15" fmla="*/ 4553476 w 4600349"/>
              <a:gd name="connsiteY15" fmla="*/ 803530 h 5531266"/>
              <a:gd name="connsiteX16" fmla="*/ 4551325 w 4600349"/>
              <a:gd name="connsiteY16" fmla="*/ 827361 h 5531266"/>
              <a:gd name="connsiteX17" fmla="*/ 4549725 w 4600349"/>
              <a:gd name="connsiteY17" fmla="*/ 835146 h 5531266"/>
              <a:gd name="connsiteX18" fmla="*/ 4543487 w 4600349"/>
              <a:gd name="connsiteY18" fmla="*/ 946777 h 5531266"/>
              <a:gd name="connsiteX19" fmla="*/ 4545564 w 4600349"/>
              <a:gd name="connsiteY19" fmla="*/ 947677 h 5531266"/>
              <a:gd name="connsiteX20" fmla="*/ 4549683 w 4600349"/>
              <a:gd name="connsiteY20" fmla="*/ 983859 h 5531266"/>
              <a:gd name="connsiteX21" fmla="*/ 4544885 w 4600349"/>
              <a:gd name="connsiteY21" fmla="*/ 1082386 h 5531266"/>
              <a:gd name="connsiteX22" fmla="*/ 4544780 w 4600349"/>
              <a:gd name="connsiteY22" fmla="*/ 1140681 h 5531266"/>
              <a:gd name="connsiteX23" fmla="*/ 4549083 w 4600349"/>
              <a:gd name="connsiteY23" fmla="*/ 1161797 h 5531266"/>
              <a:gd name="connsiteX24" fmla="*/ 4552173 w 4600349"/>
              <a:gd name="connsiteY24" fmla="*/ 1191979 h 5531266"/>
              <a:gd name="connsiteX25" fmla="*/ 4560990 w 4600349"/>
              <a:gd name="connsiteY25" fmla="*/ 1244449 h 5531266"/>
              <a:gd name="connsiteX26" fmla="*/ 4563267 w 4600349"/>
              <a:gd name="connsiteY26" fmla="*/ 1294666 h 5531266"/>
              <a:gd name="connsiteX27" fmla="*/ 4562387 w 4600349"/>
              <a:gd name="connsiteY27" fmla="*/ 1328296 h 5531266"/>
              <a:gd name="connsiteX28" fmla="*/ 4561924 w 4600349"/>
              <a:gd name="connsiteY28" fmla="*/ 1333156 h 5531266"/>
              <a:gd name="connsiteX29" fmla="*/ 4552805 w 4600349"/>
              <a:gd name="connsiteY29" fmla="*/ 1373054 h 5531266"/>
              <a:gd name="connsiteX30" fmla="*/ 4556069 w 4600349"/>
              <a:gd name="connsiteY30" fmla="*/ 1376999 h 5531266"/>
              <a:gd name="connsiteX31" fmla="*/ 4558911 w 4600349"/>
              <a:gd name="connsiteY31" fmla="*/ 1389816 h 5531266"/>
              <a:gd name="connsiteX32" fmla="*/ 4554170 w 4600349"/>
              <a:gd name="connsiteY32" fmla="*/ 1400401 h 5531266"/>
              <a:gd name="connsiteX33" fmla="*/ 4543986 w 4600349"/>
              <a:gd name="connsiteY33" fmla="*/ 1450629 h 5531266"/>
              <a:gd name="connsiteX34" fmla="*/ 4533089 w 4600349"/>
              <a:gd name="connsiteY34" fmla="*/ 1524330 h 5531266"/>
              <a:gd name="connsiteX35" fmla="*/ 4528208 w 4600349"/>
              <a:gd name="connsiteY35" fmla="*/ 1535289 h 5531266"/>
              <a:gd name="connsiteX36" fmla="*/ 4513780 w 4600349"/>
              <a:gd name="connsiteY36" fmla="*/ 1607363 h 5531266"/>
              <a:gd name="connsiteX37" fmla="*/ 4510065 w 4600349"/>
              <a:gd name="connsiteY37" fmla="*/ 1645395 h 5531266"/>
              <a:gd name="connsiteX38" fmla="*/ 4513725 w 4600349"/>
              <a:gd name="connsiteY38" fmla="*/ 1649850 h 5531266"/>
              <a:gd name="connsiteX39" fmla="*/ 4512075 w 4600349"/>
              <a:gd name="connsiteY39" fmla="*/ 1661048 h 5531266"/>
              <a:gd name="connsiteX40" fmla="*/ 4512487 w 4600349"/>
              <a:gd name="connsiteY40" fmla="*/ 1664107 h 5531266"/>
              <a:gd name="connsiteX41" fmla="*/ 4513998 w 4600349"/>
              <a:gd name="connsiteY41" fmla="*/ 1681560 h 5531266"/>
              <a:gd name="connsiteX42" fmla="*/ 4502528 w 4600349"/>
              <a:gd name="connsiteY42" fmla="*/ 1716455 h 5531266"/>
              <a:gd name="connsiteX43" fmla="*/ 4500468 w 4600349"/>
              <a:gd name="connsiteY43" fmla="*/ 1716581 h 5531266"/>
              <a:gd name="connsiteX44" fmla="*/ 4491970 w 4600349"/>
              <a:gd name="connsiteY44" fmla="*/ 1868666 h 5531266"/>
              <a:gd name="connsiteX45" fmla="*/ 4500661 w 4600349"/>
              <a:gd name="connsiteY45" fmla="*/ 1892828 h 5531266"/>
              <a:gd name="connsiteX46" fmla="*/ 4502939 w 4600349"/>
              <a:gd name="connsiteY46" fmla="*/ 1943047 h 5531266"/>
              <a:gd name="connsiteX47" fmla="*/ 4502058 w 4600349"/>
              <a:gd name="connsiteY47" fmla="*/ 1976676 h 5531266"/>
              <a:gd name="connsiteX48" fmla="*/ 4501596 w 4600349"/>
              <a:gd name="connsiteY48" fmla="*/ 1981536 h 5531266"/>
              <a:gd name="connsiteX49" fmla="*/ 4492476 w 4600349"/>
              <a:gd name="connsiteY49" fmla="*/ 2021434 h 5531266"/>
              <a:gd name="connsiteX50" fmla="*/ 4495741 w 4600349"/>
              <a:gd name="connsiteY50" fmla="*/ 2025379 h 5531266"/>
              <a:gd name="connsiteX51" fmla="*/ 4498582 w 4600349"/>
              <a:gd name="connsiteY51" fmla="*/ 2038196 h 5531266"/>
              <a:gd name="connsiteX52" fmla="*/ 4493841 w 4600349"/>
              <a:gd name="connsiteY52" fmla="*/ 2048781 h 5531266"/>
              <a:gd name="connsiteX53" fmla="*/ 4483657 w 4600349"/>
              <a:gd name="connsiteY53" fmla="*/ 2099011 h 5531266"/>
              <a:gd name="connsiteX54" fmla="*/ 4476326 w 4600349"/>
              <a:gd name="connsiteY54" fmla="*/ 2148592 h 5531266"/>
              <a:gd name="connsiteX55" fmla="*/ 4420243 w 4600349"/>
              <a:gd name="connsiteY55" fmla="*/ 3204925 h 5531266"/>
              <a:gd name="connsiteX56" fmla="*/ 4407457 w 4600349"/>
              <a:gd name="connsiteY56" fmla="*/ 3458573 h 5531266"/>
              <a:gd name="connsiteX57" fmla="*/ 4396372 w 4600349"/>
              <a:gd name="connsiteY57" fmla="*/ 3621276 h 5531266"/>
              <a:gd name="connsiteX58" fmla="*/ 4305611 w 4600349"/>
              <a:gd name="connsiteY58" fmla="*/ 5260213 h 5531266"/>
              <a:gd name="connsiteX59" fmla="*/ 4310909 w 4600349"/>
              <a:gd name="connsiteY59" fmla="*/ 5296918 h 5531266"/>
              <a:gd name="connsiteX60" fmla="*/ 4314443 w 4600349"/>
              <a:gd name="connsiteY60" fmla="*/ 5331382 h 5531266"/>
              <a:gd name="connsiteX61" fmla="*/ 4317275 w 4600349"/>
              <a:gd name="connsiteY61" fmla="*/ 5431691 h 5531266"/>
              <a:gd name="connsiteX62" fmla="*/ 4298718 w 4600349"/>
              <a:gd name="connsiteY62" fmla="*/ 5466096 h 5531266"/>
              <a:gd name="connsiteX63" fmla="*/ 4294066 w 4600349"/>
              <a:gd name="connsiteY63" fmla="*/ 5468796 h 5531266"/>
              <a:gd name="connsiteX64" fmla="*/ 4290609 w 4600349"/>
              <a:gd name="connsiteY64" fmla="*/ 5531243 h 5531266"/>
              <a:gd name="connsiteX65" fmla="*/ 357246 w 4600349"/>
              <a:gd name="connsiteY65" fmla="*/ 5278553 h 5531266"/>
              <a:gd name="connsiteX66" fmla="*/ 46902 w 4600349"/>
              <a:gd name="connsiteY66" fmla="*/ 5261459 h 5531266"/>
              <a:gd name="connsiteX67" fmla="*/ 51226 w 4600349"/>
              <a:gd name="connsiteY67" fmla="*/ 5221195 h 5531266"/>
              <a:gd name="connsiteX68" fmla="*/ 55446 w 4600349"/>
              <a:gd name="connsiteY68" fmla="*/ 5214590 h 5531266"/>
              <a:gd name="connsiteX69" fmla="*/ 55715 w 4600349"/>
              <a:gd name="connsiteY69" fmla="*/ 5211844 h 5531266"/>
              <a:gd name="connsiteX70" fmla="*/ 55985 w 4600349"/>
              <a:gd name="connsiteY70" fmla="*/ 5209096 h 5531266"/>
              <a:gd name="connsiteX71" fmla="*/ 56522 w 4600349"/>
              <a:gd name="connsiteY71" fmla="*/ 5203600 h 5531266"/>
              <a:gd name="connsiteX72" fmla="*/ 323347 w 4600349"/>
              <a:gd name="connsiteY72" fmla="*/ 0 h 5531266"/>
              <a:gd name="connsiteX0" fmla="*/ 323611 w 4600613"/>
              <a:gd name="connsiteY0" fmla="*/ 0 h 5531266"/>
              <a:gd name="connsiteX1" fmla="*/ 3352778 w 4600613"/>
              <a:gd name="connsiteY1" fmla="*/ 153134 h 5531266"/>
              <a:gd name="connsiteX2" fmla="*/ 4181589 w 4600613"/>
              <a:gd name="connsiteY2" fmla="*/ 208242 h 5531266"/>
              <a:gd name="connsiteX3" fmla="*/ 4554783 w 4600613"/>
              <a:gd name="connsiteY3" fmla="*/ 228666 h 5531266"/>
              <a:gd name="connsiteX4" fmla="*/ 4582662 w 4600613"/>
              <a:gd name="connsiteY4" fmla="*/ 250471 h 5531266"/>
              <a:gd name="connsiteX5" fmla="*/ 4580888 w 4600613"/>
              <a:gd name="connsiteY5" fmla="*/ 282222 h 5531266"/>
              <a:gd name="connsiteX6" fmla="*/ 4583810 w 4600613"/>
              <a:gd name="connsiteY6" fmla="*/ 283939 h 5531266"/>
              <a:gd name="connsiteX7" fmla="*/ 4600236 w 4600613"/>
              <a:gd name="connsiteY7" fmla="*/ 315514 h 5531266"/>
              <a:gd name="connsiteX8" fmla="*/ 4577975 w 4600613"/>
              <a:gd name="connsiteY8" fmla="*/ 373160 h 5531266"/>
              <a:gd name="connsiteX9" fmla="*/ 4574487 w 4600613"/>
              <a:gd name="connsiteY9" fmla="*/ 396781 h 5531266"/>
              <a:gd name="connsiteX10" fmla="*/ 4569382 w 4600613"/>
              <a:gd name="connsiteY10" fmla="*/ 488120 h 5531266"/>
              <a:gd name="connsiteX11" fmla="*/ 4568732 w 4600613"/>
              <a:gd name="connsiteY11" fmla="*/ 534537 h 5531266"/>
              <a:gd name="connsiteX12" fmla="*/ 4565633 w 4600613"/>
              <a:gd name="connsiteY12" fmla="*/ 563001 h 5531266"/>
              <a:gd name="connsiteX13" fmla="*/ 4564964 w 4600613"/>
              <a:gd name="connsiteY13" fmla="*/ 567182 h 5531266"/>
              <a:gd name="connsiteX14" fmla="*/ 4552027 w 4600613"/>
              <a:gd name="connsiteY14" fmla="*/ 798696 h 5531266"/>
              <a:gd name="connsiteX15" fmla="*/ 4553740 w 4600613"/>
              <a:gd name="connsiteY15" fmla="*/ 803530 h 5531266"/>
              <a:gd name="connsiteX16" fmla="*/ 4551589 w 4600613"/>
              <a:gd name="connsiteY16" fmla="*/ 827361 h 5531266"/>
              <a:gd name="connsiteX17" fmla="*/ 4549989 w 4600613"/>
              <a:gd name="connsiteY17" fmla="*/ 835146 h 5531266"/>
              <a:gd name="connsiteX18" fmla="*/ 4543751 w 4600613"/>
              <a:gd name="connsiteY18" fmla="*/ 946777 h 5531266"/>
              <a:gd name="connsiteX19" fmla="*/ 4545828 w 4600613"/>
              <a:gd name="connsiteY19" fmla="*/ 947677 h 5531266"/>
              <a:gd name="connsiteX20" fmla="*/ 4549947 w 4600613"/>
              <a:gd name="connsiteY20" fmla="*/ 983859 h 5531266"/>
              <a:gd name="connsiteX21" fmla="*/ 4545149 w 4600613"/>
              <a:gd name="connsiteY21" fmla="*/ 1082386 h 5531266"/>
              <a:gd name="connsiteX22" fmla="*/ 4545044 w 4600613"/>
              <a:gd name="connsiteY22" fmla="*/ 1140681 h 5531266"/>
              <a:gd name="connsiteX23" fmla="*/ 4549347 w 4600613"/>
              <a:gd name="connsiteY23" fmla="*/ 1161797 h 5531266"/>
              <a:gd name="connsiteX24" fmla="*/ 4552437 w 4600613"/>
              <a:gd name="connsiteY24" fmla="*/ 1191979 h 5531266"/>
              <a:gd name="connsiteX25" fmla="*/ 4561254 w 4600613"/>
              <a:gd name="connsiteY25" fmla="*/ 1244449 h 5531266"/>
              <a:gd name="connsiteX26" fmla="*/ 4563531 w 4600613"/>
              <a:gd name="connsiteY26" fmla="*/ 1294666 h 5531266"/>
              <a:gd name="connsiteX27" fmla="*/ 4562651 w 4600613"/>
              <a:gd name="connsiteY27" fmla="*/ 1328296 h 5531266"/>
              <a:gd name="connsiteX28" fmla="*/ 4562188 w 4600613"/>
              <a:gd name="connsiteY28" fmla="*/ 1333156 h 5531266"/>
              <a:gd name="connsiteX29" fmla="*/ 4553069 w 4600613"/>
              <a:gd name="connsiteY29" fmla="*/ 1373054 h 5531266"/>
              <a:gd name="connsiteX30" fmla="*/ 4556333 w 4600613"/>
              <a:gd name="connsiteY30" fmla="*/ 1376999 h 5531266"/>
              <a:gd name="connsiteX31" fmla="*/ 4559175 w 4600613"/>
              <a:gd name="connsiteY31" fmla="*/ 1389816 h 5531266"/>
              <a:gd name="connsiteX32" fmla="*/ 4554434 w 4600613"/>
              <a:gd name="connsiteY32" fmla="*/ 1400401 h 5531266"/>
              <a:gd name="connsiteX33" fmla="*/ 4544250 w 4600613"/>
              <a:gd name="connsiteY33" fmla="*/ 1450629 h 5531266"/>
              <a:gd name="connsiteX34" fmla="*/ 4533353 w 4600613"/>
              <a:gd name="connsiteY34" fmla="*/ 1524330 h 5531266"/>
              <a:gd name="connsiteX35" fmla="*/ 4528472 w 4600613"/>
              <a:gd name="connsiteY35" fmla="*/ 1535289 h 5531266"/>
              <a:gd name="connsiteX36" fmla="*/ 4514044 w 4600613"/>
              <a:gd name="connsiteY36" fmla="*/ 1607363 h 5531266"/>
              <a:gd name="connsiteX37" fmla="*/ 4510329 w 4600613"/>
              <a:gd name="connsiteY37" fmla="*/ 1645395 h 5531266"/>
              <a:gd name="connsiteX38" fmla="*/ 4513989 w 4600613"/>
              <a:gd name="connsiteY38" fmla="*/ 1649850 h 5531266"/>
              <a:gd name="connsiteX39" fmla="*/ 4512339 w 4600613"/>
              <a:gd name="connsiteY39" fmla="*/ 1661048 h 5531266"/>
              <a:gd name="connsiteX40" fmla="*/ 4512751 w 4600613"/>
              <a:gd name="connsiteY40" fmla="*/ 1664107 h 5531266"/>
              <a:gd name="connsiteX41" fmla="*/ 4514262 w 4600613"/>
              <a:gd name="connsiteY41" fmla="*/ 1681560 h 5531266"/>
              <a:gd name="connsiteX42" fmla="*/ 4502792 w 4600613"/>
              <a:gd name="connsiteY42" fmla="*/ 1716455 h 5531266"/>
              <a:gd name="connsiteX43" fmla="*/ 4500732 w 4600613"/>
              <a:gd name="connsiteY43" fmla="*/ 1716581 h 5531266"/>
              <a:gd name="connsiteX44" fmla="*/ 4492234 w 4600613"/>
              <a:gd name="connsiteY44" fmla="*/ 1868666 h 5531266"/>
              <a:gd name="connsiteX45" fmla="*/ 4500925 w 4600613"/>
              <a:gd name="connsiteY45" fmla="*/ 1892828 h 5531266"/>
              <a:gd name="connsiteX46" fmla="*/ 4503203 w 4600613"/>
              <a:gd name="connsiteY46" fmla="*/ 1943047 h 5531266"/>
              <a:gd name="connsiteX47" fmla="*/ 4502322 w 4600613"/>
              <a:gd name="connsiteY47" fmla="*/ 1976676 h 5531266"/>
              <a:gd name="connsiteX48" fmla="*/ 4501860 w 4600613"/>
              <a:gd name="connsiteY48" fmla="*/ 1981536 h 5531266"/>
              <a:gd name="connsiteX49" fmla="*/ 4492740 w 4600613"/>
              <a:gd name="connsiteY49" fmla="*/ 2021434 h 5531266"/>
              <a:gd name="connsiteX50" fmla="*/ 4496005 w 4600613"/>
              <a:gd name="connsiteY50" fmla="*/ 2025379 h 5531266"/>
              <a:gd name="connsiteX51" fmla="*/ 4498846 w 4600613"/>
              <a:gd name="connsiteY51" fmla="*/ 2038196 h 5531266"/>
              <a:gd name="connsiteX52" fmla="*/ 4494105 w 4600613"/>
              <a:gd name="connsiteY52" fmla="*/ 2048781 h 5531266"/>
              <a:gd name="connsiteX53" fmla="*/ 4483921 w 4600613"/>
              <a:gd name="connsiteY53" fmla="*/ 2099011 h 5531266"/>
              <a:gd name="connsiteX54" fmla="*/ 4476590 w 4600613"/>
              <a:gd name="connsiteY54" fmla="*/ 2148592 h 5531266"/>
              <a:gd name="connsiteX55" fmla="*/ 4420507 w 4600613"/>
              <a:gd name="connsiteY55" fmla="*/ 3204925 h 5531266"/>
              <a:gd name="connsiteX56" fmla="*/ 4407721 w 4600613"/>
              <a:gd name="connsiteY56" fmla="*/ 3458573 h 5531266"/>
              <a:gd name="connsiteX57" fmla="*/ 4396636 w 4600613"/>
              <a:gd name="connsiteY57" fmla="*/ 3621276 h 5531266"/>
              <a:gd name="connsiteX58" fmla="*/ 4305875 w 4600613"/>
              <a:gd name="connsiteY58" fmla="*/ 5260213 h 5531266"/>
              <a:gd name="connsiteX59" fmla="*/ 4311173 w 4600613"/>
              <a:gd name="connsiteY59" fmla="*/ 5296918 h 5531266"/>
              <a:gd name="connsiteX60" fmla="*/ 4314707 w 4600613"/>
              <a:gd name="connsiteY60" fmla="*/ 5331382 h 5531266"/>
              <a:gd name="connsiteX61" fmla="*/ 4317539 w 4600613"/>
              <a:gd name="connsiteY61" fmla="*/ 5431691 h 5531266"/>
              <a:gd name="connsiteX62" fmla="*/ 4298982 w 4600613"/>
              <a:gd name="connsiteY62" fmla="*/ 5466096 h 5531266"/>
              <a:gd name="connsiteX63" fmla="*/ 4294330 w 4600613"/>
              <a:gd name="connsiteY63" fmla="*/ 5468796 h 5531266"/>
              <a:gd name="connsiteX64" fmla="*/ 4290873 w 4600613"/>
              <a:gd name="connsiteY64" fmla="*/ 5531243 h 5531266"/>
              <a:gd name="connsiteX65" fmla="*/ 357510 w 4600613"/>
              <a:gd name="connsiteY65" fmla="*/ 5278553 h 5531266"/>
              <a:gd name="connsiteX66" fmla="*/ 47166 w 4600613"/>
              <a:gd name="connsiteY66" fmla="*/ 5261459 h 5531266"/>
              <a:gd name="connsiteX67" fmla="*/ 51490 w 4600613"/>
              <a:gd name="connsiteY67" fmla="*/ 5221195 h 5531266"/>
              <a:gd name="connsiteX68" fmla="*/ 55710 w 4600613"/>
              <a:gd name="connsiteY68" fmla="*/ 5214590 h 5531266"/>
              <a:gd name="connsiteX69" fmla="*/ 55979 w 4600613"/>
              <a:gd name="connsiteY69" fmla="*/ 5211844 h 5531266"/>
              <a:gd name="connsiteX70" fmla="*/ 56249 w 4600613"/>
              <a:gd name="connsiteY70" fmla="*/ 5209096 h 5531266"/>
              <a:gd name="connsiteX71" fmla="*/ 323611 w 4600613"/>
              <a:gd name="connsiteY71" fmla="*/ 0 h 5531266"/>
              <a:gd name="connsiteX0" fmla="*/ 276445 w 4553447"/>
              <a:gd name="connsiteY0" fmla="*/ 0 h 5531266"/>
              <a:gd name="connsiteX1" fmla="*/ 3305612 w 4553447"/>
              <a:gd name="connsiteY1" fmla="*/ 153134 h 5531266"/>
              <a:gd name="connsiteX2" fmla="*/ 4134423 w 4553447"/>
              <a:gd name="connsiteY2" fmla="*/ 208242 h 5531266"/>
              <a:gd name="connsiteX3" fmla="*/ 4507617 w 4553447"/>
              <a:gd name="connsiteY3" fmla="*/ 228666 h 5531266"/>
              <a:gd name="connsiteX4" fmla="*/ 4535496 w 4553447"/>
              <a:gd name="connsiteY4" fmla="*/ 250471 h 5531266"/>
              <a:gd name="connsiteX5" fmla="*/ 4533722 w 4553447"/>
              <a:gd name="connsiteY5" fmla="*/ 282222 h 5531266"/>
              <a:gd name="connsiteX6" fmla="*/ 4536644 w 4553447"/>
              <a:gd name="connsiteY6" fmla="*/ 283939 h 5531266"/>
              <a:gd name="connsiteX7" fmla="*/ 4553070 w 4553447"/>
              <a:gd name="connsiteY7" fmla="*/ 315514 h 5531266"/>
              <a:gd name="connsiteX8" fmla="*/ 4530809 w 4553447"/>
              <a:gd name="connsiteY8" fmla="*/ 373160 h 5531266"/>
              <a:gd name="connsiteX9" fmla="*/ 4527321 w 4553447"/>
              <a:gd name="connsiteY9" fmla="*/ 396781 h 5531266"/>
              <a:gd name="connsiteX10" fmla="*/ 4522216 w 4553447"/>
              <a:gd name="connsiteY10" fmla="*/ 488120 h 5531266"/>
              <a:gd name="connsiteX11" fmla="*/ 4521566 w 4553447"/>
              <a:gd name="connsiteY11" fmla="*/ 534537 h 5531266"/>
              <a:gd name="connsiteX12" fmla="*/ 4518467 w 4553447"/>
              <a:gd name="connsiteY12" fmla="*/ 563001 h 5531266"/>
              <a:gd name="connsiteX13" fmla="*/ 4517798 w 4553447"/>
              <a:gd name="connsiteY13" fmla="*/ 567182 h 5531266"/>
              <a:gd name="connsiteX14" fmla="*/ 4504861 w 4553447"/>
              <a:gd name="connsiteY14" fmla="*/ 798696 h 5531266"/>
              <a:gd name="connsiteX15" fmla="*/ 4506574 w 4553447"/>
              <a:gd name="connsiteY15" fmla="*/ 803530 h 5531266"/>
              <a:gd name="connsiteX16" fmla="*/ 4504423 w 4553447"/>
              <a:gd name="connsiteY16" fmla="*/ 827361 h 5531266"/>
              <a:gd name="connsiteX17" fmla="*/ 4502823 w 4553447"/>
              <a:gd name="connsiteY17" fmla="*/ 835146 h 5531266"/>
              <a:gd name="connsiteX18" fmla="*/ 4496585 w 4553447"/>
              <a:gd name="connsiteY18" fmla="*/ 946777 h 5531266"/>
              <a:gd name="connsiteX19" fmla="*/ 4498662 w 4553447"/>
              <a:gd name="connsiteY19" fmla="*/ 947677 h 5531266"/>
              <a:gd name="connsiteX20" fmla="*/ 4502781 w 4553447"/>
              <a:gd name="connsiteY20" fmla="*/ 983859 h 5531266"/>
              <a:gd name="connsiteX21" fmla="*/ 4497983 w 4553447"/>
              <a:gd name="connsiteY21" fmla="*/ 1082386 h 5531266"/>
              <a:gd name="connsiteX22" fmla="*/ 4497878 w 4553447"/>
              <a:gd name="connsiteY22" fmla="*/ 1140681 h 5531266"/>
              <a:gd name="connsiteX23" fmla="*/ 4502181 w 4553447"/>
              <a:gd name="connsiteY23" fmla="*/ 1161797 h 5531266"/>
              <a:gd name="connsiteX24" fmla="*/ 4505271 w 4553447"/>
              <a:gd name="connsiteY24" fmla="*/ 1191979 h 5531266"/>
              <a:gd name="connsiteX25" fmla="*/ 4514088 w 4553447"/>
              <a:gd name="connsiteY25" fmla="*/ 1244449 h 5531266"/>
              <a:gd name="connsiteX26" fmla="*/ 4516365 w 4553447"/>
              <a:gd name="connsiteY26" fmla="*/ 1294666 h 5531266"/>
              <a:gd name="connsiteX27" fmla="*/ 4515485 w 4553447"/>
              <a:gd name="connsiteY27" fmla="*/ 1328296 h 5531266"/>
              <a:gd name="connsiteX28" fmla="*/ 4515022 w 4553447"/>
              <a:gd name="connsiteY28" fmla="*/ 1333156 h 5531266"/>
              <a:gd name="connsiteX29" fmla="*/ 4505903 w 4553447"/>
              <a:gd name="connsiteY29" fmla="*/ 1373054 h 5531266"/>
              <a:gd name="connsiteX30" fmla="*/ 4509167 w 4553447"/>
              <a:gd name="connsiteY30" fmla="*/ 1376999 h 5531266"/>
              <a:gd name="connsiteX31" fmla="*/ 4512009 w 4553447"/>
              <a:gd name="connsiteY31" fmla="*/ 1389816 h 5531266"/>
              <a:gd name="connsiteX32" fmla="*/ 4507268 w 4553447"/>
              <a:gd name="connsiteY32" fmla="*/ 1400401 h 5531266"/>
              <a:gd name="connsiteX33" fmla="*/ 4497084 w 4553447"/>
              <a:gd name="connsiteY33" fmla="*/ 1450629 h 5531266"/>
              <a:gd name="connsiteX34" fmla="*/ 4486187 w 4553447"/>
              <a:gd name="connsiteY34" fmla="*/ 1524330 h 5531266"/>
              <a:gd name="connsiteX35" fmla="*/ 4481306 w 4553447"/>
              <a:gd name="connsiteY35" fmla="*/ 1535289 h 5531266"/>
              <a:gd name="connsiteX36" fmla="*/ 4466878 w 4553447"/>
              <a:gd name="connsiteY36" fmla="*/ 1607363 h 5531266"/>
              <a:gd name="connsiteX37" fmla="*/ 4463163 w 4553447"/>
              <a:gd name="connsiteY37" fmla="*/ 1645395 h 5531266"/>
              <a:gd name="connsiteX38" fmla="*/ 4466823 w 4553447"/>
              <a:gd name="connsiteY38" fmla="*/ 1649850 h 5531266"/>
              <a:gd name="connsiteX39" fmla="*/ 4465173 w 4553447"/>
              <a:gd name="connsiteY39" fmla="*/ 1661048 h 5531266"/>
              <a:gd name="connsiteX40" fmla="*/ 4465585 w 4553447"/>
              <a:gd name="connsiteY40" fmla="*/ 1664107 h 5531266"/>
              <a:gd name="connsiteX41" fmla="*/ 4467096 w 4553447"/>
              <a:gd name="connsiteY41" fmla="*/ 1681560 h 5531266"/>
              <a:gd name="connsiteX42" fmla="*/ 4455626 w 4553447"/>
              <a:gd name="connsiteY42" fmla="*/ 1716455 h 5531266"/>
              <a:gd name="connsiteX43" fmla="*/ 4453566 w 4553447"/>
              <a:gd name="connsiteY43" fmla="*/ 1716581 h 5531266"/>
              <a:gd name="connsiteX44" fmla="*/ 4445068 w 4553447"/>
              <a:gd name="connsiteY44" fmla="*/ 1868666 h 5531266"/>
              <a:gd name="connsiteX45" fmla="*/ 4453759 w 4553447"/>
              <a:gd name="connsiteY45" fmla="*/ 1892828 h 5531266"/>
              <a:gd name="connsiteX46" fmla="*/ 4456037 w 4553447"/>
              <a:gd name="connsiteY46" fmla="*/ 1943047 h 5531266"/>
              <a:gd name="connsiteX47" fmla="*/ 4455156 w 4553447"/>
              <a:gd name="connsiteY47" fmla="*/ 1976676 h 5531266"/>
              <a:gd name="connsiteX48" fmla="*/ 4454694 w 4553447"/>
              <a:gd name="connsiteY48" fmla="*/ 1981536 h 5531266"/>
              <a:gd name="connsiteX49" fmla="*/ 4445574 w 4553447"/>
              <a:gd name="connsiteY49" fmla="*/ 2021434 h 5531266"/>
              <a:gd name="connsiteX50" fmla="*/ 4448839 w 4553447"/>
              <a:gd name="connsiteY50" fmla="*/ 2025379 h 5531266"/>
              <a:gd name="connsiteX51" fmla="*/ 4451680 w 4553447"/>
              <a:gd name="connsiteY51" fmla="*/ 2038196 h 5531266"/>
              <a:gd name="connsiteX52" fmla="*/ 4446939 w 4553447"/>
              <a:gd name="connsiteY52" fmla="*/ 2048781 h 5531266"/>
              <a:gd name="connsiteX53" fmla="*/ 4436755 w 4553447"/>
              <a:gd name="connsiteY53" fmla="*/ 2099011 h 5531266"/>
              <a:gd name="connsiteX54" fmla="*/ 4429424 w 4553447"/>
              <a:gd name="connsiteY54" fmla="*/ 2148592 h 5531266"/>
              <a:gd name="connsiteX55" fmla="*/ 4373341 w 4553447"/>
              <a:gd name="connsiteY55" fmla="*/ 3204925 h 5531266"/>
              <a:gd name="connsiteX56" fmla="*/ 4360555 w 4553447"/>
              <a:gd name="connsiteY56" fmla="*/ 3458573 h 5531266"/>
              <a:gd name="connsiteX57" fmla="*/ 4349470 w 4553447"/>
              <a:gd name="connsiteY57" fmla="*/ 3621276 h 5531266"/>
              <a:gd name="connsiteX58" fmla="*/ 4258709 w 4553447"/>
              <a:gd name="connsiteY58" fmla="*/ 5260213 h 5531266"/>
              <a:gd name="connsiteX59" fmla="*/ 4264007 w 4553447"/>
              <a:gd name="connsiteY59" fmla="*/ 5296918 h 5531266"/>
              <a:gd name="connsiteX60" fmla="*/ 4267541 w 4553447"/>
              <a:gd name="connsiteY60" fmla="*/ 5331382 h 5531266"/>
              <a:gd name="connsiteX61" fmla="*/ 4270373 w 4553447"/>
              <a:gd name="connsiteY61" fmla="*/ 5431691 h 5531266"/>
              <a:gd name="connsiteX62" fmla="*/ 4251816 w 4553447"/>
              <a:gd name="connsiteY62" fmla="*/ 5466096 h 5531266"/>
              <a:gd name="connsiteX63" fmla="*/ 4247164 w 4553447"/>
              <a:gd name="connsiteY63" fmla="*/ 5468796 h 5531266"/>
              <a:gd name="connsiteX64" fmla="*/ 4243707 w 4553447"/>
              <a:gd name="connsiteY64" fmla="*/ 5531243 h 5531266"/>
              <a:gd name="connsiteX65" fmla="*/ 310344 w 4553447"/>
              <a:gd name="connsiteY65" fmla="*/ 5278553 h 5531266"/>
              <a:gd name="connsiteX66" fmla="*/ 0 w 4553447"/>
              <a:gd name="connsiteY66" fmla="*/ 5261459 h 5531266"/>
              <a:gd name="connsiteX67" fmla="*/ 4324 w 4553447"/>
              <a:gd name="connsiteY67" fmla="*/ 5221195 h 5531266"/>
              <a:gd name="connsiteX68" fmla="*/ 8544 w 4553447"/>
              <a:gd name="connsiteY68" fmla="*/ 5214590 h 5531266"/>
              <a:gd name="connsiteX69" fmla="*/ 8813 w 4553447"/>
              <a:gd name="connsiteY69" fmla="*/ 5211844 h 5531266"/>
              <a:gd name="connsiteX70" fmla="*/ 276445 w 4553447"/>
              <a:gd name="connsiteY70" fmla="*/ 0 h 5531266"/>
              <a:gd name="connsiteX0" fmla="*/ 276445 w 4553447"/>
              <a:gd name="connsiteY0" fmla="*/ 0 h 5531266"/>
              <a:gd name="connsiteX1" fmla="*/ 3305612 w 4553447"/>
              <a:gd name="connsiteY1" fmla="*/ 153134 h 5531266"/>
              <a:gd name="connsiteX2" fmla="*/ 4134423 w 4553447"/>
              <a:gd name="connsiteY2" fmla="*/ 208242 h 5531266"/>
              <a:gd name="connsiteX3" fmla="*/ 4507617 w 4553447"/>
              <a:gd name="connsiteY3" fmla="*/ 228666 h 5531266"/>
              <a:gd name="connsiteX4" fmla="*/ 4535496 w 4553447"/>
              <a:gd name="connsiteY4" fmla="*/ 250471 h 5531266"/>
              <a:gd name="connsiteX5" fmla="*/ 4533722 w 4553447"/>
              <a:gd name="connsiteY5" fmla="*/ 282222 h 5531266"/>
              <a:gd name="connsiteX6" fmla="*/ 4536644 w 4553447"/>
              <a:gd name="connsiteY6" fmla="*/ 283939 h 5531266"/>
              <a:gd name="connsiteX7" fmla="*/ 4553070 w 4553447"/>
              <a:gd name="connsiteY7" fmla="*/ 315514 h 5531266"/>
              <a:gd name="connsiteX8" fmla="*/ 4530809 w 4553447"/>
              <a:gd name="connsiteY8" fmla="*/ 373160 h 5531266"/>
              <a:gd name="connsiteX9" fmla="*/ 4527321 w 4553447"/>
              <a:gd name="connsiteY9" fmla="*/ 396781 h 5531266"/>
              <a:gd name="connsiteX10" fmla="*/ 4522216 w 4553447"/>
              <a:gd name="connsiteY10" fmla="*/ 488120 h 5531266"/>
              <a:gd name="connsiteX11" fmla="*/ 4521566 w 4553447"/>
              <a:gd name="connsiteY11" fmla="*/ 534537 h 5531266"/>
              <a:gd name="connsiteX12" fmla="*/ 4518467 w 4553447"/>
              <a:gd name="connsiteY12" fmla="*/ 563001 h 5531266"/>
              <a:gd name="connsiteX13" fmla="*/ 4517798 w 4553447"/>
              <a:gd name="connsiteY13" fmla="*/ 567182 h 5531266"/>
              <a:gd name="connsiteX14" fmla="*/ 4504861 w 4553447"/>
              <a:gd name="connsiteY14" fmla="*/ 798696 h 5531266"/>
              <a:gd name="connsiteX15" fmla="*/ 4506574 w 4553447"/>
              <a:gd name="connsiteY15" fmla="*/ 803530 h 5531266"/>
              <a:gd name="connsiteX16" fmla="*/ 4504423 w 4553447"/>
              <a:gd name="connsiteY16" fmla="*/ 827361 h 5531266"/>
              <a:gd name="connsiteX17" fmla="*/ 4502823 w 4553447"/>
              <a:gd name="connsiteY17" fmla="*/ 835146 h 5531266"/>
              <a:gd name="connsiteX18" fmla="*/ 4496585 w 4553447"/>
              <a:gd name="connsiteY18" fmla="*/ 946777 h 5531266"/>
              <a:gd name="connsiteX19" fmla="*/ 4498662 w 4553447"/>
              <a:gd name="connsiteY19" fmla="*/ 947677 h 5531266"/>
              <a:gd name="connsiteX20" fmla="*/ 4502781 w 4553447"/>
              <a:gd name="connsiteY20" fmla="*/ 983859 h 5531266"/>
              <a:gd name="connsiteX21" fmla="*/ 4497983 w 4553447"/>
              <a:gd name="connsiteY21" fmla="*/ 1082386 h 5531266"/>
              <a:gd name="connsiteX22" fmla="*/ 4497878 w 4553447"/>
              <a:gd name="connsiteY22" fmla="*/ 1140681 h 5531266"/>
              <a:gd name="connsiteX23" fmla="*/ 4502181 w 4553447"/>
              <a:gd name="connsiteY23" fmla="*/ 1161797 h 5531266"/>
              <a:gd name="connsiteX24" fmla="*/ 4505271 w 4553447"/>
              <a:gd name="connsiteY24" fmla="*/ 1191979 h 5531266"/>
              <a:gd name="connsiteX25" fmla="*/ 4514088 w 4553447"/>
              <a:gd name="connsiteY25" fmla="*/ 1244449 h 5531266"/>
              <a:gd name="connsiteX26" fmla="*/ 4516365 w 4553447"/>
              <a:gd name="connsiteY26" fmla="*/ 1294666 h 5531266"/>
              <a:gd name="connsiteX27" fmla="*/ 4515485 w 4553447"/>
              <a:gd name="connsiteY27" fmla="*/ 1328296 h 5531266"/>
              <a:gd name="connsiteX28" fmla="*/ 4515022 w 4553447"/>
              <a:gd name="connsiteY28" fmla="*/ 1333156 h 5531266"/>
              <a:gd name="connsiteX29" fmla="*/ 4505903 w 4553447"/>
              <a:gd name="connsiteY29" fmla="*/ 1373054 h 5531266"/>
              <a:gd name="connsiteX30" fmla="*/ 4509167 w 4553447"/>
              <a:gd name="connsiteY30" fmla="*/ 1376999 h 5531266"/>
              <a:gd name="connsiteX31" fmla="*/ 4512009 w 4553447"/>
              <a:gd name="connsiteY31" fmla="*/ 1389816 h 5531266"/>
              <a:gd name="connsiteX32" fmla="*/ 4507268 w 4553447"/>
              <a:gd name="connsiteY32" fmla="*/ 1400401 h 5531266"/>
              <a:gd name="connsiteX33" fmla="*/ 4497084 w 4553447"/>
              <a:gd name="connsiteY33" fmla="*/ 1450629 h 5531266"/>
              <a:gd name="connsiteX34" fmla="*/ 4486187 w 4553447"/>
              <a:gd name="connsiteY34" fmla="*/ 1524330 h 5531266"/>
              <a:gd name="connsiteX35" fmla="*/ 4481306 w 4553447"/>
              <a:gd name="connsiteY35" fmla="*/ 1535289 h 5531266"/>
              <a:gd name="connsiteX36" fmla="*/ 4466878 w 4553447"/>
              <a:gd name="connsiteY36" fmla="*/ 1607363 h 5531266"/>
              <a:gd name="connsiteX37" fmla="*/ 4463163 w 4553447"/>
              <a:gd name="connsiteY37" fmla="*/ 1645395 h 5531266"/>
              <a:gd name="connsiteX38" fmla="*/ 4466823 w 4553447"/>
              <a:gd name="connsiteY38" fmla="*/ 1649850 h 5531266"/>
              <a:gd name="connsiteX39" fmla="*/ 4465173 w 4553447"/>
              <a:gd name="connsiteY39" fmla="*/ 1661048 h 5531266"/>
              <a:gd name="connsiteX40" fmla="*/ 4465585 w 4553447"/>
              <a:gd name="connsiteY40" fmla="*/ 1664107 h 5531266"/>
              <a:gd name="connsiteX41" fmla="*/ 4467096 w 4553447"/>
              <a:gd name="connsiteY41" fmla="*/ 1681560 h 5531266"/>
              <a:gd name="connsiteX42" fmla="*/ 4455626 w 4553447"/>
              <a:gd name="connsiteY42" fmla="*/ 1716455 h 5531266"/>
              <a:gd name="connsiteX43" fmla="*/ 4453566 w 4553447"/>
              <a:gd name="connsiteY43" fmla="*/ 1716581 h 5531266"/>
              <a:gd name="connsiteX44" fmla="*/ 4445068 w 4553447"/>
              <a:gd name="connsiteY44" fmla="*/ 1868666 h 5531266"/>
              <a:gd name="connsiteX45" fmla="*/ 4453759 w 4553447"/>
              <a:gd name="connsiteY45" fmla="*/ 1892828 h 5531266"/>
              <a:gd name="connsiteX46" fmla="*/ 4456037 w 4553447"/>
              <a:gd name="connsiteY46" fmla="*/ 1943047 h 5531266"/>
              <a:gd name="connsiteX47" fmla="*/ 4455156 w 4553447"/>
              <a:gd name="connsiteY47" fmla="*/ 1976676 h 5531266"/>
              <a:gd name="connsiteX48" fmla="*/ 4454694 w 4553447"/>
              <a:gd name="connsiteY48" fmla="*/ 1981536 h 5531266"/>
              <a:gd name="connsiteX49" fmla="*/ 4445574 w 4553447"/>
              <a:gd name="connsiteY49" fmla="*/ 2021434 h 5531266"/>
              <a:gd name="connsiteX50" fmla="*/ 4448839 w 4553447"/>
              <a:gd name="connsiteY50" fmla="*/ 2025379 h 5531266"/>
              <a:gd name="connsiteX51" fmla="*/ 4451680 w 4553447"/>
              <a:gd name="connsiteY51" fmla="*/ 2038196 h 5531266"/>
              <a:gd name="connsiteX52" fmla="*/ 4446939 w 4553447"/>
              <a:gd name="connsiteY52" fmla="*/ 2048781 h 5531266"/>
              <a:gd name="connsiteX53" fmla="*/ 4436755 w 4553447"/>
              <a:gd name="connsiteY53" fmla="*/ 2099011 h 5531266"/>
              <a:gd name="connsiteX54" fmla="*/ 4429424 w 4553447"/>
              <a:gd name="connsiteY54" fmla="*/ 2148592 h 5531266"/>
              <a:gd name="connsiteX55" fmla="*/ 4373341 w 4553447"/>
              <a:gd name="connsiteY55" fmla="*/ 3204925 h 5531266"/>
              <a:gd name="connsiteX56" fmla="*/ 4360555 w 4553447"/>
              <a:gd name="connsiteY56" fmla="*/ 3458573 h 5531266"/>
              <a:gd name="connsiteX57" fmla="*/ 4349470 w 4553447"/>
              <a:gd name="connsiteY57" fmla="*/ 3621276 h 5531266"/>
              <a:gd name="connsiteX58" fmla="*/ 4258709 w 4553447"/>
              <a:gd name="connsiteY58" fmla="*/ 5260213 h 5531266"/>
              <a:gd name="connsiteX59" fmla="*/ 4264007 w 4553447"/>
              <a:gd name="connsiteY59" fmla="*/ 5296918 h 5531266"/>
              <a:gd name="connsiteX60" fmla="*/ 4267541 w 4553447"/>
              <a:gd name="connsiteY60" fmla="*/ 5331382 h 5531266"/>
              <a:gd name="connsiteX61" fmla="*/ 4270373 w 4553447"/>
              <a:gd name="connsiteY61" fmla="*/ 5431691 h 5531266"/>
              <a:gd name="connsiteX62" fmla="*/ 4251816 w 4553447"/>
              <a:gd name="connsiteY62" fmla="*/ 5466096 h 5531266"/>
              <a:gd name="connsiteX63" fmla="*/ 4247164 w 4553447"/>
              <a:gd name="connsiteY63" fmla="*/ 5468796 h 5531266"/>
              <a:gd name="connsiteX64" fmla="*/ 4243707 w 4553447"/>
              <a:gd name="connsiteY64" fmla="*/ 5531243 h 5531266"/>
              <a:gd name="connsiteX65" fmla="*/ 310344 w 4553447"/>
              <a:gd name="connsiteY65" fmla="*/ 5278553 h 5531266"/>
              <a:gd name="connsiteX66" fmla="*/ 0 w 4553447"/>
              <a:gd name="connsiteY66" fmla="*/ 5261459 h 5531266"/>
              <a:gd name="connsiteX67" fmla="*/ 4324 w 4553447"/>
              <a:gd name="connsiteY67" fmla="*/ 5221195 h 5531266"/>
              <a:gd name="connsiteX68" fmla="*/ 8544 w 4553447"/>
              <a:gd name="connsiteY68" fmla="*/ 5214590 h 5531266"/>
              <a:gd name="connsiteX69" fmla="*/ 74694 w 4553447"/>
              <a:gd name="connsiteY69" fmla="*/ 4752822 h 5531266"/>
              <a:gd name="connsiteX70" fmla="*/ 276445 w 4553447"/>
              <a:gd name="connsiteY70" fmla="*/ 0 h 5531266"/>
              <a:gd name="connsiteX0" fmla="*/ 272121 w 4549123"/>
              <a:gd name="connsiteY0" fmla="*/ 0 h 5531266"/>
              <a:gd name="connsiteX1" fmla="*/ 3301288 w 4549123"/>
              <a:gd name="connsiteY1" fmla="*/ 153134 h 5531266"/>
              <a:gd name="connsiteX2" fmla="*/ 4130099 w 4549123"/>
              <a:gd name="connsiteY2" fmla="*/ 208242 h 5531266"/>
              <a:gd name="connsiteX3" fmla="*/ 4503293 w 4549123"/>
              <a:gd name="connsiteY3" fmla="*/ 228666 h 5531266"/>
              <a:gd name="connsiteX4" fmla="*/ 4531172 w 4549123"/>
              <a:gd name="connsiteY4" fmla="*/ 250471 h 5531266"/>
              <a:gd name="connsiteX5" fmla="*/ 4529398 w 4549123"/>
              <a:gd name="connsiteY5" fmla="*/ 282222 h 5531266"/>
              <a:gd name="connsiteX6" fmla="*/ 4532320 w 4549123"/>
              <a:gd name="connsiteY6" fmla="*/ 283939 h 5531266"/>
              <a:gd name="connsiteX7" fmla="*/ 4548746 w 4549123"/>
              <a:gd name="connsiteY7" fmla="*/ 315514 h 5531266"/>
              <a:gd name="connsiteX8" fmla="*/ 4526485 w 4549123"/>
              <a:gd name="connsiteY8" fmla="*/ 373160 h 5531266"/>
              <a:gd name="connsiteX9" fmla="*/ 4522997 w 4549123"/>
              <a:gd name="connsiteY9" fmla="*/ 396781 h 5531266"/>
              <a:gd name="connsiteX10" fmla="*/ 4517892 w 4549123"/>
              <a:gd name="connsiteY10" fmla="*/ 488120 h 5531266"/>
              <a:gd name="connsiteX11" fmla="*/ 4517242 w 4549123"/>
              <a:gd name="connsiteY11" fmla="*/ 534537 h 5531266"/>
              <a:gd name="connsiteX12" fmla="*/ 4514143 w 4549123"/>
              <a:gd name="connsiteY12" fmla="*/ 563001 h 5531266"/>
              <a:gd name="connsiteX13" fmla="*/ 4513474 w 4549123"/>
              <a:gd name="connsiteY13" fmla="*/ 567182 h 5531266"/>
              <a:gd name="connsiteX14" fmla="*/ 4500537 w 4549123"/>
              <a:gd name="connsiteY14" fmla="*/ 798696 h 5531266"/>
              <a:gd name="connsiteX15" fmla="*/ 4502250 w 4549123"/>
              <a:gd name="connsiteY15" fmla="*/ 803530 h 5531266"/>
              <a:gd name="connsiteX16" fmla="*/ 4500099 w 4549123"/>
              <a:gd name="connsiteY16" fmla="*/ 827361 h 5531266"/>
              <a:gd name="connsiteX17" fmla="*/ 4498499 w 4549123"/>
              <a:gd name="connsiteY17" fmla="*/ 835146 h 5531266"/>
              <a:gd name="connsiteX18" fmla="*/ 4492261 w 4549123"/>
              <a:gd name="connsiteY18" fmla="*/ 946777 h 5531266"/>
              <a:gd name="connsiteX19" fmla="*/ 4494338 w 4549123"/>
              <a:gd name="connsiteY19" fmla="*/ 947677 h 5531266"/>
              <a:gd name="connsiteX20" fmla="*/ 4498457 w 4549123"/>
              <a:gd name="connsiteY20" fmla="*/ 983859 h 5531266"/>
              <a:gd name="connsiteX21" fmla="*/ 4493659 w 4549123"/>
              <a:gd name="connsiteY21" fmla="*/ 1082386 h 5531266"/>
              <a:gd name="connsiteX22" fmla="*/ 4493554 w 4549123"/>
              <a:gd name="connsiteY22" fmla="*/ 1140681 h 5531266"/>
              <a:gd name="connsiteX23" fmla="*/ 4497857 w 4549123"/>
              <a:gd name="connsiteY23" fmla="*/ 1161797 h 5531266"/>
              <a:gd name="connsiteX24" fmla="*/ 4500947 w 4549123"/>
              <a:gd name="connsiteY24" fmla="*/ 1191979 h 5531266"/>
              <a:gd name="connsiteX25" fmla="*/ 4509764 w 4549123"/>
              <a:gd name="connsiteY25" fmla="*/ 1244449 h 5531266"/>
              <a:gd name="connsiteX26" fmla="*/ 4512041 w 4549123"/>
              <a:gd name="connsiteY26" fmla="*/ 1294666 h 5531266"/>
              <a:gd name="connsiteX27" fmla="*/ 4511161 w 4549123"/>
              <a:gd name="connsiteY27" fmla="*/ 1328296 h 5531266"/>
              <a:gd name="connsiteX28" fmla="*/ 4510698 w 4549123"/>
              <a:gd name="connsiteY28" fmla="*/ 1333156 h 5531266"/>
              <a:gd name="connsiteX29" fmla="*/ 4501579 w 4549123"/>
              <a:gd name="connsiteY29" fmla="*/ 1373054 h 5531266"/>
              <a:gd name="connsiteX30" fmla="*/ 4504843 w 4549123"/>
              <a:gd name="connsiteY30" fmla="*/ 1376999 h 5531266"/>
              <a:gd name="connsiteX31" fmla="*/ 4507685 w 4549123"/>
              <a:gd name="connsiteY31" fmla="*/ 1389816 h 5531266"/>
              <a:gd name="connsiteX32" fmla="*/ 4502944 w 4549123"/>
              <a:gd name="connsiteY32" fmla="*/ 1400401 h 5531266"/>
              <a:gd name="connsiteX33" fmla="*/ 4492760 w 4549123"/>
              <a:gd name="connsiteY33" fmla="*/ 1450629 h 5531266"/>
              <a:gd name="connsiteX34" fmla="*/ 4481863 w 4549123"/>
              <a:gd name="connsiteY34" fmla="*/ 1524330 h 5531266"/>
              <a:gd name="connsiteX35" fmla="*/ 4476982 w 4549123"/>
              <a:gd name="connsiteY35" fmla="*/ 1535289 h 5531266"/>
              <a:gd name="connsiteX36" fmla="*/ 4462554 w 4549123"/>
              <a:gd name="connsiteY36" fmla="*/ 1607363 h 5531266"/>
              <a:gd name="connsiteX37" fmla="*/ 4458839 w 4549123"/>
              <a:gd name="connsiteY37" fmla="*/ 1645395 h 5531266"/>
              <a:gd name="connsiteX38" fmla="*/ 4462499 w 4549123"/>
              <a:gd name="connsiteY38" fmla="*/ 1649850 h 5531266"/>
              <a:gd name="connsiteX39" fmla="*/ 4460849 w 4549123"/>
              <a:gd name="connsiteY39" fmla="*/ 1661048 h 5531266"/>
              <a:gd name="connsiteX40" fmla="*/ 4461261 w 4549123"/>
              <a:gd name="connsiteY40" fmla="*/ 1664107 h 5531266"/>
              <a:gd name="connsiteX41" fmla="*/ 4462772 w 4549123"/>
              <a:gd name="connsiteY41" fmla="*/ 1681560 h 5531266"/>
              <a:gd name="connsiteX42" fmla="*/ 4451302 w 4549123"/>
              <a:gd name="connsiteY42" fmla="*/ 1716455 h 5531266"/>
              <a:gd name="connsiteX43" fmla="*/ 4449242 w 4549123"/>
              <a:gd name="connsiteY43" fmla="*/ 1716581 h 5531266"/>
              <a:gd name="connsiteX44" fmla="*/ 4440744 w 4549123"/>
              <a:gd name="connsiteY44" fmla="*/ 1868666 h 5531266"/>
              <a:gd name="connsiteX45" fmla="*/ 4449435 w 4549123"/>
              <a:gd name="connsiteY45" fmla="*/ 1892828 h 5531266"/>
              <a:gd name="connsiteX46" fmla="*/ 4451713 w 4549123"/>
              <a:gd name="connsiteY46" fmla="*/ 1943047 h 5531266"/>
              <a:gd name="connsiteX47" fmla="*/ 4450832 w 4549123"/>
              <a:gd name="connsiteY47" fmla="*/ 1976676 h 5531266"/>
              <a:gd name="connsiteX48" fmla="*/ 4450370 w 4549123"/>
              <a:gd name="connsiteY48" fmla="*/ 1981536 h 5531266"/>
              <a:gd name="connsiteX49" fmla="*/ 4441250 w 4549123"/>
              <a:gd name="connsiteY49" fmla="*/ 2021434 h 5531266"/>
              <a:gd name="connsiteX50" fmla="*/ 4444515 w 4549123"/>
              <a:gd name="connsiteY50" fmla="*/ 2025379 h 5531266"/>
              <a:gd name="connsiteX51" fmla="*/ 4447356 w 4549123"/>
              <a:gd name="connsiteY51" fmla="*/ 2038196 h 5531266"/>
              <a:gd name="connsiteX52" fmla="*/ 4442615 w 4549123"/>
              <a:gd name="connsiteY52" fmla="*/ 2048781 h 5531266"/>
              <a:gd name="connsiteX53" fmla="*/ 4432431 w 4549123"/>
              <a:gd name="connsiteY53" fmla="*/ 2099011 h 5531266"/>
              <a:gd name="connsiteX54" fmla="*/ 4425100 w 4549123"/>
              <a:gd name="connsiteY54" fmla="*/ 2148592 h 5531266"/>
              <a:gd name="connsiteX55" fmla="*/ 4369017 w 4549123"/>
              <a:gd name="connsiteY55" fmla="*/ 3204925 h 5531266"/>
              <a:gd name="connsiteX56" fmla="*/ 4356231 w 4549123"/>
              <a:gd name="connsiteY56" fmla="*/ 3458573 h 5531266"/>
              <a:gd name="connsiteX57" fmla="*/ 4345146 w 4549123"/>
              <a:gd name="connsiteY57" fmla="*/ 3621276 h 5531266"/>
              <a:gd name="connsiteX58" fmla="*/ 4254385 w 4549123"/>
              <a:gd name="connsiteY58" fmla="*/ 5260213 h 5531266"/>
              <a:gd name="connsiteX59" fmla="*/ 4259683 w 4549123"/>
              <a:gd name="connsiteY59" fmla="*/ 5296918 h 5531266"/>
              <a:gd name="connsiteX60" fmla="*/ 4263217 w 4549123"/>
              <a:gd name="connsiteY60" fmla="*/ 5331382 h 5531266"/>
              <a:gd name="connsiteX61" fmla="*/ 4266049 w 4549123"/>
              <a:gd name="connsiteY61" fmla="*/ 5431691 h 5531266"/>
              <a:gd name="connsiteX62" fmla="*/ 4247492 w 4549123"/>
              <a:gd name="connsiteY62" fmla="*/ 5466096 h 5531266"/>
              <a:gd name="connsiteX63" fmla="*/ 4242840 w 4549123"/>
              <a:gd name="connsiteY63" fmla="*/ 5468796 h 5531266"/>
              <a:gd name="connsiteX64" fmla="*/ 4239383 w 4549123"/>
              <a:gd name="connsiteY64" fmla="*/ 5531243 h 5531266"/>
              <a:gd name="connsiteX65" fmla="*/ 306020 w 4549123"/>
              <a:gd name="connsiteY65" fmla="*/ 5278553 h 5531266"/>
              <a:gd name="connsiteX66" fmla="*/ 76653 w 4549123"/>
              <a:gd name="connsiteY66" fmla="*/ 5257630 h 5531266"/>
              <a:gd name="connsiteX67" fmla="*/ 0 w 4549123"/>
              <a:gd name="connsiteY67" fmla="*/ 5221195 h 5531266"/>
              <a:gd name="connsiteX68" fmla="*/ 4220 w 4549123"/>
              <a:gd name="connsiteY68" fmla="*/ 5214590 h 5531266"/>
              <a:gd name="connsiteX69" fmla="*/ 70370 w 4549123"/>
              <a:gd name="connsiteY69" fmla="*/ 4752822 h 5531266"/>
              <a:gd name="connsiteX70" fmla="*/ 272121 w 4549123"/>
              <a:gd name="connsiteY70" fmla="*/ 0 h 5531266"/>
              <a:gd name="connsiteX0" fmla="*/ 272121 w 4549123"/>
              <a:gd name="connsiteY0" fmla="*/ 0 h 5531266"/>
              <a:gd name="connsiteX1" fmla="*/ 3301288 w 4549123"/>
              <a:gd name="connsiteY1" fmla="*/ 153134 h 5531266"/>
              <a:gd name="connsiteX2" fmla="*/ 4130099 w 4549123"/>
              <a:gd name="connsiteY2" fmla="*/ 208242 h 5531266"/>
              <a:gd name="connsiteX3" fmla="*/ 4503293 w 4549123"/>
              <a:gd name="connsiteY3" fmla="*/ 228666 h 5531266"/>
              <a:gd name="connsiteX4" fmla="*/ 4531172 w 4549123"/>
              <a:gd name="connsiteY4" fmla="*/ 250471 h 5531266"/>
              <a:gd name="connsiteX5" fmla="*/ 4529398 w 4549123"/>
              <a:gd name="connsiteY5" fmla="*/ 282222 h 5531266"/>
              <a:gd name="connsiteX6" fmla="*/ 4532320 w 4549123"/>
              <a:gd name="connsiteY6" fmla="*/ 283939 h 5531266"/>
              <a:gd name="connsiteX7" fmla="*/ 4548746 w 4549123"/>
              <a:gd name="connsiteY7" fmla="*/ 315514 h 5531266"/>
              <a:gd name="connsiteX8" fmla="*/ 4526485 w 4549123"/>
              <a:gd name="connsiteY8" fmla="*/ 373160 h 5531266"/>
              <a:gd name="connsiteX9" fmla="*/ 4522997 w 4549123"/>
              <a:gd name="connsiteY9" fmla="*/ 396781 h 5531266"/>
              <a:gd name="connsiteX10" fmla="*/ 4517892 w 4549123"/>
              <a:gd name="connsiteY10" fmla="*/ 488120 h 5531266"/>
              <a:gd name="connsiteX11" fmla="*/ 4517242 w 4549123"/>
              <a:gd name="connsiteY11" fmla="*/ 534537 h 5531266"/>
              <a:gd name="connsiteX12" fmla="*/ 4514143 w 4549123"/>
              <a:gd name="connsiteY12" fmla="*/ 563001 h 5531266"/>
              <a:gd name="connsiteX13" fmla="*/ 4513474 w 4549123"/>
              <a:gd name="connsiteY13" fmla="*/ 567182 h 5531266"/>
              <a:gd name="connsiteX14" fmla="*/ 4500537 w 4549123"/>
              <a:gd name="connsiteY14" fmla="*/ 798696 h 5531266"/>
              <a:gd name="connsiteX15" fmla="*/ 4502250 w 4549123"/>
              <a:gd name="connsiteY15" fmla="*/ 803530 h 5531266"/>
              <a:gd name="connsiteX16" fmla="*/ 4500099 w 4549123"/>
              <a:gd name="connsiteY16" fmla="*/ 827361 h 5531266"/>
              <a:gd name="connsiteX17" fmla="*/ 4498499 w 4549123"/>
              <a:gd name="connsiteY17" fmla="*/ 835146 h 5531266"/>
              <a:gd name="connsiteX18" fmla="*/ 4492261 w 4549123"/>
              <a:gd name="connsiteY18" fmla="*/ 946777 h 5531266"/>
              <a:gd name="connsiteX19" fmla="*/ 4494338 w 4549123"/>
              <a:gd name="connsiteY19" fmla="*/ 947677 h 5531266"/>
              <a:gd name="connsiteX20" fmla="*/ 4498457 w 4549123"/>
              <a:gd name="connsiteY20" fmla="*/ 983859 h 5531266"/>
              <a:gd name="connsiteX21" fmla="*/ 4493659 w 4549123"/>
              <a:gd name="connsiteY21" fmla="*/ 1082386 h 5531266"/>
              <a:gd name="connsiteX22" fmla="*/ 4493554 w 4549123"/>
              <a:gd name="connsiteY22" fmla="*/ 1140681 h 5531266"/>
              <a:gd name="connsiteX23" fmla="*/ 4497857 w 4549123"/>
              <a:gd name="connsiteY23" fmla="*/ 1161797 h 5531266"/>
              <a:gd name="connsiteX24" fmla="*/ 4500947 w 4549123"/>
              <a:gd name="connsiteY24" fmla="*/ 1191979 h 5531266"/>
              <a:gd name="connsiteX25" fmla="*/ 4509764 w 4549123"/>
              <a:gd name="connsiteY25" fmla="*/ 1244449 h 5531266"/>
              <a:gd name="connsiteX26" fmla="*/ 4512041 w 4549123"/>
              <a:gd name="connsiteY26" fmla="*/ 1294666 h 5531266"/>
              <a:gd name="connsiteX27" fmla="*/ 4511161 w 4549123"/>
              <a:gd name="connsiteY27" fmla="*/ 1328296 h 5531266"/>
              <a:gd name="connsiteX28" fmla="*/ 4510698 w 4549123"/>
              <a:gd name="connsiteY28" fmla="*/ 1333156 h 5531266"/>
              <a:gd name="connsiteX29" fmla="*/ 4501579 w 4549123"/>
              <a:gd name="connsiteY29" fmla="*/ 1373054 h 5531266"/>
              <a:gd name="connsiteX30" fmla="*/ 4504843 w 4549123"/>
              <a:gd name="connsiteY30" fmla="*/ 1376999 h 5531266"/>
              <a:gd name="connsiteX31" fmla="*/ 4507685 w 4549123"/>
              <a:gd name="connsiteY31" fmla="*/ 1389816 h 5531266"/>
              <a:gd name="connsiteX32" fmla="*/ 4502944 w 4549123"/>
              <a:gd name="connsiteY32" fmla="*/ 1400401 h 5531266"/>
              <a:gd name="connsiteX33" fmla="*/ 4492760 w 4549123"/>
              <a:gd name="connsiteY33" fmla="*/ 1450629 h 5531266"/>
              <a:gd name="connsiteX34" fmla="*/ 4481863 w 4549123"/>
              <a:gd name="connsiteY34" fmla="*/ 1524330 h 5531266"/>
              <a:gd name="connsiteX35" fmla="*/ 4476982 w 4549123"/>
              <a:gd name="connsiteY35" fmla="*/ 1535289 h 5531266"/>
              <a:gd name="connsiteX36" fmla="*/ 4462554 w 4549123"/>
              <a:gd name="connsiteY36" fmla="*/ 1607363 h 5531266"/>
              <a:gd name="connsiteX37" fmla="*/ 4458839 w 4549123"/>
              <a:gd name="connsiteY37" fmla="*/ 1645395 h 5531266"/>
              <a:gd name="connsiteX38" fmla="*/ 4462499 w 4549123"/>
              <a:gd name="connsiteY38" fmla="*/ 1649850 h 5531266"/>
              <a:gd name="connsiteX39" fmla="*/ 4460849 w 4549123"/>
              <a:gd name="connsiteY39" fmla="*/ 1661048 h 5531266"/>
              <a:gd name="connsiteX40" fmla="*/ 4461261 w 4549123"/>
              <a:gd name="connsiteY40" fmla="*/ 1664107 h 5531266"/>
              <a:gd name="connsiteX41" fmla="*/ 4462772 w 4549123"/>
              <a:gd name="connsiteY41" fmla="*/ 1681560 h 5531266"/>
              <a:gd name="connsiteX42" fmla="*/ 4451302 w 4549123"/>
              <a:gd name="connsiteY42" fmla="*/ 1716455 h 5531266"/>
              <a:gd name="connsiteX43" fmla="*/ 4449242 w 4549123"/>
              <a:gd name="connsiteY43" fmla="*/ 1716581 h 5531266"/>
              <a:gd name="connsiteX44" fmla="*/ 4440744 w 4549123"/>
              <a:gd name="connsiteY44" fmla="*/ 1868666 h 5531266"/>
              <a:gd name="connsiteX45" fmla="*/ 4449435 w 4549123"/>
              <a:gd name="connsiteY45" fmla="*/ 1892828 h 5531266"/>
              <a:gd name="connsiteX46" fmla="*/ 4451713 w 4549123"/>
              <a:gd name="connsiteY46" fmla="*/ 1943047 h 5531266"/>
              <a:gd name="connsiteX47" fmla="*/ 4450832 w 4549123"/>
              <a:gd name="connsiteY47" fmla="*/ 1976676 h 5531266"/>
              <a:gd name="connsiteX48" fmla="*/ 4450370 w 4549123"/>
              <a:gd name="connsiteY48" fmla="*/ 1981536 h 5531266"/>
              <a:gd name="connsiteX49" fmla="*/ 4441250 w 4549123"/>
              <a:gd name="connsiteY49" fmla="*/ 2021434 h 5531266"/>
              <a:gd name="connsiteX50" fmla="*/ 4444515 w 4549123"/>
              <a:gd name="connsiteY50" fmla="*/ 2025379 h 5531266"/>
              <a:gd name="connsiteX51" fmla="*/ 4447356 w 4549123"/>
              <a:gd name="connsiteY51" fmla="*/ 2038196 h 5531266"/>
              <a:gd name="connsiteX52" fmla="*/ 4442615 w 4549123"/>
              <a:gd name="connsiteY52" fmla="*/ 2048781 h 5531266"/>
              <a:gd name="connsiteX53" fmla="*/ 4432431 w 4549123"/>
              <a:gd name="connsiteY53" fmla="*/ 2099011 h 5531266"/>
              <a:gd name="connsiteX54" fmla="*/ 4425100 w 4549123"/>
              <a:gd name="connsiteY54" fmla="*/ 2148592 h 5531266"/>
              <a:gd name="connsiteX55" fmla="*/ 4369017 w 4549123"/>
              <a:gd name="connsiteY55" fmla="*/ 3204925 h 5531266"/>
              <a:gd name="connsiteX56" fmla="*/ 4356231 w 4549123"/>
              <a:gd name="connsiteY56" fmla="*/ 3458573 h 5531266"/>
              <a:gd name="connsiteX57" fmla="*/ 4345146 w 4549123"/>
              <a:gd name="connsiteY57" fmla="*/ 3621276 h 5531266"/>
              <a:gd name="connsiteX58" fmla="*/ 4254385 w 4549123"/>
              <a:gd name="connsiteY58" fmla="*/ 5260213 h 5531266"/>
              <a:gd name="connsiteX59" fmla="*/ 4259683 w 4549123"/>
              <a:gd name="connsiteY59" fmla="*/ 5296918 h 5531266"/>
              <a:gd name="connsiteX60" fmla="*/ 4263217 w 4549123"/>
              <a:gd name="connsiteY60" fmla="*/ 5331382 h 5531266"/>
              <a:gd name="connsiteX61" fmla="*/ 4266049 w 4549123"/>
              <a:gd name="connsiteY61" fmla="*/ 5431691 h 5531266"/>
              <a:gd name="connsiteX62" fmla="*/ 4247492 w 4549123"/>
              <a:gd name="connsiteY62" fmla="*/ 5466096 h 5531266"/>
              <a:gd name="connsiteX63" fmla="*/ 4242840 w 4549123"/>
              <a:gd name="connsiteY63" fmla="*/ 5468796 h 5531266"/>
              <a:gd name="connsiteX64" fmla="*/ 4239383 w 4549123"/>
              <a:gd name="connsiteY64" fmla="*/ 5531243 h 5531266"/>
              <a:gd name="connsiteX65" fmla="*/ 306020 w 4549123"/>
              <a:gd name="connsiteY65" fmla="*/ 5278553 h 5531266"/>
              <a:gd name="connsiteX66" fmla="*/ 76653 w 4549123"/>
              <a:gd name="connsiteY66" fmla="*/ 5257630 h 5531266"/>
              <a:gd name="connsiteX67" fmla="*/ 0 w 4549123"/>
              <a:gd name="connsiteY67" fmla="*/ 5221195 h 5531266"/>
              <a:gd name="connsiteX68" fmla="*/ 47787 w 4549123"/>
              <a:gd name="connsiteY68" fmla="*/ 5070360 h 5531266"/>
              <a:gd name="connsiteX69" fmla="*/ 70370 w 4549123"/>
              <a:gd name="connsiteY69" fmla="*/ 4752822 h 5531266"/>
              <a:gd name="connsiteX70" fmla="*/ 272121 w 4549123"/>
              <a:gd name="connsiteY70" fmla="*/ 0 h 5531266"/>
              <a:gd name="connsiteX0" fmla="*/ 224334 w 4501336"/>
              <a:gd name="connsiteY0" fmla="*/ 0 h 5531266"/>
              <a:gd name="connsiteX1" fmla="*/ 3253501 w 4501336"/>
              <a:gd name="connsiteY1" fmla="*/ 153134 h 5531266"/>
              <a:gd name="connsiteX2" fmla="*/ 4082312 w 4501336"/>
              <a:gd name="connsiteY2" fmla="*/ 208242 h 5531266"/>
              <a:gd name="connsiteX3" fmla="*/ 4455506 w 4501336"/>
              <a:gd name="connsiteY3" fmla="*/ 228666 h 5531266"/>
              <a:gd name="connsiteX4" fmla="*/ 4483385 w 4501336"/>
              <a:gd name="connsiteY4" fmla="*/ 250471 h 5531266"/>
              <a:gd name="connsiteX5" fmla="*/ 4481611 w 4501336"/>
              <a:gd name="connsiteY5" fmla="*/ 282222 h 5531266"/>
              <a:gd name="connsiteX6" fmla="*/ 4484533 w 4501336"/>
              <a:gd name="connsiteY6" fmla="*/ 283939 h 5531266"/>
              <a:gd name="connsiteX7" fmla="*/ 4500959 w 4501336"/>
              <a:gd name="connsiteY7" fmla="*/ 315514 h 5531266"/>
              <a:gd name="connsiteX8" fmla="*/ 4478698 w 4501336"/>
              <a:gd name="connsiteY8" fmla="*/ 373160 h 5531266"/>
              <a:gd name="connsiteX9" fmla="*/ 4475210 w 4501336"/>
              <a:gd name="connsiteY9" fmla="*/ 396781 h 5531266"/>
              <a:gd name="connsiteX10" fmla="*/ 4470105 w 4501336"/>
              <a:gd name="connsiteY10" fmla="*/ 488120 h 5531266"/>
              <a:gd name="connsiteX11" fmla="*/ 4469455 w 4501336"/>
              <a:gd name="connsiteY11" fmla="*/ 534537 h 5531266"/>
              <a:gd name="connsiteX12" fmla="*/ 4466356 w 4501336"/>
              <a:gd name="connsiteY12" fmla="*/ 563001 h 5531266"/>
              <a:gd name="connsiteX13" fmla="*/ 4465687 w 4501336"/>
              <a:gd name="connsiteY13" fmla="*/ 567182 h 5531266"/>
              <a:gd name="connsiteX14" fmla="*/ 4452750 w 4501336"/>
              <a:gd name="connsiteY14" fmla="*/ 798696 h 5531266"/>
              <a:gd name="connsiteX15" fmla="*/ 4454463 w 4501336"/>
              <a:gd name="connsiteY15" fmla="*/ 803530 h 5531266"/>
              <a:gd name="connsiteX16" fmla="*/ 4452312 w 4501336"/>
              <a:gd name="connsiteY16" fmla="*/ 827361 h 5531266"/>
              <a:gd name="connsiteX17" fmla="*/ 4450712 w 4501336"/>
              <a:gd name="connsiteY17" fmla="*/ 835146 h 5531266"/>
              <a:gd name="connsiteX18" fmla="*/ 4444474 w 4501336"/>
              <a:gd name="connsiteY18" fmla="*/ 946777 h 5531266"/>
              <a:gd name="connsiteX19" fmla="*/ 4446551 w 4501336"/>
              <a:gd name="connsiteY19" fmla="*/ 947677 h 5531266"/>
              <a:gd name="connsiteX20" fmla="*/ 4450670 w 4501336"/>
              <a:gd name="connsiteY20" fmla="*/ 983859 h 5531266"/>
              <a:gd name="connsiteX21" fmla="*/ 4445872 w 4501336"/>
              <a:gd name="connsiteY21" fmla="*/ 1082386 h 5531266"/>
              <a:gd name="connsiteX22" fmla="*/ 4445767 w 4501336"/>
              <a:gd name="connsiteY22" fmla="*/ 1140681 h 5531266"/>
              <a:gd name="connsiteX23" fmla="*/ 4450070 w 4501336"/>
              <a:gd name="connsiteY23" fmla="*/ 1161797 h 5531266"/>
              <a:gd name="connsiteX24" fmla="*/ 4453160 w 4501336"/>
              <a:gd name="connsiteY24" fmla="*/ 1191979 h 5531266"/>
              <a:gd name="connsiteX25" fmla="*/ 4461977 w 4501336"/>
              <a:gd name="connsiteY25" fmla="*/ 1244449 h 5531266"/>
              <a:gd name="connsiteX26" fmla="*/ 4464254 w 4501336"/>
              <a:gd name="connsiteY26" fmla="*/ 1294666 h 5531266"/>
              <a:gd name="connsiteX27" fmla="*/ 4463374 w 4501336"/>
              <a:gd name="connsiteY27" fmla="*/ 1328296 h 5531266"/>
              <a:gd name="connsiteX28" fmla="*/ 4462911 w 4501336"/>
              <a:gd name="connsiteY28" fmla="*/ 1333156 h 5531266"/>
              <a:gd name="connsiteX29" fmla="*/ 4453792 w 4501336"/>
              <a:gd name="connsiteY29" fmla="*/ 1373054 h 5531266"/>
              <a:gd name="connsiteX30" fmla="*/ 4457056 w 4501336"/>
              <a:gd name="connsiteY30" fmla="*/ 1376999 h 5531266"/>
              <a:gd name="connsiteX31" fmla="*/ 4459898 w 4501336"/>
              <a:gd name="connsiteY31" fmla="*/ 1389816 h 5531266"/>
              <a:gd name="connsiteX32" fmla="*/ 4455157 w 4501336"/>
              <a:gd name="connsiteY32" fmla="*/ 1400401 h 5531266"/>
              <a:gd name="connsiteX33" fmla="*/ 4444973 w 4501336"/>
              <a:gd name="connsiteY33" fmla="*/ 1450629 h 5531266"/>
              <a:gd name="connsiteX34" fmla="*/ 4434076 w 4501336"/>
              <a:gd name="connsiteY34" fmla="*/ 1524330 h 5531266"/>
              <a:gd name="connsiteX35" fmla="*/ 4429195 w 4501336"/>
              <a:gd name="connsiteY35" fmla="*/ 1535289 h 5531266"/>
              <a:gd name="connsiteX36" fmla="*/ 4414767 w 4501336"/>
              <a:gd name="connsiteY36" fmla="*/ 1607363 h 5531266"/>
              <a:gd name="connsiteX37" fmla="*/ 4411052 w 4501336"/>
              <a:gd name="connsiteY37" fmla="*/ 1645395 h 5531266"/>
              <a:gd name="connsiteX38" fmla="*/ 4414712 w 4501336"/>
              <a:gd name="connsiteY38" fmla="*/ 1649850 h 5531266"/>
              <a:gd name="connsiteX39" fmla="*/ 4413062 w 4501336"/>
              <a:gd name="connsiteY39" fmla="*/ 1661048 h 5531266"/>
              <a:gd name="connsiteX40" fmla="*/ 4413474 w 4501336"/>
              <a:gd name="connsiteY40" fmla="*/ 1664107 h 5531266"/>
              <a:gd name="connsiteX41" fmla="*/ 4414985 w 4501336"/>
              <a:gd name="connsiteY41" fmla="*/ 1681560 h 5531266"/>
              <a:gd name="connsiteX42" fmla="*/ 4403515 w 4501336"/>
              <a:gd name="connsiteY42" fmla="*/ 1716455 h 5531266"/>
              <a:gd name="connsiteX43" fmla="*/ 4401455 w 4501336"/>
              <a:gd name="connsiteY43" fmla="*/ 1716581 h 5531266"/>
              <a:gd name="connsiteX44" fmla="*/ 4392957 w 4501336"/>
              <a:gd name="connsiteY44" fmla="*/ 1868666 h 5531266"/>
              <a:gd name="connsiteX45" fmla="*/ 4401648 w 4501336"/>
              <a:gd name="connsiteY45" fmla="*/ 1892828 h 5531266"/>
              <a:gd name="connsiteX46" fmla="*/ 4403926 w 4501336"/>
              <a:gd name="connsiteY46" fmla="*/ 1943047 h 5531266"/>
              <a:gd name="connsiteX47" fmla="*/ 4403045 w 4501336"/>
              <a:gd name="connsiteY47" fmla="*/ 1976676 h 5531266"/>
              <a:gd name="connsiteX48" fmla="*/ 4402583 w 4501336"/>
              <a:gd name="connsiteY48" fmla="*/ 1981536 h 5531266"/>
              <a:gd name="connsiteX49" fmla="*/ 4393463 w 4501336"/>
              <a:gd name="connsiteY49" fmla="*/ 2021434 h 5531266"/>
              <a:gd name="connsiteX50" fmla="*/ 4396728 w 4501336"/>
              <a:gd name="connsiteY50" fmla="*/ 2025379 h 5531266"/>
              <a:gd name="connsiteX51" fmla="*/ 4399569 w 4501336"/>
              <a:gd name="connsiteY51" fmla="*/ 2038196 h 5531266"/>
              <a:gd name="connsiteX52" fmla="*/ 4394828 w 4501336"/>
              <a:gd name="connsiteY52" fmla="*/ 2048781 h 5531266"/>
              <a:gd name="connsiteX53" fmla="*/ 4384644 w 4501336"/>
              <a:gd name="connsiteY53" fmla="*/ 2099011 h 5531266"/>
              <a:gd name="connsiteX54" fmla="*/ 4377313 w 4501336"/>
              <a:gd name="connsiteY54" fmla="*/ 2148592 h 5531266"/>
              <a:gd name="connsiteX55" fmla="*/ 4321230 w 4501336"/>
              <a:gd name="connsiteY55" fmla="*/ 3204925 h 5531266"/>
              <a:gd name="connsiteX56" fmla="*/ 4308444 w 4501336"/>
              <a:gd name="connsiteY56" fmla="*/ 3458573 h 5531266"/>
              <a:gd name="connsiteX57" fmla="*/ 4297359 w 4501336"/>
              <a:gd name="connsiteY57" fmla="*/ 3621276 h 5531266"/>
              <a:gd name="connsiteX58" fmla="*/ 4206598 w 4501336"/>
              <a:gd name="connsiteY58" fmla="*/ 5260213 h 5531266"/>
              <a:gd name="connsiteX59" fmla="*/ 4211896 w 4501336"/>
              <a:gd name="connsiteY59" fmla="*/ 5296918 h 5531266"/>
              <a:gd name="connsiteX60" fmla="*/ 4215430 w 4501336"/>
              <a:gd name="connsiteY60" fmla="*/ 5331382 h 5531266"/>
              <a:gd name="connsiteX61" fmla="*/ 4218262 w 4501336"/>
              <a:gd name="connsiteY61" fmla="*/ 5431691 h 5531266"/>
              <a:gd name="connsiteX62" fmla="*/ 4199705 w 4501336"/>
              <a:gd name="connsiteY62" fmla="*/ 5466096 h 5531266"/>
              <a:gd name="connsiteX63" fmla="*/ 4195053 w 4501336"/>
              <a:gd name="connsiteY63" fmla="*/ 5468796 h 5531266"/>
              <a:gd name="connsiteX64" fmla="*/ 4191596 w 4501336"/>
              <a:gd name="connsiteY64" fmla="*/ 5531243 h 5531266"/>
              <a:gd name="connsiteX65" fmla="*/ 258233 w 4501336"/>
              <a:gd name="connsiteY65" fmla="*/ 5278553 h 5531266"/>
              <a:gd name="connsiteX66" fmla="*/ 28866 w 4501336"/>
              <a:gd name="connsiteY66" fmla="*/ 5257630 h 5531266"/>
              <a:gd name="connsiteX67" fmla="*/ 0 w 4501336"/>
              <a:gd name="connsiteY67" fmla="*/ 5070360 h 5531266"/>
              <a:gd name="connsiteX68" fmla="*/ 22583 w 4501336"/>
              <a:gd name="connsiteY68" fmla="*/ 4752822 h 5531266"/>
              <a:gd name="connsiteX69" fmla="*/ 224334 w 4501336"/>
              <a:gd name="connsiteY69" fmla="*/ 0 h 5531266"/>
              <a:gd name="connsiteX0" fmla="*/ 224334 w 4501336"/>
              <a:gd name="connsiteY0" fmla="*/ 0 h 5531266"/>
              <a:gd name="connsiteX1" fmla="*/ 3253501 w 4501336"/>
              <a:gd name="connsiteY1" fmla="*/ 153134 h 5531266"/>
              <a:gd name="connsiteX2" fmla="*/ 4082312 w 4501336"/>
              <a:gd name="connsiteY2" fmla="*/ 208242 h 5531266"/>
              <a:gd name="connsiteX3" fmla="*/ 4455506 w 4501336"/>
              <a:gd name="connsiteY3" fmla="*/ 228666 h 5531266"/>
              <a:gd name="connsiteX4" fmla="*/ 4483385 w 4501336"/>
              <a:gd name="connsiteY4" fmla="*/ 250471 h 5531266"/>
              <a:gd name="connsiteX5" fmla="*/ 4481611 w 4501336"/>
              <a:gd name="connsiteY5" fmla="*/ 282222 h 5531266"/>
              <a:gd name="connsiteX6" fmla="*/ 4484533 w 4501336"/>
              <a:gd name="connsiteY6" fmla="*/ 283939 h 5531266"/>
              <a:gd name="connsiteX7" fmla="*/ 4500959 w 4501336"/>
              <a:gd name="connsiteY7" fmla="*/ 315514 h 5531266"/>
              <a:gd name="connsiteX8" fmla="*/ 4478698 w 4501336"/>
              <a:gd name="connsiteY8" fmla="*/ 373160 h 5531266"/>
              <a:gd name="connsiteX9" fmla="*/ 4475210 w 4501336"/>
              <a:gd name="connsiteY9" fmla="*/ 396781 h 5531266"/>
              <a:gd name="connsiteX10" fmla="*/ 4470105 w 4501336"/>
              <a:gd name="connsiteY10" fmla="*/ 488120 h 5531266"/>
              <a:gd name="connsiteX11" fmla="*/ 4469455 w 4501336"/>
              <a:gd name="connsiteY11" fmla="*/ 534537 h 5531266"/>
              <a:gd name="connsiteX12" fmla="*/ 4466356 w 4501336"/>
              <a:gd name="connsiteY12" fmla="*/ 563001 h 5531266"/>
              <a:gd name="connsiteX13" fmla="*/ 4465687 w 4501336"/>
              <a:gd name="connsiteY13" fmla="*/ 567182 h 5531266"/>
              <a:gd name="connsiteX14" fmla="*/ 4452750 w 4501336"/>
              <a:gd name="connsiteY14" fmla="*/ 798696 h 5531266"/>
              <a:gd name="connsiteX15" fmla="*/ 4454463 w 4501336"/>
              <a:gd name="connsiteY15" fmla="*/ 803530 h 5531266"/>
              <a:gd name="connsiteX16" fmla="*/ 4452312 w 4501336"/>
              <a:gd name="connsiteY16" fmla="*/ 827361 h 5531266"/>
              <a:gd name="connsiteX17" fmla="*/ 4450712 w 4501336"/>
              <a:gd name="connsiteY17" fmla="*/ 835146 h 5531266"/>
              <a:gd name="connsiteX18" fmla="*/ 4444474 w 4501336"/>
              <a:gd name="connsiteY18" fmla="*/ 946777 h 5531266"/>
              <a:gd name="connsiteX19" fmla="*/ 4446551 w 4501336"/>
              <a:gd name="connsiteY19" fmla="*/ 947677 h 5531266"/>
              <a:gd name="connsiteX20" fmla="*/ 4450670 w 4501336"/>
              <a:gd name="connsiteY20" fmla="*/ 983859 h 5531266"/>
              <a:gd name="connsiteX21" fmla="*/ 4445872 w 4501336"/>
              <a:gd name="connsiteY21" fmla="*/ 1082386 h 5531266"/>
              <a:gd name="connsiteX22" fmla="*/ 4445767 w 4501336"/>
              <a:gd name="connsiteY22" fmla="*/ 1140681 h 5531266"/>
              <a:gd name="connsiteX23" fmla="*/ 4450070 w 4501336"/>
              <a:gd name="connsiteY23" fmla="*/ 1161797 h 5531266"/>
              <a:gd name="connsiteX24" fmla="*/ 4453160 w 4501336"/>
              <a:gd name="connsiteY24" fmla="*/ 1191979 h 5531266"/>
              <a:gd name="connsiteX25" fmla="*/ 4461977 w 4501336"/>
              <a:gd name="connsiteY25" fmla="*/ 1244449 h 5531266"/>
              <a:gd name="connsiteX26" fmla="*/ 4464254 w 4501336"/>
              <a:gd name="connsiteY26" fmla="*/ 1294666 h 5531266"/>
              <a:gd name="connsiteX27" fmla="*/ 4463374 w 4501336"/>
              <a:gd name="connsiteY27" fmla="*/ 1328296 h 5531266"/>
              <a:gd name="connsiteX28" fmla="*/ 4462911 w 4501336"/>
              <a:gd name="connsiteY28" fmla="*/ 1333156 h 5531266"/>
              <a:gd name="connsiteX29" fmla="*/ 4453792 w 4501336"/>
              <a:gd name="connsiteY29" fmla="*/ 1373054 h 5531266"/>
              <a:gd name="connsiteX30" fmla="*/ 4457056 w 4501336"/>
              <a:gd name="connsiteY30" fmla="*/ 1376999 h 5531266"/>
              <a:gd name="connsiteX31" fmla="*/ 4459898 w 4501336"/>
              <a:gd name="connsiteY31" fmla="*/ 1389816 h 5531266"/>
              <a:gd name="connsiteX32" fmla="*/ 4455157 w 4501336"/>
              <a:gd name="connsiteY32" fmla="*/ 1400401 h 5531266"/>
              <a:gd name="connsiteX33" fmla="*/ 4444973 w 4501336"/>
              <a:gd name="connsiteY33" fmla="*/ 1450629 h 5531266"/>
              <a:gd name="connsiteX34" fmla="*/ 4434076 w 4501336"/>
              <a:gd name="connsiteY34" fmla="*/ 1524330 h 5531266"/>
              <a:gd name="connsiteX35" fmla="*/ 4429195 w 4501336"/>
              <a:gd name="connsiteY35" fmla="*/ 1535289 h 5531266"/>
              <a:gd name="connsiteX36" fmla="*/ 4414767 w 4501336"/>
              <a:gd name="connsiteY36" fmla="*/ 1607363 h 5531266"/>
              <a:gd name="connsiteX37" fmla="*/ 4411052 w 4501336"/>
              <a:gd name="connsiteY37" fmla="*/ 1645395 h 5531266"/>
              <a:gd name="connsiteX38" fmla="*/ 4414712 w 4501336"/>
              <a:gd name="connsiteY38" fmla="*/ 1649850 h 5531266"/>
              <a:gd name="connsiteX39" fmla="*/ 4413062 w 4501336"/>
              <a:gd name="connsiteY39" fmla="*/ 1661048 h 5531266"/>
              <a:gd name="connsiteX40" fmla="*/ 4413474 w 4501336"/>
              <a:gd name="connsiteY40" fmla="*/ 1664107 h 5531266"/>
              <a:gd name="connsiteX41" fmla="*/ 4414985 w 4501336"/>
              <a:gd name="connsiteY41" fmla="*/ 1681560 h 5531266"/>
              <a:gd name="connsiteX42" fmla="*/ 4403515 w 4501336"/>
              <a:gd name="connsiteY42" fmla="*/ 1716455 h 5531266"/>
              <a:gd name="connsiteX43" fmla="*/ 4401455 w 4501336"/>
              <a:gd name="connsiteY43" fmla="*/ 1716581 h 5531266"/>
              <a:gd name="connsiteX44" fmla="*/ 4392957 w 4501336"/>
              <a:gd name="connsiteY44" fmla="*/ 1868666 h 5531266"/>
              <a:gd name="connsiteX45" fmla="*/ 4401648 w 4501336"/>
              <a:gd name="connsiteY45" fmla="*/ 1892828 h 5531266"/>
              <a:gd name="connsiteX46" fmla="*/ 4403926 w 4501336"/>
              <a:gd name="connsiteY46" fmla="*/ 1943047 h 5531266"/>
              <a:gd name="connsiteX47" fmla="*/ 4403045 w 4501336"/>
              <a:gd name="connsiteY47" fmla="*/ 1976676 h 5531266"/>
              <a:gd name="connsiteX48" fmla="*/ 4402583 w 4501336"/>
              <a:gd name="connsiteY48" fmla="*/ 1981536 h 5531266"/>
              <a:gd name="connsiteX49" fmla="*/ 4393463 w 4501336"/>
              <a:gd name="connsiteY49" fmla="*/ 2021434 h 5531266"/>
              <a:gd name="connsiteX50" fmla="*/ 4396728 w 4501336"/>
              <a:gd name="connsiteY50" fmla="*/ 2025379 h 5531266"/>
              <a:gd name="connsiteX51" fmla="*/ 4399569 w 4501336"/>
              <a:gd name="connsiteY51" fmla="*/ 2038196 h 5531266"/>
              <a:gd name="connsiteX52" fmla="*/ 4394828 w 4501336"/>
              <a:gd name="connsiteY52" fmla="*/ 2048781 h 5531266"/>
              <a:gd name="connsiteX53" fmla="*/ 4384644 w 4501336"/>
              <a:gd name="connsiteY53" fmla="*/ 2099011 h 5531266"/>
              <a:gd name="connsiteX54" fmla="*/ 4377313 w 4501336"/>
              <a:gd name="connsiteY54" fmla="*/ 2148592 h 5531266"/>
              <a:gd name="connsiteX55" fmla="*/ 4321230 w 4501336"/>
              <a:gd name="connsiteY55" fmla="*/ 3204925 h 5531266"/>
              <a:gd name="connsiteX56" fmla="*/ 4308444 w 4501336"/>
              <a:gd name="connsiteY56" fmla="*/ 3458573 h 5531266"/>
              <a:gd name="connsiteX57" fmla="*/ 4297359 w 4501336"/>
              <a:gd name="connsiteY57" fmla="*/ 3621276 h 5531266"/>
              <a:gd name="connsiteX58" fmla="*/ 4206598 w 4501336"/>
              <a:gd name="connsiteY58" fmla="*/ 5260213 h 5531266"/>
              <a:gd name="connsiteX59" fmla="*/ 4211896 w 4501336"/>
              <a:gd name="connsiteY59" fmla="*/ 5296918 h 5531266"/>
              <a:gd name="connsiteX60" fmla="*/ 4215430 w 4501336"/>
              <a:gd name="connsiteY60" fmla="*/ 5331382 h 5531266"/>
              <a:gd name="connsiteX61" fmla="*/ 4218262 w 4501336"/>
              <a:gd name="connsiteY61" fmla="*/ 5431691 h 5531266"/>
              <a:gd name="connsiteX62" fmla="*/ 4199705 w 4501336"/>
              <a:gd name="connsiteY62" fmla="*/ 5466096 h 5531266"/>
              <a:gd name="connsiteX63" fmla="*/ 4195053 w 4501336"/>
              <a:gd name="connsiteY63" fmla="*/ 5468796 h 5531266"/>
              <a:gd name="connsiteX64" fmla="*/ 4191596 w 4501336"/>
              <a:gd name="connsiteY64" fmla="*/ 5531243 h 5531266"/>
              <a:gd name="connsiteX65" fmla="*/ 258233 w 4501336"/>
              <a:gd name="connsiteY65" fmla="*/ 5278553 h 5531266"/>
              <a:gd name="connsiteX66" fmla="*/ 3330 w 4501336"/>
              <a:gd name="connsiteY66" fmla="*/ 5237777 h 5531266"/>
              <a:gd name="connsiteX67" fmla="*/ 0 w 4501336"/>
              <a:gd name="connsiteY67" fmla="*/ 5070360 h 5531266"/>
              <a:gd name="connsiteX68" fmla="*/ 22583 w 4501336"/>
              <a:gd name="connsiteY68" fmla="*/ 4752822 h 5531266"/>
              <a:gd name="connsiteX69" fmla="*/ 224334 w 4501336"/>
              <a:gd name="connsiteY69" fmla="*/ 0 h 5531266"/>
              <a:gd name="connsiteX0" fmla="*/ 221004 w 4498006"/>
              <a:gd name="connsiteY0" fmla="*/ 0 h 5531266"/>
              <a:gd name="connsiteX1" fmla="*/ 3250171 w 4498006"/>
              <a:gd name="connsiteY1" fmla="*/ 153134 h 5531266"/>
              <a:gd name="connsiteX2" fmla="*/ 4078982 w 4498006"/>
              <a:gd name="connsiteY2" fmla="*/ 208242 h 5531266"/>
              <a:gd name="connsiteX3" fmla="*/ 4452176 w 4498006"/>
              <a:gd name="connsiteY3" fmla="*/ 228666 h 5531266"/>
              <a:gd name="connsiteX4" fmla="*/ 4480055 w 4498006"/>
              <a:gd name="connsiteY4" fmla="*/ 250471 h 5531266"/>
              <a:gd name="connsiteX5" fmla="*/ 4478281 w 4498006"/>
              <a:gd name="connsiteY5" fmla="*/ 282222 h 5531266"/>
              <a:gd name="connsiteX6" fmla="*/ 4481203 w 4498006"/>
              <a:gd name="connsiteY6" fmla="*/ 283939 h 5531266"/>
              <a:gd name="connsiteX7" fmla="*/ 4497629 w 4498006"/>
              <a:gd name="connsiteY7" fmla="*/ 315514 h 5531266"/>
              <a:gd name="connsiteX8" fmla="*/ 4475368 w 4498006"/>
              <a:gd name="connsiteY8" fmla="*/ 373160 h 5531266"/>
              <a:gd name="connsiteX9" fmla="*/ 4471880 w 4498006"/>
              <a:gd name="connsiteY9" fmla="*/ 396781 h 5531266"/>
              <a:gd name="connsiteX10" fmla="*/ 4466775 w 4498006"/>
              <a:gd name="connsiteY10" fmla="*/ 488120 h 5531266"/>
              <a:gd name="connsiteX11" fmla="*/ 4466125 w 4498006"/>
              <a:gd name="connsiteY11" fmla="*/ 534537 h 5531266"/>
              <a:gd name="connsiteX12" fmla="*/ 4463026 w 4498006"/>
              <a:gd name="connsiteY12" fmla="*/ 563001 h 5531266"/>
              <a:gd name="connsiteX13" fmla="*/ 4462357 w 4498006"/>
              <a:gd name="connsiteY13" fmla="*/ 567182 h 5531266"/>
              <a:gd name="connsiteX14" fmla="*/ 4449420 w 4498006"/>
              <a:gd name="connsiteY14" fmla="*/ 798696 h 5531266"/>
              <a:gd name="connsiteX15" fmla="*/ 4451133 w 4498006"/>
              <a:gd name="connsiteY15" fmla="*/ 803530 h 5531266"/>
              <a:gd name="connsiteX16" fmla="*/ 4448982 w 4498006"/>
              <a:gd name="connsiteY16" fmla="*/ 827361 h 5531266"/>
              <a:gd name="connsiteX17" fmla="*/ 4447382 w 4498006"/>
              <a:gd name="connsiteY17" fmla="*/ 835146 h 5531266"/>
              <a:gd name="connsiteX18" fmla="*/ 4441144 w 4498006"/>
              <a:gd name="connsiteY18" fmla="*/ 946777 h 5531266"/>
              <a:gd name="connsiteX19" fmla="*/ 4443221 w 4498006"/>
              <a:gd name="connsiteY19" fmla="*/ 947677 h 5531266"/>
              <a:gd name="connsiteX20" fmla="*/ 4447340 w 4498006"/>
              <a:gd name="connsiteY20" fmla="*/ 983859 h 5531266"/>
              <a:gd name="connsiteX21" fmla="*/ 4442542 w 4498006"/>
              <a:gd name="connsiteY21" fmla="*/ 1082386 h 5531266"/>
              <a:gd name="connsiteX22" fmla="*/ 4442437 w 4498006"/>
              <a:gd name="connsiteY22" fmla="*/ 1140681 h 5531266"/>
              <a:gd name="connsiteX23" fmla="*/ 4446740 w 4498006"/>
              <a:gd name="connsiteY23" fmla="*/ 1161797 h 5531266"/>
              <a:gd name="connsiteX24" fmla="*/ 4449830 w 4498006"/>
              <a:gd name="connsiteY24" fmla="*/ 1191979 h 5531266"/>
              <a:gd name="connsiteX25" fmla="*/ 4458647 w 4498006"/>
              <a:gd name="connsiteY25" fmla="*/ 1244449 h 5531266"/>
              <a:gd name="connsiteX26" fmla="*/ 4460924 w 4498006"/>
              <a:gd name="connsiteY26" fmla="*/ 1294666 h 5531266"/>
              <a:gd name="connsiteX27" fmla="*/ 4460044 w 4498006"/>
              <a:gd name="connsiteY27" fmla="*/ 1328296 h 5531266"/>
              <a:gd name="connsiteX28" fmla="*/ 4459581 w 4498006"/>
              <a:gd name="connsiteY28" fmla="*/ 1333156 h 5531266"/>
              <a:gd name="connsiteX29" fmla="*/ 4450462 w 4498006"/>
              <a:gd name="connsiteY29" fmla="*/ 1373054 h 5531266"/>
              <a:gd name="connsiteX30" fmla="*/ 4453726 w 4498006"/>
              <a:gd name="connsiteY30" fmla="*/ 1376999 h 5531266"/>
              <a:gd name="connsiteX31" fmla="*/ 4456568 w 4498006"/>
              <a:gd name="connsiteY31" fmla="*/ 1389816 h 5531266"/>
              <a:gd name="connsiteX32" fmla="*/ 4451827 w 4498006"/>
              <a:gd name="connsiteY32" fmla="*/ 1400401 h 5531266"/>
              <a:gd name="connsiteX33" fmla="*/ 4441643 w 4498006"/>
              <a:gd name="connsiteY33" fmla="*/ 1450629 h 5531266"/>
              <a:gd name="connsiteX34" fmla="*/ 4430746 w 4498006"/>
              <a:gd name="connsiteY34" fmla="*/ 1524330 h 5531266"/>
              <a:gd name="connsiteX35" fmla="*/ 4425865 w 4498006"/>
              <a:gd name="connsiteY35" fmla="*/ 1535289 h 5531266"/>
              <a:gd name="connsiteX36" fmla="*/ 4411437 w 4498006"/>
              <a:gd name="connsiteY36" fmla="*/ 1607363 h 5531266"/>
              <a:gd name="connsiteX37" fmla="*/ 4407722 w 4498006"/>
              <a:gd name="connsiteY37" fmla="*/ 1645395 h 5531266"/>
              <a:gd name="connsiteX38" fmla="*/ 4411382 w 4498006"/>
              <a:gd name="connsiteY38" fmla="*/ 1649850 h 5531266"/>
              <a:gd name="connsiteX39" fmla="*/ 4409732 w 4498006"/>
              <a:gd name="connsiteY39" fmla="*/ 1661048 h 5531266"/>
              <a:gd name="connsiteX40" fmla="*/ 4410144 w 4498006"/>
              <a:gd name="connsiteY40" fmla="*/ 1664107 h 5531266"/>
              <a:gd name="connsiteX41" fmla="*/ 4411655 w 4498006"/>
              <a:gd name="connsiteY41" fmla="*/ 1681560 h 5531266"/>
              <a:gd name="connsiteX42" fmla="*/ 4400185 w 4498006"/>
              <a:gd name="connsiteY42" fmla="*/ 1716455 h 5531266"/>
              <a:gd name="connsiteX43" fmla="*/ 4398125 w 4498006"/>
              <a:gd name="connsiteY43" fmla="*/ 1716581 h 5531266"/>
              <a:gd name="connsiteX44" fmla="*/ 4389627 w 4498006"/>
              <a:gd name="connsiteY44" fmla="*/ 1868666 h 5531266"/>
              <a:gd name="connsiteX45" fmla="*/ 4398318 w 4498006"/>
              <a:gd name="connsiteY45" fmla="*/ 1892828 h 5531266"/>
              <a:gd name="connsiteX46" fmla="*/ 4400596 w 4498006"/>
              <a:gd name="connsiteY46" fmla="*/ 1943047 h 5531266"/>
              <a:gd name="connsiteX47" fmla="*/ 4399715 w 4498006"/>
              <a:gd name="connsiteY47" fmla="*/ 1976676 h 5531266"/>
              <a:gd name="connsiteX48" fmla="*/ 4399253 w 4498006"/>
              <a:gd name="connsiteY48" fmla="*/ 1981536 h 5531266"/>
              <a:gd name="connsiteX49" fmla="*/ 4390133 w 4498006"/>
              <a:gd name="connsiteY49" fmla="*/ 2021434 h 5531266"/>
              <a:gd name="connsiteX50" fmla="*/ 4393398 w 4498006"/>
              <a:gd name="connsiteY50" fmla="*/ 2025379 h 5531266"/>
              <a:gd name="connsiteX51" fmla="*/ 4396239 w 4498006"/>
              <a:gd name="connsiteY51" fmla="*/ 2038196 h 5531266"/>
              <a:gd name="connsiteX52" fmla="*/ 4391498 w 4498006"/>
              <a:gd name="connsiteY52" fmla="*/ 2048781 h 5531266"/>
              <a:gd name="connsiteX53" fmla="*/ 4381314 w 4498006"/>
              <a:gd name="connsiteY53" fmla="*/ 2099011 h 5531266"/>
              <a:gd name="connsiteX54" fmla="*/ 4373983 w 4498006"/>
              <a:gd name="connsiteY54" fmla="*/ 2148592 h 5531266"/>
              <a:gd name="connsiteX55" fmla="*/ 4317900 w 4498006"/>
              <a:gd name="connsiteY55" fmla="*/ 3204925 h 5531266"/>
              <a:gd name="connsiteX56" fmla="*/ 4305114 w 4498006"/>
              <a:gd name="connsiteY56" fmla="*/ 3458573 h 5531266"/>
              <a:gd name="connsiteX57" fmla="*/ 4294029 w 4498006"/>
              <a:gd name="connsiteY57" fmla="*/ 3621276 h 5531266"/>
              <a:gd name="connsiteX58" fmla="*/ 4203268 w 4498006"/>
              <a:gd name="connsiteY58" fmla="*/ 5260213 h 5531266"/>
              <a:gd name="connsiteX59" fmla="*/ 4208566 w 4498006"/>
              <a:gd name="connsiteY59" fmla="*/ 5296918 h 5531266"/>
              <a:gd name="connsiteX60" fmla="*/ 4212100 w 4498006"/>
              <a:gd name="connsiteY60" fmla="*/ 5331382 h 5531266"/>
              <a:gd name="connsiteX61" fmla="*/ 4214932 w 4498006"/>
              <a:gd name="connsiteY61" fmla="*/ 5431691 h 5531266"/>
              <a:gd name="connsiteX62" fmla="*/ 4196375 w 4498006"/>
              <a:gd name="connsiteY62" fmla="*/ 5466096 h 5531266"/>
              <a:gd name="connsiteX63" fmla="*/ 4191723 w 4498006"/>
              <a:gd name="connsiteY63" fmla="*/ 5468796 h 5531266"/>
              <a:gd name="connsiteX64" fmla="*/ 4188266 w 4498006"/>
              <a:gd name="connsiteY64" fmla="*/ 5531243 h 5531266"/>
              <a:gd name="connsiteX65" fmla="*/ 254903 w 4498006"/>
              <a:gd name="connsiteY65" fmla="*/ 5278553 h 5531266"/>
              <a:gd name="connsiteX66" fmla="*/ 0 w 4498006"/>
              <a:gd name="connsiteY66" fmla="*/ 5237777 h 5531266"/>
              <a:gd name="connsiteX67" fmla="*/ 6412 w 4498006"/>
              <a:gd name="connsiteY67" fmla="*/ 4977753 h 5531266"/>
              <a:gd name="connsiteX68" fmla="*/ 19253 w 4498006"/>
              <a:gd name="connsiteY68" fmla="*/ 4752822 h 5531266"/>
              <a:gd name="connsiteX69" fmla="*/ 221004 w 4498006"/>
              <a:gd name="connsiteY69" fmla="*/ 0 h 5531266"/>
              <a:gd name="connsiteX0" fmla="*/ 222466 w 4499468"/>
              <a:gd name="connsiteY0" fmla="*/ 0 h 5531266"/>
              <a:gd name="connsiteX1" fmla="*/ 3251633 w 4499468"/>
              <a:gd name="connsiteY1" fmla="*/ 153134 h 5531266"/>
              <a:gd name="connsiteX2" fmla="*/ 4080444 w 4499468"/>
              <a:gd name="connsiteY2" fmla="*/ 208242 h 5531266"/>
              <a:gd name="connsiteX3" fmla="*/ 4453638 w 4499468"/>
              <a:gd name="connsiteY3" fmla="*/ 228666 h 5531266"/>
              <a:gd name="connsiteX4" fmla="*/ 4481517 w 4499468"/>
              <a:gd name="connsiteY4" fmla="*/ 250471 h 5531266"/>
              <a:gd name="connsiteX5" fmla="*/ 4479743 w 4499468"/>
              <a:gd name="connsiteY5" fmla="*/ 282222 h 5531266"/>
              <a:gd name="connsiteX6" fmla="*/ 4482665 w 4499468"/>
              <a:gd name="connsiteY6" fmla="*/ 283939 h 5531266"/>
              <a:gd name="connsiteX7" fmla="*/ 4499091 w 4499468"/>
              <a:gd name="connsiteY7" fmla="*/ 315514 h 5531266"/>
              <a:gd name="connsiteX8" fmla="*/ 4476830 w 4499468"/>
              <a:gd name="connsiteY8" fmla="*/ 373160 h 5531266"/>
              <a:gd name="connsiteX9" fmla="*/ 4473342 w 4499468"/>
              <a:gd name="connsiteY9" fmla="*/ 396781 h 5531266"/>
              <a:gd name="connsiteX10" fmla="*/ 4468237 w 4499468"/>
              <a:gd name="connsiteY10" fmla="*/ 488120 h 5531266"/>
              <a:gd name="connsiteX11" fmla="*/ 4467587 w 4499468"/>
              <a:gd name="connsiteY11" fmla="*/ 534537 h 5531266"/>
              <a:gd name="connsiteX12" fmla="*/ 4464488 w 4499468"/>
              <a:gd name="connsiteY12" fmla="*/ 563001 h 5531266"/>
              <a:gd name="connsiteX13" fmla="*/ 4463819 w 4499468"/>
              <a:gd name="connsiteY13" fmla="*/ 567182 h 5531266"/>
              <a:gd name="connsiteX14" fmla="*/ 4450882 w 4499468"/>
              <a:gd name="connsiteY14" fmla="*/ 798696 h 5531266"/>
              <a:gd name="connsiteX15" fmla="*/ 4452595 w 4499468"/>
              <a:gd name="connsiteY15" fmla="*/ 803530 h 5531266"/>
              <a:gd name="connsiteX16" fmla="*/ 4450444 w 4499468"/>
              <a:gd name="connsiteY16" fmla="*/ 827361 h 5531266"/>
              <a:gd name="connsiteX17" fmla="*/ 4448844 w 4499468"/>
              <a:gd name="connsiteY17" fmla="*/ 835146 h 5531266"/>
              <a:gd name="connsiteX18" fmla="*/ 4442606 w 4499468"/>
              <a:gd name="connsiteY18" fmla="*/ 946777 h 5531266"/>
              <a:gd name="connsiteX19" fmla="*/ 4444683 w 4499468"/>
              <a:gd name="connsiteY19" fmla="*/ 947677 h 5531266"/>
              <a:gd name="connsiteX20" fmla="*/ 4448802 w 4499468"/>
              <a:gd name="connsiteY20" fmla="*/ 983859 h 5531266"/>
              <a:gd name="connsiteX21" fmla="*/ 4444004 w 4499468"/>
              <a:gd name="connsiteY21" fmla="*/ 1082386 h 5531266"/>
              <a:gd name="connsiteX22" fmla="*/ 4443899 w 4499468"/>
              <a:gd name="connsiteY22" fmla="*/ 1140681 h 5531266"/>
              <a:gd name="connsiteX23" fmla="*/ 4448202 w 4499468"/>
              <a:gd name="connsiteY23" fmla="*/ 1161797 h 5531266"/>
              <a:gd name="connsiteX24" fmla="*/ 4451292 w 4499468"/>
              <a:gd name="connsiteY24" fmla="*/ 1191979 h 5531266"/>
              <a:gd name="connsiteX25" fmla="*/ 4460109 w 4499468"/>
              <a:gd name="connsiteY25" fmla="*/ 1244449 h 5531266"/>
              <a:gd name="connsiteX26" fmla="*/ 4462386 w 4499468"/>
              <a:gd name="connsiteY26" fmla="*/ 1294666 h 5531266"/>
              <a:gd name="connsiteX27" fmla="*/ 4461506 w 4499468"/>
              <a:gd name="connsiteY27" fmla="*/ 1328296 h 5531266"/>
              <a:gd name="connsiteX28" fmla="*/ 4461043 w 4499468"/>
              <a:gd name="connsiteY28" fmla="*/ 1333156 h 5531266"/>
              <a:gd name="connsiteX29" fmla="*/ 4451924 w 4499468"/>
              <a:gd name="connsiteY29" fmla="*/ 1373054 h 5531266"/>
              <a:gd name="connsiteX30" fmla="*/ 4455188 w 4499468"/>
              <a:gd name="connsiteY30" fmla="*/ 1376999 h 5531266"/>
              <a:gd name="connsiteX31" fmla="*/ 4458030 w 4499468"/>
              <a:gd name="connsiteY31" fmla="*/ 1389816 h 5531266"/>
              <a:gd name="connsiteX32" fmla="*/ 4453289 w 4499468"/>
              <a:gd name="connsiteY32" fmla="*/ 1400401 h 5531266"/>
              <a:gd name="connsiteX33" fmla="*/ 4443105 w 4499468"/>
              <a:gd name="connsiteY33" fmla="*/ 1450629 h 5531266"/>
              <a:gd name="connsiteX34" fmla="*/ 4432208 w 4499468"/>
              <a:gd name="connsiteY34" fmla="*/ 1524330 h 5531266"/>
              <a:gd name="connsiteX35" fmla="*/ 4427327 w 4499468"/>
              <a:gd name="connsiteY35" fmla="*/ 1535289 h 5531266"/>
              <a:gd name="connsiteX36" fmla="*/ 4412899 w 4499468"/>
              <a:gd name="connsiteY36" fmla="*/ 1607363 h 5531266"/>
              <a:gd name="connsiteX37" fmla="*/ 4409184 w 4499468"/>
              <a:gd name="connsiteY37" fmla="*/ 1645395 h 5531266"/>
              <a:gd name="connsiteX38" fmla="*/ 4412844 w 4499468"/>
              <a:gd name="connsiteY38" fmla="*/ 1649850 h 5531266"/>
              <a:gd name="connsiteX39" fmla="*/ 4411194 w 4499468"/>
              <a:gd name="connsiteY39" fmla="*/ 1661048 h 5531266"/>
              <a:gd name="connsiteX40" fmla="*/ 4411606 w 4499468"/>
              <a:gd name="connsiteY40" fmla="*/ 1664107 h 5531266"/>
              <a:gd name="connsiteX41" fmla="*/ 4413117 w 4499468"/>
              <a:gd name="connsiteY41" fmla="*/ 1681560 h 5531266"/>
              <a:gd name="connsiteX42" fmla="*/ 4401647 w 4499468"/>
              <a:gd name="connsiteY42" fmla="*/ 1716455 h 5531266"/>
              <a:gd name="connsiteX43" fmla="*/ 4399587 w 4499468"/>
              <a:gd name="connsiteY43" fmla="*/ 1716581 h 5531266"/>
              <a:gd name="connsiteX44" fmla="*/ 4391089 w 4499468"/>
              <a:gd name="connsiteY44" fmla="*/ 1868666 h 5531266"/>
              <a:gd name="connsiteX45" fmla="*/ 4399780 w 4499468"/>
              <a:gd name="connsiteY45" fmla="*/ 1892828 h 5531266"/>
              <a:gd name="connsiteX46" fmla="*/ 4402058 w 4499468"/>
              <a:gd name="connsiteY46" fmla="*/ 1943047 h 5531266"/>
              <a:gd name="connsiteX47" fmla="*/ 4401177 w 4499468"/>
              <a:gd name="connsiteY47" fmla="*/ 1976676 h 5531266"/>
              <a:gd name="connsiteX48" fmla="*/ 4400715 w 4499468"/>
              <a:gd name="connsiteY48" fmla="*/ 1981536 h 5531266"/>
              <a:gd name="connsiteX49" fmla="*/ 4391595 w 4499468"/>
              <a:gd name="connsiteY49" fmla="*/ 2021434 h 5531266"/>
              <a:gd name="connsiteX50" fmla="*/ 4394860 w 4499468"/>
              <a:gd name="connsiteY50" fmla="*/ 2025379 h 5531266"/>
              <a:gd name="connsiteX51" fmla="*/ 4397701 w 4499468"/>
              <a:gd name="connsiteY51" fmla="*/ 2038196 h 5531266"/>
              <a:gd name="connsiteX52" fmla="*/ 4392960 w 4499468"/>
              <a:gd name="connsiteY52" fmla="*/ 2048781 h 5531266"/>
              <a:gd name="connsiteX53" fmla="*/ 4382776 w 4499468"/>
              <a:gd name="connsiteY53" fmla="*/ 2099011 h 5531266"/>
              <a:gd name="connsiteX54" fmla="*/ 4375445 w 4499468"/>
              <a:gd name="connsiteY54" fmla="*/ 2148592 h 5531266"/>
              <a:gd name="connsiteX55" fmla="*/ 4319362 w 4499468"/>
              <a:gd name="connsiteY55" fmla="*/ 3204925 h 5531266"/>
              <a:gd name="connsiteX56" fmla="*/ 4306576 w 4499468"/>
              <a:gd name="connsiteY56" fmla="*/ 3458573 h 5531266"/>
              <a:gd name="connsiteX57" fmla="*/ 4295491 w 4499468"/>
              <a:gd name="connsiteY57" fmla="*/ 3621276 h 5531266"/>
              <a:gd name="connsiteX58" fmla="*/ 4204730 w 4499468"/>
              <a:gd name="connsiteY58" fmla="*/ 5260213 h 5531266"/>
              <a:gd name="connsiteX59" fmla="*/ 4210028 w 4499468"/>
              <a:gd name="connsiteY59" fmla="*/ 5296918 h 5531266"/>
              <a:gd name="connsiteX60" fmla="*/ 4213562 w 4499468"/>
              <a:gd name="connsiteY60" fmla="*/ 5331382 h 5531266"/>
              <a:gd name="connsiteX61" fmla="*/ 4216394 w 4499468"/>
              <a:gd name="connsiteY61" fmla="*/ 5431691 h 5531266"/>
              <a:gd name="connsiteX62" fmla="*/ 4197837 w 4499468"/>
              <a:gd name="connsiteY62" fmla="*/ 5466096 h 5531266"/>
              <a:gd name="connsiteX63" fmla="*/ 4193185 w 4499468"/>
              <a:gd name="connsiteY63" fmla="*/ 5468796 h 5531266"/>
              <a:gd name="connsiteX64" fmla="*/ 4189728 w 4499468"/>
              <a:gd name="connsiteY64" fmla="*/ 5531243 h 5531266"/>
              <a:gd name="connsiteX65" fmla="*/ 256365 w 4499468"/>
              <a:gd name="connsiteY65" fmla="*/ 5278553 h 5531266"/>
              <a:gd name="connsiteX66" fmla="*/ 1462 w 4499468"/>
              <a:gd name="connsiteY66" fmla="*/ 5237777 h 5531266"/>
              <a:gd name="connsiteX67" fmla="*/ 7874 w 4499468"/>
              <a:gd name="connsiteY67" fmla="*/ 4977753 h 5531266"/>
              <a:gd name="connsiteX68" fmla="*/ 20715 w 4499468"/>
              <a:gd name="connsiteY68" fmla="*/ 4752822 h 5531266"/>
              <a:gd name="connsiteX69" fmla="*/ 222466 w 4499468"/>
              <a:gd name="connsiteY69" fmla="*/ 0 h 5531266"/>
              <a:gd name="connsiteX0" fmla="*/ 222466 w 4499468"/>
              <a:gd name="connsiteY0" fmla="*/ 0 h 5531262"/>
              <a:gd name="connsiteX1" fmla="*/ 3251633 w 4499468"/>
              <a:gd name="connsiteY1" fmla="*/ 153134 h 5531262"/>
              <a:gd name="connsiteX2" fmla="*/ 4080444 w 4499468"/>
              <a:gd name="connsiteY2" fmla="*/ 208242 h 5531262"/>
              <a:gd name="connsiteX3" fmla="*/ 4453638 w 4499468"/>
              <a:gd name="connsiteY3" fmla="*/ 228666 h 5531262"/>
              <a:gd name="connsiteX4" fmla="*/ 4481517 w 4499468"/>
              <a:gd name="connsiteY4" fmla="*/ 250471 h 5531262"/>
              <a:gd name="connsiteX5" fmla="*/ 4479743 w 4499468"/>
              <a:gd name="connsiteY5" fmla="*/ 282222 h 5531262"/>
              <a:gd name="connsiteX6" fmla="*/ 4482665 w 4499468"/>
              <a:gd name="connsiteY6" fmla="*/ 283939 h 5531262"/>
              <a:gd name="connsiteX7" fmla="*/ 4499091 w 4499468"/>
              <a:gd name="connsiteY7" fmla="*/ 315514 h 5531262"/>
              <a:gd name="connsiteX8" fmla="*/ 4476830 w 4499468"/>
              <a:gd name="connsiteY8" fmla="*/ 373160 h 5531262"/>
              <a:gd name="connsiteX9" fmla="*/ 4473342 w 4499468"/>
              <a:gd name="connsiteY9" fmla="*/ 396781 h 5531262"/>
              <a:gd name="connsiteX10" fmla="*/ 4468237 w 4499468"/>
              <a:gd name="connsiteY10" fmla="*/ 488120 h 5531262"/>
              <a:gd name="connsiteX11" fmla="*/ 4467587 w 4499468"/>
              <a:gd name="connsiteY11" fmla="*/ 534537 h 5531262"/>
              <a:gd name="connsiteX12" fmla="*/ 4464488 w 4499468"/>
              <a:gd name="connsiteY12" fmla="*/ 563001 h 5531262"/>
              <a:gd name="connsiteX13" fmla="*/ 4463819 w 4499468"/>
              <a:gd name="connsiteY13" fmla="*/ 567182 h 5531262"/>
              <a:gd name="connsiteX14" fmla="*/ 4450882 w 4499468"/>
              <a:gd name="connsiteY14" fmla="*/ 798696 h 5531262"/>
              <a:gd name="connsiteX15" fmla="*/ 4452595 w 4499468"/>
              <a:gd name="connsiteY15" fmla="*/ 803530 h 5531262"/>
              <a:gd name="connsiteX16" fmla="*/ 4450444 w 4499468"/>
              <a:gd name="connsiteY16" fmla="*/ 827361 h 5531262"/>
              <a:gd name="connsiteX17" fmla="*/ 4448844 w 4499468"/>
              <a:gd name="connsiteY17" fmla="*/ 835146 h 5531262"/>
              <a:gd name="connsiteX18" fmla="*/ 4442606 w 4499468"/>
              <a:gd name="connsiteY18" fmla="*/ 946777 h 5531262"/>
              <a:gd name="connsiteX19" fmla="*/ 4444683 w 4499468"/>
              <a:gd name="connsiteY19" fmla="*/ 947677 h 5531262"/>
              <a:gd name="connsiteX20" fmla="*/ 4448802 w 4499468"/>
              <a:gd name="connsiteY20" fmla="*/ 983859 h 5531262"/>
              <a:gd name="connsiteX21" fmla="*/ 4444004 w 4499468"/>
              <a:gd name="connsiteY21" fmla="*/ 1082386 h 5531262"/>
              <a:gd name="connsiteX22" fmla="*/ 4443899 w 4499468"/>
              <a:gd name="connsiteY22" fmla="*/ 1140681 h 5531262"/>
              <a:gd name="connsiteX23" fmla="*/ 4448202 w 4499468"/>
              <a:gd name="connsiteY23" fmla="*/ 1161797 h 5531262"/>
              <a:gd name="connsiteX24" fmla="*/ 4451292 w 4499468"/>
              <a:gd name="connsiteY24" fmla="*/ 1191979 h 5531262"/>
              <a:gd name="connsiteX25" fmla="*/ 4460109 w 4499468"/>
              <a:gd name="connsiteY25" fmla="*/ 1244449 h 5531262"/>
              <a:gd name="connsiteX26" fmla="*/ 4462386 w 4499468"/>
              <a:gd name="connsiteY26" fmla="*/ 1294666 h 5531262"/>
              <a:gd name="connsiteX27" fmla="*/ 4461506 w 4499468"/>
              <a:gd name="connsiteY27" fmla="*/ 1328296 h 5531262"/>
              <a:gd name="connsiteX28" fmla="*/ 4461043 w 4499468"/>
              <a:gd name="connsiteY28" fmla="*/ 1333156 h 5531262"/>
              <a:gd name="connsiteX29" fmla="*/ 4451924 w 4499468"/>
              <a:gd name="connsiteY29" fmla="*/ 1373054 h 5531262"/>
              <a:gd name="connsiteX30" fmla="*/ 4455188 w 4499468"/>
              <a:gd name="connsiteY30" fmla="*/ 1376999 h 5531262"/>
              <a:gd name="connsiteX31" fmla="*/ 4458030 w 4499468"/>
              <a:gd name="connsiteY31" fmla="*/ 1389816 h 5531262"/>
              <a:gd name="connsiteX32" fmla="*/ 4453289 w 4499468"/>
              <a:gd name="connsiteY32" fmla="*/ 1400401 h 5531262"/>
              <a:gd name="connsiteX33" fmla="*/ 4443105 w 4499468"/>
              <a:gd name="connsiteY33" fmla="*/ 1450629 h 5531262"/>
              <a:gd name="connsiteX34" fmla="*/ 4432208 w 4499468"/>
              <a:gd name="connsiteY34" fmla="*/ 1524330 h 5531262"/>
              <a:gd name="connsiteX35" fmla="*/ 4427327 w 4499468"/>
              <a:gd name="connsiteY35" fmla="*/ 1535289 h 5531262"/>
              <a:gd name="connsiteX36" fmla="*/ 4412899 w 4499468"/>
              <a:gd name="connsiteY36" fmla="*/ 1607363 h 5531262"/>
              <a:gd name="connsiteX37" fmla="*/ 4409184 w 4499468"/>
              <a:gd name="connsiteY37" fmla="*/ 1645395 h 5531262"/>
              <a:gd name="connsiteX38" fmla="*/ 4412844 w 4499468"/>
              <a:gd name="connsiteY38" fmla="*/ 1649850 h 5531262"/>
              <a:gd name="connsiteX39" fmla="*/ 4411194 w 4499468"/>
              <a:gd name="connsiteY39" fmla="*/ 1661048 h 5531262"/>
              <a:gd name="connsiteX40" fmla="*/ 4411606 w 4499468"/>
              <a:gd name="connsiteY40" fmla="*/ 1664107 h 5531262"/>
              <a:gd name="connsiteX41" fmla="*/ 4413117 w 4499468"/>
              <a:gd name="connsiteY41" fmla="*/ 1681560 h 5531262"/>
              <a:gd name="connsiteX42" fmla="*/ 4401647 w 4499468"/>
              <a:gd name="connsiteY42" fmla="*/ 1716455 h 5531262"/>
              <a:gd name="connsiteX43" fmla="*/ 4399587 w 4499468"/>
              <a:gd name="connsiteY43" fmla="*/ 1716581 h 5531262"/>
              <a:gd name="connsiteX44" fmla="*/ 4391089 w 4499468"/>
              <a:gd name="connsiteY44" fmla="*/ 1868666 h 5531262"/>
              <a:gd name="connsiteX45" fmla="*/ 4399780 w 4499468"/>
              <a:gd name="connsiteY45" fmla="*/ 1892828 h 5531262"/>
              <a:gd name="connsiteX46" fmla="*/ 4402058 w 4499468"/>
              <a:gd name="connsiteY46" fmla="*/ 1943047 h 5531262"/>
              <a:gd name="connsiteX47" fmla="*/ 4401177 w 4499468"/>
              <a:gd name="connsiteY47" fmla="*/ 1976676 h 5531262"/>
              <a:gd name="connsiteX48" fmla="*/ 4400715 w 4499468"/>
              <a:gd name="connsiteY48" fmla="*/ 1981536 h 5531262"/>
              <a:gd name="connsiteX49" fmla="*/ 4391595 w 4499468"/>
              <a:gd name="connsiteY49" fmla="*/ 2021434 h 5531262"/>
              <a:gd name="connsiteX50" fmla="*/ 4394860 w 4499468"/>
              <a:gd name="connsiteY50" fmla="*/ 2025379 h 5531262"/>
              <a:gd name="connsiteX51" fmla="*/ 4397701 w 4499468"/>
              <a:gd name="connsiteY51" fmla="*/ 2038196 h 5531262"/>
              <a:gd name="connsiteX52" fmla="*/ 4392960 w 4499468"/>
              <a:gd name="connsiteY52" fmla="*/ 2048781 h 5531262"/>
              <a:gd name="connsiteX53" fmla="*/ 4382776 w 4499468"/>
              <a:gd name="connsiteY53" fmla="*/ 2099011 h 5531262"/>
              <a:gd name="connsiteX54" fmla="*/ 4375445 w 4499468"/>
              <a:gd name="connsiteY54" fmla="*/ 2148592 h 5531262"/>
              <a:gd name="connsiteX55" fmla="*/ 4319362 w 4499468"/>
              <a:gd name="connsiteY55" fmla="*/ 3204925 h 5531262"/>
              <a:gd name="connsiteX56" fmla="*/ 4306576 w 4499468"/>
              <a:gd name="connsiteY56" fmla="*/ 3458573 h 5531262"/>
              <a:gd name="connsiteX57" fmla="*/ 4295491 w 4499468"/>
              <a:gd name="connsiteY57" fmla="*/ 3621276 h 5531262"/>
              <a:gd name="connsiteX58" fmla="*/ 4204730 w 4499468"/>
              <a:gd name="connsiteY58" fmla="*/ 5260213 h 5531262"/>
              <a:gd name="connsiteX59" fmla="*/ 4210028 w 4499468"/>
              <a:gd name="connsiteY59" fmla="*/ 5296918 h 5531262"/>
              <a:gd name="connsiteX60" fmla="*/ 4213562 w 4499468"/>
              <a:gd name="connsiteY60" fmla="*/ 5331382 h 5531262"/>
              <a:gd name="connsiteX61" fmla="*/ 4216394 w 4499468"/>
              <a:gd name="connsiteY61" fmla="*/ 5431691 h 5531262"/>
              <a:gd name="connsiteX62" fmla="*/ 4197837 w 4499468"/>
              <a:gd name="connsiteY62" fmla="*/ 5466096 h 5531262"/>
              <a:gd name="connsiteX63" fmla="*/ 4193185 w 4499468"/>
              <a:gd name="connsiteY63" fmla="*/ 5468796 h 5531262"/>
              <a:gd name="connsiteX64" fmla="*/ 4189728 w 4499468"/>
              <a:gd name="connsiteY64" fmla="*/ 5531243 h 5531262"/>
              <a:gd name="connsiteX65" fmla="*/ 298746 w 4499468"/>
              <a:gd name="connsiteY65" fmla="*/ 5249166 h 5531262"/>
              <a:gd name="connsiteX66" fmla="*/ 1462 w 4499468"/>
              <a:gd name="connsiteY66" fmla="*/ 5237777 h 5531262"/>
              <a:gd name="connsiteX67" fmla="*/ 7874 w 4499468"/>
              <a:gd name="connsiteY67" fmla="*/ 4977753 h 5531262"/>
              <a:gd name="connsiteX68" fmla="*/ 20715 w 4499468"/>
              <a:gd name="connsiteY68" fmla="*/ 4752822 h 5531262"/>
              <a:gd name="connsiteX69" fmla="*/ 222466 w 4499468"/>
              <a:gd name="connsiteY69" fmla="*/ 0 h 5531262"/>
              <a:gd name="connsiteX0" fmla="*/ 222466 w 4499468"/>
              <a:gd name="connsiteY0" fmla="*/ 0 h 5513991"/>
              <a:gd name="connsiteX1" fmla="*/ 3251633 w 4499468"/>
              <a:gd name="connsiteY1" fmla="*/ 153134 h 5513991"/>
              <a:gd name="connsiteX2" fmla="*/ 4080444 w 4499468"/>
              <a:gd name="connsiteY2" fmla="*/ 208242 h 5513991"/>
              <a:gd name="connsiteX3" fmla="*/ 4453638 w 4499468"/>
              <a:gd name="connsiteY3" fmla="*/ 228666 h 5513991"/>
              <a:gd name="connsiteX4" fmla="*/ 4481517 w 4499468"/>
              <a:gd name="connsiteY4" fmla="*/ 250471 h 5513991"/>
              <a:gd name="connsiteX5" fmla="*/ 4479743 w 4499468"/>
              <a:gd name="connsiteY5" fmla="*/ 282222 h 5513991"/>
              <a:gd name="connsiteX6" fmla="*/ 4482665 w 4499468"/>
              <a:gd name="connsiteY6" fmla="*/ 283939 h 5513991"/>
              <a:gd name="connsiteX7" fmla="*/ 4499091 w 4499468"/>
              <a:gd name="connsiteY7" fmla="*/ 315514 h 5513991"/>
              <a:gd name="connsiteX8" fmla="*/ 4476830 w 4499468"/>
              <a:gd name="connsiteY8" fmla="*/ 373160 h 5513991"/>
              <a:gd name="connsiteX9" fmla="*/ 4473342 w 4499468"/>
              <a:gd name="connsiteY9" fmla="*/ 396781 h 5513991"/>
              <a:gd name="connsiteX10" fmla="*/ 4468237 w 4499468"/>
              <a:gd name="connsiteY10" fmla="*/ 488120 h 5513991"/>
              <a:gd name="connsiteX11" fmla="*/ 4467587 w 4499468"/>
              <a:gd name="connsiteY11" fmla="*/ 534537 h 5513991"/>
              <a:gd name="connsiteX12" fmla="*/ 4464488 w 4499468"/>
              <a:gd name="connsiteY12" fmla="*/ 563001 h 5513991"/>
              <a:gd name="connsiteX13" fmla="*/ 4463819 w 4499468"/>
              <a:gd name="connsiteY13" fmla="*/ 567182 h 5513991"/>
              <a:gd name="connsiteX14" fmla="*/ 4450882 w 4499468"/>
              <a:gd name="connsiteY14" fmla="*/ 798696 h 5513991"/>
              <a:gd name="connsiteX15" fmla="*/ 4452595 w 4499468"/>
              <a:gd name="connsiteY15" fmla="*/ 803530 h 5513991"/>
              <a:gd name="connsiteX16" fmla="*/ 4450444 w 4499468"/>
              <a:gd name="connsiteY16" fmla="*/ 827361 h 5513991"/>
              <a:gd name="connsiteX17" fmla="*/ 4448844 w 4499468"/>
              <a:gd name="connsiteY17" fmla="*/ 835146 h 5513991"/>
              <a:gd name="connsiteX18" fmla="*/ 4442606 w 4499468"/>
              <a:gd name="connsiteY18" fmla="*/ 946777 h 5513991"/>
              <a:gd name="connsiteX19" fmla="*/ 4444683 w 4499468"/>
              <a:gd name="connsiteY19" fmla="*/ 947677 h 5513991"/>
              <a:gd name="connsiteX20" fmla="*/ 4448802 w 4499468"/>
              <a:gd name="connsiteY20" fmla="*/ 983859 h 5513991"/>
              <a:gd name="connsiteX21" fmla="*/ 4444004 w 4499468"/>
              <a:gd name="connsiteY21" fmla="*/ 1082386 h 5513991"/>
              <a:gd name="connsiteX22" fmla="*/ 4443899 w 4499468"/>
              <a:gd name="connsiteY22" fmla="*/ 1140681 h 5513991"/>
              <a:gd name="connsiteX23" fmla="*/ 4448202 w 4499468"/>
              <a:gd name="connsiteY23" fmla="*/ 1161797 h 5513991"/>
              <a:gd name="connsiteX24" fmla="*/ 4451292 w 4499468"/>
              <a:gd name="connsiteY24" fmla="*/ 1191979 h 5513991"/>
              <a:gd name="connsiteX25" fmla="*/ 4460109 w 4499468"/>
              <a:gd name="connsiteY25" fmla="*/ 1244449 h 5513991"/>
              <a:gd name="connsiteX26" fmla="*/ 4462386 w 4499468"/>
              <a:gd name="connsiteY26" fmla="*/ 1294666 h 5513991"/>
              <a:gd name="connsiteX27" fmla="*/ 4461506 w 4499468"/>
              <a:gd name="connsiteY27" fmla="*/ 1328296 h 5513991"/>
              <a:gd name="connsiteX28" fmla="*/ 4461043 w 4499468"/>
              <a:gd name="connsiteY28" fmla="*/ 1333156 h 5513991"/>
              <a:gd name="connsiteX29" fmla="*/ 4451924 w 4499468"/>
              <a:gd name="connsiteY29" fmla="*/ 1373054 h 5513991"/>
              <a:gd name="connsiteX30" fmla="*/ 4455188 w 4499468"/>
              <a:gd name="connsiteY30" fmla="*/ 1376999 h 5513991"/>
              <a:gd name="connsiteX31" fmla="*/ 4458030 w 4499468"/>
              <a:gd name="connsiteY31" fmla="*/ 1389816 h 5513991"/>
              <a:gd name="connsiteX32" fmla="*/ 4453289 w 4499468"/>
              <a:gd name="connsiteY32" fmla="*/ 1400401 h 5513991"/>
              <a:gd name="connsiteX33" fmla="*/ 4443105 w 4499468"/>
              <a:gd name="connsiteY33" fmla="*/ 1450629 h 5513991"/>
              <a:gd name="connsiteX34" fmla="*/ 4432208 w 4499468"/>
              <a:gd name="connsiteY34" fmla="*/ 1524330 h 5513991"/>
              <a:gd name="connsiteX35" fmla="*/ 4427327 w 4499468"/>
              <a:gd name="connsiteY35" fmla="*/ 1535289 h 5513991"/>
              <a:gd name="connsiteX36" fmla="*/ 4412899 w 4499468"/>
              <a:gd name="connsiteY36" fmla="*/ 1607363 h 5513991"/>
              <a:gd name="connsiteX37" fmla="*/ 4409184 w 4499468"/>
              <a:gd name="connsiteY37" fmla="*/ 1645395 h 5513991"/>
              <a:gd name="connsiteX38" fmla="*/ 4412844 w 4499468"/>
              <a:gd name="connsiteY38" fmla="*/ 1649850 h 5513991"/>
              <a:gd name="connsiteX39" fmla="*/ 4411194 w 4499468"/>
              <a:gd name="connsiteY39" fmla="*/ 1661048 h 5513991"/>
              <a:gd name="connsiteX40" fmla="*/ 4411606 w 4499468"/>
              <a:gd name="connsiteY40" fmla="*/ 1664107 h 5513991"/>
              <a:gd name="connsiteX41" fmla="*/ 4413117 w 4499468"/>
              <a:gd name="connsiteY41" fmla="*/ 1681560 h 5513991"/>
              <a:gd name="connsiteX42" fmla="*/ 4401647 w 4499468"/>
              <a:gd name="connsiteY42" fmla="*/ 1716455 h 5513991"/>
              <a:gd name="connsiteX43" fmla="*/ 4399587 w 4499468"/>
              <a:gd name="connsiteY43" fmla="*/ 1716581 h 5513991"/>
              <a:gd name="connsiteX44" fmla="*/ 4391089 w 4499468"/>
              <a:gd name="connsiteY44" fmla="*/ 1868666 h 5513991"/>
              <a:gd name="connsiteX45" fmla="*/ 4399780 w 4499468"/>
              <a:gd name="connsiteY45" fmla="*/ 1892828 h 5513991"/>
              <a:gd name="connsiteX46" fmla="*/ 4402058 w 4499468"/>
              <a:gd name="connsiteY46" fmla="*/ 1943047 h 5513991"/>
              <a:gd name="connsiteX47" fmla="*/ 4401177 w 4499468"/>
              <a:gd name="connsiteY47" fmla="*/ 1976676 h 5513991"/>
              <a:gd name="connsiteX48" fmla="*/ 4400715 w 4499468"/>
              <a:gd name="connsiteY48" fmla="*/ 1981536 h 5513991"/>
              <a:gd name="connsiteX49" fmla="*/ 4391595 w 4499468"/>
              <a:gd name="connsiteY49" fmla="*/ 2021434 h 5513991"/>
              <a:gd name="connsiteX50" fmla="*/ 4394860 w 4499468"/>
              <a:gd name="connsiteY50" fmla="*/ 2025379 h 5513991"/>
              <a:gd name="connsiteX51" fmla="*/ 4397701 w 4499468"/>
              <a:gd name="connsiteY51" fmla="*/ 2038196 h 5513991"/>
              <a:gd name="connsiteX52" fmla="*/ 4392960 w 4499468"/>
              <a:gd name="connsiteY52" fmla="*/ 2048781 h 5513991"/>
              <a:gd name="connsiteX53" fmla="*/ 4382776 w 4499468"/>
              <a:gd name="connsiteY53" fmla="*/ 2099011 h 5513991"/>
              <a:gd name="connsiteX54" fmla="*/ 4375445 w 4499468"/>
              <a:gd name="connsiteY54" fmla="*/ 2148592 h 5513991"/>
              <a:gd name="connsiteX55" fmla="*/ 4319362 w 4499468"/>
              <a:gd name="connsiteY55" fmla="*/ 3204925 h 5513991"/>
              <a:gd name="connsiteX56" fmla="*/ 4306576 w 4499468"/>
              <a:gd name="connsiteY56" fmla="*/ 3458573 h 5513991"/>
              <a:gd name="connsiteX57" fmla="*/ 4295491 w 4499468"/>
              <a:gd name="connsiteY57" fmla="*/ 3621276 h 5513991"/>
              <a:gd name="connsiteX58" fmla="*/ 4204730 w 4499468"/>
              <a:gd name="connsiteY58" fmla="*/ 5260213 h 5513991"/>
              <a:gd name="connsiteX59" fmla="*/ 4210028 w 4499468"/>
              <a:gd name="connsiteY59" fmla="*/ 5296918 h 5513991"/>
              <a:gd name="connsiteX60" fmla="*/ 4213562 w 4499468"/>
              <a:gd name="connsiteY60" fmla="*/ 5331382 h 5513991"/>
              <a:gd name="connsiteX61" fmla="*/ 4216394 w 4499468"/>
              <a:gd name="connsiteY61" fmla="*/ 5431691 h 5513991"/>
              <a:gd name="connsiteX62" fmla="*/ 4197837 w 4499468"/>
              <a:gd name="connsiteY62" fmla="*/ 5466096 h 5513991"/>
              <a:gd name="connsiteX63" fmla="*/ 4193185 w 4499468"/>
              <a:gd name="connsiteY63" fmla="*/ 5468796 h 5513991"/>
              <a:gd name="connsiteX64" fmla="*/ 4187554 w 4499468"/>
              <a:gd name="connsiteY64" fmla="*/ 5513970 h 5513991"/>
              <a:gd name="connsiteX65" fmla="*/ 298746 w 4499468"/>
              <a:gd name="connsiteY65" fmla="*/ 5249166 h 5513991"/>
              <a:gd name="connsiteX66" fmla="*/ 1462 w 4499468"/>
              <a:gd name="connsiteY66" fmla="*/ 5237777 h 5513991"/>
              <a:gd name="connsiteX67" fmla="*/ 7874 w 4499468"/>
              <a:gd name="connsiteY67" fmla="*/ 4977753 h 5513991"/>
              <a:gd name="connsiteX68" fmla="*/ 20715 w 4499468"/>
              <a:gd name="connsiteY68" fmla="*/ 4752822 h 5513991"/>
              <a:gd name="connsiteX69" fmla="*/ 222466 w 4499468"/>
              <a:gd name="connsiteY69" fmla="*/ 0 h 5513991"/>
              <a:gd name="connsiteX0" fmla="*/ 222466 w 4499468"/>
              <a:gd name="connsiteY0" fmla="*/ 0 h 5513991"/>
              <a:gd name="connsiteX1" fmla="*/ 3251633 w 4499468"/>
              <a:gd name="connsiteY1" fmla="*/ 153134 h 5513991"/>
              <a:gd name="connsiteX2" fmla="*/ 4080444 w 4499468"/>
              <a:gd name="connsiteY2" fmla="*/ 208242 h 5513991"/>
              <a:gd name="connsiteX3" fmla="*/ 4453638 w 4499468"/>
              <a:gd name="connsiteY3" fmla="*/ 228666 h 5513991"/>
              <a:gd name="connsiteX4" fmla="*/ 4481517 w 4499468"/>
              <a:gd name="connsiteY4" fmla="*/ 250471 h 5513991"/>
              <a:gd name="connsiteX5" fmla="*/ 4479743 w 4499468"/>
              <a:gd name="connsiteY5" fmla="*/ 282222 h 5513991"/>
              <a:gd name="connsiteX6" fmla="*/ 4482665 w 4499468"/>
              <a:gd name="connsiteY6" fmla="*/ 283939 h 5513991"/>
              <a:gd name="connsiteX7" fmla="*/ 4499091 w 4499468"/>
              <a:gd name="connsiteY7" fmla="*/ 315514 h 5513991"/>
              <a:gd name="connsiteX8" fmla="*/ 4476830 w 4499468"/>
              <a:gd name="connsiteY8" fmla="*/ 373160 h 5513991"/>
              <a:gd name="connsiteX9" fmla="*/ 4473342 w 4499468"/>
              <a:gd name="connsiteY9" fmla="*/ 396781 h 5513991"/>
              <a:gd name="connsiteX10" fmla="*/ 4468237 w 4499468"/>
              <a:gd name="connsiteY10" fmla="*/ 488120 h 5513991"/>
              <a:gd name="connsiteX11" fmla="*/ 4467587 w 4499468"/>
              <a:gd name="connsiteY11" fmla="*/ 534537 h 5513991"/>
              <a:gd name="connsiteX12" fmla="*/ 4464488 w 4499468"/>
              <a:gd name="connsiteY12" fmla="*/ 563001 h 5513991"/>
              <a:gd name="connsiteX13" fmla="*/ 4463819 w 4499468"/>
              <a:gd name="connsiteY13" fmla="*/ 567182 h 5513991"/>
              <a:gd name="connsiteX14" fmla="*/ 4450882 w 4499468"/>
              <a:gd name="connsiteY14" fmla="*/ 798696 h 5513991"/>
              <a:gd name="connsiteX15" fmla="*/ 4452595 w 4499468"/>
              <a:gd name="connsiteY15" fmla="*/ 803530 h 5513991"/>
              <a:gd name="connsiteX16" fmla="*/ 4450444 w 4499468"/>
              <a:gd name="connsiteY16" fmla="*/ 827361 h 5513991"/>
              <a:gd name="connsiteX17" fmla="*/ 4448844 w 4499468"/>
              <a:gd name="connsiteY17" fmla="*/ 835146 h 5513991"/>
              <a:gd name="connsiteX18" fmla="*/ 4442606 w 4499468"/>
              <a:gd name="connsiteY18" fmla="*/ 946777 h 5513991"/>
              <a:gd name="connsiteX19" fmla="*/ 4444683 w 4499468"/>
              <a:gd name="connsiteY19" fmla="*/ 947677 h 5513991"/>
              <a:gd name="connsiteX20" fmla="*/ 4448802 w 4499468"/>
              <a:gd name="connsiteY20" fmla="*/ 983859 h 5513991"/>
              <a:gd name="connsiteX21" fmla="*/ 4444004 w 4499468"/>
              <a:gd name="connsiteY21" fmla="*/ 1082386 h 5513991"/>
              <a:gd name="connsiteX22" fmla="*/ 4443899 w 4499468"/>
              <a:gd name="connsiteY22" fmla="*/ 1140681 h 5513991"/>
              <a:gd name="connsiteX23" fmla="*/ 4448202 w 4499468"/>
              <a:gd name="connsiteY23" fmla="*/ 1161797 h 5513991"/>
              <a:gd name="connsiteX24" fmla="*/ 4451292 w 4499468"/>
              <a:gd name="connsiteY24" fmla="*/ 1191979 h 5513991"/>
              <a:gd name="connsiteX25" fmla="*/ 4460109 w 4499468"/>
              <a:gd name="connsiteY25" fmla="*/ 1244449 h 5513991"/>
              <a:gd name="connsiteX26" fmla="*/ 4462386 w 4499468"/>
              <a:gd name="connsiteY26" fmla="*/ 1294666 h 5513991"/>
              <a:gd name="connsiteX27" fmla="*/ 4461506 w 4499468"/>
              <a:gd name="connsiteY27" fmla="*/ 1328296 h 5513991"/>
              <a:gd name="connsiteX28" fmla="*/ 4461043 w 4499468"/>
              <a:gd name="connsiteY28" fmla="*/ 1333156 h 5513991"/>
              <a:gd name="connsiteX29" fmla="*/ 4451924 w 4499468"/>
              <a:gd name="connsiteY29" fmla="*/ 1373054 h 5513991"/>
              <a:gd name="connsiteX30" fmla="*/ 4455188 w 4499468"/>
              <a:gd name="connsiteY30" fmla="*/ 1376999 h 5513991"/>
              <a:gd name="connsiteX31" fmla="*/ 4458030 w 4499468"/>
              <a:gd name="connsiteY31" fmla="*/ 1389816 h 5513991"/>
              <a:gd name="connsiteX32" fmla="*/ 4453289 w 4499468"/>
              <a:gd name="connsiteY32" fmla="*/ 1400401 h 5513991"/>
              <a:gd name="connsiteX33" fmla="*/ 4443105 w 4499468"/>
              <a:gd name="connsiteY33" fmla="*/ 1450629 h 5513991"/>
              <a:gd name="connsiteX34" fmla="*/ 4432208 w 4499468"/>
              <a:gd name="connsiteY34" fmla="*/ 1524330 h 5513991"/>
              <a:gd name="connsiteX35" fmla="*/ 4427327 w 4499468"/>
              <a:gd name="connsiteY35" fmla="*/ 1535289 h 5513991"/>
              <a:gd name="connsiteX36" fmla="*/ 4412899 w 4499468"/>
              <a:gd name="connsiteY36" fmla="*/ 1607363 h 5513991"/>
              <a:gd name="connsiteX37" fmla="*/ 4409184 w 4499468"/>
              <a:gd name="connsiteY37" fmla="*/ 1645395 h 5513991"/>
              <a:gd name="connsiteX38" fmla="*/ 4412844 w 4499468"/>
              <a:gd name="connsiteY38" fmla="*/ 1649850 h 5513991"/>
              <a:gd name="connsiteX39" fmla="*/ 4411194 w 4499468"/>
              <a:gd name="connsiteY39" fmla="*/ 1661048 h 5513991"/>
              <a:gd name="connsiteX40" fmla="*/ 4411606 w 4499468"/>
              <a:gd name="connsiteY40" fmla="*/ 1664107 h 5513991"/>
              <a:gd name="connsiteX41" fmla="*/ 4413117 w 4499468"/>
              <a:gd name="connsiteY41" fmla="*/ 1681560 h 5513991"/>
              <a:gd name="connsiteX42" fmla="*/ 4401647 w 4499468"/>
              <a:gd name="connsiteY42" fmla="*/ 1716455 h 5513991"/>
              <a:gd name="connsiteX43" fmla="*/ 4399587 w 4499468"/>
              <a:gd name="connsiteY43" fmla="*/ 1716581 h 5513991"/>
              <a:gd name="connsiteX44" fmla="*/ 4391089 w 4499468"/>
              <a:gd name="connsiteY44" fmla="*/ 1868666 h 5513991"/>
              <a:gd name="connsiteX45" fmla="*/ 4399780 w 4499468"/>
              <a:gd name="connsiteY45" fmla="*/ 1892828 h 5513991"/>
              <a:gd name="connsiteX46" fmla="*/ 4402058 w 4499468"/>
              <a:gd name="connsiteY46" fmla="*/ 1943047 h 5513991"/>
              <a:gd name="connsiteX47" fmla="*/ 4401177 w 4499468"/>
              <a:gd name="connsiteY47" fmla="*/ 1976676 h 5513991"/>
              <a:gd name="connsiteX48" fmla="*/ 4400715 w 4499468"/>
              <a:gd name="connsiteY48" fmla="*/ 1981536 h 5513991"/>
              <a:gd name="connsiteX49" fmla="*/ 4391595 w 4499468"/>
              <a:gd name="connsiteY49" fmla="*/ 2021434 h 5513991"/>
              <a:gd name="connsiteX50" fmla="*/ 4394860 w 4499468"/>
              <a:gd name="connsiteY50" fmla="*/ 2025379 h 5513991"/>
              <a:gd name="connsiteX51" fmla="*/ 4397701 w 4499468"/>
              <a:gd name="connsiteY51" fmla="*/ 2038196 h 5513991"/>
              <a:gd name="connsiteX52" fmla="*/ 4392960 w 4499468"/>
              <a:gd name="connsiteY52" fmla="*/ 2048781 h 5513991"/>
              <a:gd name="connsiteX53" fmla="*/ 4382776 w 4499468"/>
              <a:gd name="connsiteY53" fmla="*/ 2099011 h 5513991"/>
              <a:gd name="connsiteX54" fmla="*/ 4375445 w 4499468"/>
              <a:gd name="connsiteY54" fmla="*/ 2148592 h 5513991"/>
              <a:gd name="connsiteX55" fmla="*/ 4319362 w 4499468"/>
              <a:gd name="connsiteY55" fmla="*/ 3204925 h 5513991"/>
              <a:gd name="connsiteX56" fmla="*/ 4306576 w 4499468"/>
              <a:gd name="connsiteY56" fmla="*/ 3458573 h 5513991"/>
              <a:gd name="connsiteX57" fmla="*/ 4295491 w 4499468"/>
              <a:gd name="connsiteY57" fmla="*/ 3621276 h 5513991"/>
              <a:gd name="connsiteX58" fmla="*/ 4204730 w 4499468"/>
              <a:gd name="connsiteY58" fmla="*/ 5260213 h 5513991"/>
              <a:gd name="connsiteX59" fmla="*/ 4210028 w 4499468"/>
              <a:gd name="connsiteY59" fmla="*/ 5296918 h 5513991"/>
              <a:gd name="connsiteX60" fmla="*/ 4213562 w 4499468"/>
              <a:gd name="connsiteY60" fmla="*/ 5331382 h 5513991"/>
              <a:gd name="connsiteX61" fmla="*/ 4216394 w 4499468"/>
              <a:gd name="connsiteY61" fmla="*/ 5431691 h 5513991"/>
              <a:gd name="connsiteX62" fmla="*/ 4197837 w 4499468"/>
              <a:gd name="connsiteY62" fmla="*/ 5466096 h 5513991"/>
              <a:gd name="connsiteX63" fmla="*/ 4187554 w 4499468"/>
              <a:gd name="connsiteY63" fmla="*/ 5513970 h 5513991"/>
              <a:gd name="connsiteX64" fmla="*/ 298746 w 4499468"/>
              <a:gd name="connsiteY64" fmla="*/ 5249166 h 5513991"/>
              <a:gd name="connsiteX65" fmla="*/ 1462 w 4499468"/>
              <a:gd name="connsiteY65" fmla="*/ 5237777 h 5513991"/>
              <a:gd name="connsiteX66" fmla="*/ 7874 w 4499468"/>
              <a:gd name="connsiteY66" fmla="*/ 4977753 h 5513991"/>
              <a:gd name="connsiteX67" fmla="*/ 20715 w 4499468"/>
              <a:gd name="connsiteY67" fmla="*/ 4752822 h 5513991"/>
              <a:gd name="connsiteX68" fmla="*/ 222466 w 4499468"/>
              <a:gd name="connsiteY68" fmla="*/ 0 h 5513991"/>
              <a:gd name="connsiteX0" fmla="*/ 222466 w 4499468"/>
              <a:gd name="connsiteY0" fmla="*/ 0 h 5513991"/>
              <a:gd name="connsiteX1" fmla="*/ 3251633 w 4499468"/>
              <a:gd name="connsiteY1" fmla="*/ 153134 h 5513991"/>
              <a:gd name="connsiteX2" fmla="*/ 4080444 w 4499468"/>
              <a:gd name="connsiteY2" fmla="*/ 208242 h 5513991"/>
              <a:gd name="connsiteX3" fmla="*/ 4453638 w 4499468"/>
              <a:gd name="connsiteY3" fmla="*/ 228666 h 5513991"/>
              <a:gd name="connsiteX4" fmla="*/ 4481517 w 4499468"/>
              <a:gd name="connsiteY4" fmla="*/ 250471 h 5513991"/>
              <a:gd name="connsiteX5" fmla="*/ 4479743 w 4499468"/>
              <a:gd name="connsiteY5" fmla="*/ 282222 h 5513991"/>
              <a:gd name="connsiteX6" fmla="*/ 4482665 w 4499468"/>
              <a:gd name="connsiteY6" fmla="*/ 283939 h 5513991"/>
              <a:gd name="connsiteX7" fmla="*/ 4499091 w 4499468"/>
              <a:gd name="connsiteY7" fmla="*/ 315514 h 5513991"/>
              <a:gd name="connsiteX8" fmla="*/ 4476830 w 4499468"/>
              <a:gd name="connsiteY8" fmla="*/ 373160 h 5513991"/>
              <a:gd name="connsiteX9" fmla="*/ 4473342 w 4499468"/>
              <a:gd name="connsiteY9" fmla="*/ 396781 h 5513991"/>
              <a:gd name="connsiteX10" fmla="*/ 4468237 w 4499468"/>
              <a:gd name="connsiteY10" fmla="*/ 488120 h 5513991"/>
              <a:gd name="connsiteX11" fmla="*/ 4467587 w 4499468"/>
              <a:gd name="connsiteY11" fmla="*/ 534537 h 5513991"/>
              <a:gd name="connsiteX12" fmla="*/ 4464488 w 4499468"/>
              <a:gd name="connsiteY12" fmla="*/ 563001 h 5513991"/>
              <a:gd name="connsiteX13" fmla="*/ 4463819 w 4499468"/>
              <a:gd name="connsiteY13" fmla="*/ 567182 h 5513991"/>
              <a:gd name="connsiteX14" fmla="*/ 4450882 w 4499468"/>
              <a:gd name="connsiteY14" fmla="*/ 798696 h 5513991"/>
              <a:gd name="connsiteX15" fmla="*/ 4452595 w 4499468"/>
              <a:gd name="connsiteY15" fmla="*/ 803530 h 5513991"/>
              <a:gd name="connsiteX16" fmla="*/ 4450444 w 4499468"/>
              <a:gd name="connsiteY16" fmla="*/ 827361 h 5513991"/>
              <a:gd name="connsiteX17" fmla="*/ 4448844 w 4499468"/>
              <a:gd name="connsiteY17" fmla="*/ 835146 h 5513991"/>
              <a:gd name="connsiteX18" fmla="*/ 4442606 w 4499468"/>
              <a:gd name="connsiteY18" fmla="*/ 946777 h 5513991"/>
              <a:gd name="connsiteX19" fmla="*/ 4444683 w 4499468"/>
              <a:gd name="connsiteY19" fmla="*/ 947677 h 5513991"/>
              <a:gd name="connsiteX20" fmla="*/ 4448802 w 4499468"/>
              <a:gd name="connsiteY20" fmla="*/ 983859 h 5513991"/>
              <a:gd name="connsiteX21" fmla="*/ 4444004 w 4499468"/>
              <a:gd name="connsiteY21" fmla="*/ 1082386 h 5513991"/>
              <a:gd name="connsiteX22" fmla="*/ 4443899 w 4499468"/>
              <a:gd name="connsiteY22" fmla="*/ 1140681 h 5513991"/>
              <a:gd name="connsiteX23" fmla="*/ 4448202 w 4499468"/>
              <a:gd name="connsiteY23" fmla="*/ 1161797 h 5513991"/>
              <a:gd name="connsiteX24" fmla="*/ 4451292 w 4499468"/>
              <a:gd name="connsiteY24" fmla="*/ 1191979 h 5513991"/>
              <a:gd name="connsiteX25" fmla="*/ 4460109 w 4499468"/>
              <a:gd name="connsiteY25" fmla="*/ 1244449 h 5513991"/>
              <a:gd name="connsiteX26" fmla="*/ 4462386 w 4499468"/>
              <a:gd name="connsiteY26" fmla="*/ 1294666 h 5513991"/>
              <a:gd name="connsiteX27" fmla="*/ 4461506 w 4499468"/>
              <a:gd name="connsiteY27" fmla="*/ 1328296 h 5513991"/>
              <a:gd name="connsiteX28" fmla="*/ 4461043 w 4499468"/>
              <a:gd name="connsiteY28" fmla="*/ 1333156 h 5513991"/>
              <a:gd name="connsiteX29" fmla="*/ 4451924 w 4499468"/>
              <a:gd name="connsiteY29" fmla="*/ 1373054 h 5513991"/>
              <a:gd name="connsiteX30" fmla="*/ 4455188 w 4499468"/>
              <a:gd name="connsiteY30" fmla="*/ 1376999 h 5513991"/>
              <a:gd name="connsiteX31" fmla="*/ 4458030 w 4499468"/>
              <a:gd name="connsiteY31" fmla="*/ 1389816 h 5513991"/>
              <a:gd name="connsiteX32" fmla="*/ 4453289 w 4499468"/>
              <a:gd name="connsiteY32" fmla="*/ 1400401 h 5513991"/>
              <a:gd name="connsiteX33" fmla="*/ 4443105 w 4499468"/>
              <a:gd name="connsiteY33" fmla="*/ 1450629 h 5513991"/>
              <a:gd name="connsiteX34" fmla="*/ 4432208 w 4499468"/>
              <a:gd name="connsiteY34" fmla="*/ 1524330 h 5513991"/>
              <a:gd name="connsiteX35" fmla="*/ 4427327 w 4499468"/>
              <a:gd name="connsiteY35" fmla="*/ 1535289 h 5513991"/>
              <a:gd name="connsiteX36" fmla="*/ 4412899 w 4499468"/>
              <a:gd name="connsiteY36" fmla="*/ 1607363 h 5513991"/>
              <a:gd name="connsiteX37" fmla="*/ 4409184 w 4499468"/>
              <a:gd name="connsiteY37" fmla="*/ 1645395 h 5513991"/>
              <a:gd name="connsiteX38" fmla="*/ 4412844 w 4499468"/>
              <a:gd name="connsiteY38" fmla="*/ 1649850 h 5513991"/>
              <a:gd name="connsiteX39" fmla="*/ 4411194 w 4499468"/>
              <a:gd name="connsiteY39" fmla="*/ 1661048 h 5513991"/>
              <a:gd name="connsiteX40" fmla="*/ 4411606 w 4499468"/>
              <a:gd name="connsiteY40" fmla="*/ 1664107 h 5513991"/>
              <a:gd name="connsiteX41" fmla="*/ 4413117 w 4499468"/>
              <a:gd name="connsiteY41" fmla="*/ 1681560 h 5513991"/>
              <a:gd name="connsiteX42" fmla="*/ 4401647 w 4499468"/>
              <a:gd name="connsiteY42" fmla="*/ 1716455 h 5513991"/>
              <a:gd name="connsiteX43" fmla="*/ 4399587 w 4499468"/>
              <a:gd name="connsiteY43" fmla="*/ 1716581 h 5513991"/>
              <a:gd name="connsiteX44" fmla="*/ 4391089 w 4499468"/>
              <a:gd name="connsiteY44" fmla="*/ 1868666 h 5513991"/>
              <a:gd name="connsiteX45" fmla="*/ 4399780 w 4499468"/>
              <a:gd name="connsiteY45" fmla="*/ 1892828 h 5513991"/>
              <a:gd name="connsiteX46" fmla="*/ 4402058 w 4499468"/>
              <a:gd name="connsiteY46" fmla="*/ 1943047 h 5513991"/>
              <a:gd name="connsiteX47" fmla="*/ 4401177 w 4499468"/>
              <a:gd name="connsiteY47" fmla="*/ 1976676 h 5513991"/>
              <a:gd name="connsiteX48" fmla="*/ 4400715 w 4499468"/>
              <a:gd name="connsiteY48" fmla="*/ 1981536 h 5513991"/>
              <a:gd name="connsiteX49" fmla="*/ 4391595 w 4499468"/>
              <a:gd name="connsiteY49" fmla="*/ 2021434 h 5513991"/>
              <a:gd name="connsiteX50" fmla="*/ 4394860 w 4499468"/>
              <a:gd name="connsiteY50" fmla="*/ 2025379 h 5513991"/>
              <a:gd name="connsiteX51" fmla="*/ 4397701 w 4499468"/>
              <a:gd name="connsiteY51" fmla="*/ 2038196 h 5513991"/>
              <a:gd name="connsiteX52" fmla="*/ 4392960 w 4499468"/>
              <a:gd name="connsiteY52" fmla="*/ 2048781 h 5513991"/>
              <a:gd name="connsiteX53" fmla="*/ 4382776 w 4499468"/>
              <a:gd name="connsiteY53" fmla="*/ 2099011 h 5513991"/>
              <a:gd name="connsiteX54" fmla="*/ 4375445 w 4499468"/>
              <a:gd name="connsiteY54" fmla="*/ 2148592 h 5513991"/>
              <a:gd name="connsiteX55" fmla="*/ 4319362 w 4499468"/>
              <a:gd name="connsiteY55" fmla="*/ 3204925 h 5513991"/>
              <a:gd name="connsiteX56" fmla="*/ 4306576 w 4499468"/>
              <a:gd name="connsiteY56" fmla="*/ 3458573 h 5513991"/>
              <a:gd name="connsiteX57" fmla="*/ 4295491 w 4499468"/>
              <a:gd name="connsiteY57" fmla="*/ 3621276 h 5513991"/>
              <a:gd name="connsiteX58" fmla="*/ 4210028 w 4499468"/>
              <a:gd name="connsiteY58" fmla="*/ 5296918 h 5513991"/>
              <a:gd name="connsiteX59" fmla="*/ 4213562 w 4499468"/>
              <a:gd name="connsiteY59" fmla="*/ 5331382 h 5513991"/>
              <a:gd name="connsiteX60" fmla="*/ 4216394 w 4499468"/>
              <a:gd name="connsiteY60" fmla="*/ 5431691 h 5513991"/>
              <a:gd name="connsiteX61" fmla="*/ 4197837 w 4499468"/>
              <a:gd name="connsiteY61" fmla="*/ 5466096 h 5513991"/>
              <a:gd name="connsiteX62" fmla="*/ 4187554 w 4499468"/>
              <a:gd name="connsiteY62" fmla="*/ 5513970 h 5513991"/>
              <a:gd name="connsiteX63" fmla="*/ 298746 w 4499468"/>
              <a:gd name="connsiteY63" fmla="*/ 5249166 h 5513991"/>
              <a:gd name="connsiteX64" fmla="*/ 1462 w 4499468"/>
              <a:gd name="connsiteY64" fmla="*/ 5237777 h 5513991"/>
              <a:gd name="connsiteX65" fmla="*/ 7874 w 4499468"/>
              <a:gd name="connsiteY65" fmla="*/ 4977753 h 5513991"/>
              <a:gd name="connsiteX66" fmla="*/ 20715 w 4499468"/>
              <a:gd name="connsiteY66" fmla="*/ 4752822 h 5513991"/>
              <a:gd name="connsiteX67" fmla="*/ 222466 w 4499468"/>
              <a:gd name="connsiteY67" fmla="*/ 0 h 5513991"/>
              <a:gd name="connsiteX0" fmla="*/ 222466 w 4499468"/>
              <a:gd name="connsiteY0" fmla="*/ 0 h 5513991"/>
              <a:gd name="connsiteX1" fmla="*/ 3251633 w 4499468"/>
              <a:gd name="connsiteY1" fmla="*/ 153134 h 5513991"/>
              <a:gd name="connsiteX2" fmla="*/ 4080444 w 4499468"/>
              <a:gd name="connsiteY2" fmla="*/ 208242 h 5513991"/>
              <a:gd name="connsiteX3" fmla="*/ 4453638 w 4499468"/>
              <a:gd name="connsiteY3" fmla="*/ 228666 h 5513991"/>
              <a:gd name="connsiteX4" fmla="*/ 4481517 w 4499468"/>
              <a:gd name="connsiteY4" fmla="*/ 250471 h 5513991"/>
              <a:gd name="connsiteX5" fmla="*/ 4479743 w 4499468"/>
              <a:gd name="connsiteY5" fmla="*/ 282222 h 5513991"/>
              <a:gd name="connsiteX6" fmla="*/ 4482665 w 4499468"/>
              <a:gd name="connsiteY6" fmla="*/ 283939 h 5513991"/>
              <a:gd name="connsiteX7" fmla="*/ 4499091 w 4499468"/>
              <a:gd name="connsiteY7" fmla="*/ 315514 h 5513991"/>
              <a:gd name="connsiteX8" fmla="*/ 4476830 w 4499468"/>
              <a:gd name="connsiteY8" fmla="*/ 373160 h 5513991"/>
              <a:gd name="connsiteX9" fmla="*/ 4473342 w 4499468"/>
              <a:gd name="connsiteY9" fmla="*/ 396781 h 5513991"/>
              <a:gd name="connsiteX10" fmla="*/ 4468237 w 4499468"/>
              <a:gd name="connsiteY10" fmla="*/ 488120 h 5513991"/>
              <a:gd name="connsiteX11" fmla="*/ 4467587 w 4499468"/>
              <a:gd name="connsiteY11" fmla="*/ 534537 h 5513991"/>
              <a:gd name="connsiteX12" fmla="*/ 4464488 w 4499468"/>
              <a:gd name="connsiteY12" fmla="*/ 563001 h 5513991"/>
              <a:gd name="connsiteX13" fmla="*/ 4463819 w 4499468"/>
              <a:gd name="connsiteY13" fmla="*/ 567182 h 5513991"/>
              <a:gd name="connsiteX14" fmla="*/ 4450882 w 4499468"/>
              <a:gd name="connsiteY14" fmla="*/ 798696 h 5513991"/>
              <a:gd name="connsiteX15" fmla="*/ 4452595 w 4499468"/>
              <a:gd name="connsiteY15" fmla="*/ 803530 h 5513991"/>
              <a:gd name="connsiteX16" fmla="*/ 4450444 w 4499468"/>
              <a:gd name="connsiteY16" fmla="*/ 827361 h 5513991"/>
              <a:gd name="connsiteX17" fmla="*/ 4448844 w 4499468"/>
              <a:gd name="connsiteY17" fmla="*/ 835146 h 5513991"/>
              <a:gd name="connsiteX18" fmla="*/ 4442606 w 4499468"/>
              <a:gd name="connsiteY18" fmla="*/ 946777 h 5513991"/>
              <a:gd name="connsiteX19" fmla="*/ 4444683 w 4499468"/>
              <a:gd name="connsiteY19" fmla="*/ 947677 h 5513991"/>
              <a:gd name="connsiteX20" fmla="*/ 4448802 w 4499468"/>
              <a:gd name="connsiteY20" fmla="*/ 983859 h 5513991"/>
              <a:gd name="connsiteX21" fmla="*/ 4444004 w 4499468"/>
              <a:gd name="connsiteY21" fmla="*/ 1082386 h 5513991"/>
              <a:gd name="connsiteX22" fmla="*/ 4443899 w 4499468"/>
              <a:gd name="connsiteY22" fmla="*/ 1140681 h 5513991"/>
              <a:gd name="connsiteX23" fmla="*/ 4448202 w 4499468"/>
              <a:gd name="connsiteY23" fmla="*/ 1161797 h 5513991"/>
              <a:gd name="connsiteX24" fmla="*/ 4451292 w 4499468"/>
              <a:gd name="connsiteY24" fmla="*/ 1191979 h 5513991"/>
              <a:gd name="connsiteX25" fmla="*/ 4460109 w 4499468"/>
              <a:gd name="connsiteY25" fmla="*/ 1244449 h 5513991"/>
              <a:gd name="connsiteX26" fmla="*/ 4462386 w 4499468"/>
              <a:gd name="connsiteY26" fmla="*/ 1294666 h 5513991"/>
              <a:gd name="connsiteX27" fmla="*/ 4461506 w 4499468"/>
              <a:gd name="connsiteY27" fmla="*/ 1328296 h 5513991"/>
              <a:gd name="connsiteX28" fmla="*/ 4461043 w 4499468"/>
              <a:gd name="connsiteY28" fmla="*/ 1333156 h 5513991"/>
              <a:gd name="connsiteX29" fmla="*/ 4451924 w 4499468"/>
              <a:gd name="connsiteY29" fmla="*/ 1373054 h 5513991"/>
              <a:gd name="connsiteX30" fmla="*/ 4455188 w 4499468"/>
              <a:gd name="connsiteY30" fmla="*/ 1376999 h 5513991"/>
              <a:gd name="connsiteX31" fmla="*/ 4458030 w 4499468"/>
              <a:gd name="connsiteY31" fmla="*/ 1389816 h 5513991"/>
              <a:gd name="connsiteX32" fmla="*/ 4453289 w 4499468"/>
              <a:gd name="connsiteY32" fmla="*/ 1400401 h 5513991"/>
              <a:gd name="connsiteX33" fmla="*/ 4443105 w 4499468"/>
              <a:gd name="connsiteY33" fmla="*/ 1450629 h 5513991"/>
              <a:gd name="connsiteX34" fmla="*/ 4432208 w 4499468"/>
              <a:gd name="connsiteY34" fmla="*/ 1524330 h 5513991"/>
              <a:gd name="connsiteX35" fmla="*/ 4427327 w 4499468"/>
              <a:gd name="connsiteY35" fmla="*/ 1535289 h 5513991"/>
              <a:gd name="connsiteX36" fmla="*/ 4412899 w 4499468"/>
              <a:gd name="connsiteY36" fmla="*/ 1607363 h 5513991"/>
              <a:gd name="connsiteX37" fmla="*/ 4409184 w 4499468"/>
              <a:gd name="connsiteY37" fmla="*/ 1645395 h 5513991"/>
              <a:gd name="connsiteX38" fmla="*/ 4412844 w 4499468"/>
              <a:gd name="connsiteY38" fmla="*/ 1649850 h 5513991"/>
              <a:gd name="connsiteX39" fmla="*/ 4411194 w 4499468"/>
              <a:gd name="connsiteY39" fmla="*/ 1661048 h 5513991"/>
              <a:gd name="connsiteX40" fmla="*/ 4411606 w 4499468"/>
              <a:gd name="connsiteY40" fmla="*/ 1664107 h 5513991"/>
              <a:gd name="connsiteX41" fmla="*/ 4413117 w 4499468"/>
              <a:gd name="connsiteY41" fmla="*/ 1681560 h 5513991"/>
              <a:gd name="connsiteX42" fmla="*/ 4401647 w 4499468"/>
              <a:gd name="connsiteY42" fmla="*/ 1716455 h 5513991"/>
              <a:gd name="connsiteX43" fmla="*/ 4399587 w 4499468"/>
              <a:gd name="connsiteY43" fmla="*/ 1716581 h 5513991"/>
              <a:gd name="connsiteX44" fmla="*/ 4391089 w 4499468"/>
              <a:gd name="connsiteY44" fmla="*/ 1868666 h 5513991"/>
              <a:gd name="connsiteX45" fmla="*/ 4399780 w 4499468"/>
              <a:gd name="connsiteY45" fmla="*/ 1892828 h 5513991"/>
              <a:gd name="connsiteX46" fmla="*/ 4402058 w 4499468"/>
              <a:gd name="connsiteY46" fmla="*/ 1943047 h 5513991"/>
              <a:gd name="connsiteX47" fmla="*/ 4401177 w 4499468"/>
              <a:gd name="connsiteY47" fmla="*/ 1976676 h 5513991"/>
              <a:gd name="connsiteX48" fmla="*/ 4400715 w 4499468"/>
              <a:gd name="connsiteY48" fmla="*/ 1981536 h 5513991"/>
              <a:gd name="connsiteX49" fmla="*/ 4391595 w 4499468"/>
              <a:gd name="connsiteY49" fmla="*/ 2021434 h 5513991"/>
              <a:gd name="connsiteX50" fmla="*/ 4394860 w 4499468"/>
              <a:gd name="connsiteY50" fmla="*/ 2025379 h 5513991"/>
              <a:gd name="connsiteX51" fmla="*/ 4397701 w 4499468"/>
              <a:gd name="connsiteY51" fmla="*/ 2038196 h 5513991"/>
              <a:gd name="connsiteX52" fmla="*/ 4392960 w 4499468"/>
              <a:gd name="connsiteY52" fmla="*/ 2048781 h 5513991"/>
              <a:gd name="connsiteX53" fmla="*/ 4382776 w 4499468"/>
              <a:gd name="connsiteY53" fmla="*/ 2099011 h 5513991"/>
              <a:gd name="connsiteX54" fmla="*/ 4375445 w 4499468"/>
              <a:gd name="connsiteY54" fmla="*/ 2148592 h 5513991"/>
              <a:gd name="connsiteX55" fmla="*/ 4319362 w 4499468"/>
              <a:gd name="connsiteY55" fmla="*/ 3204925 h 5513991"/>
              <a:gd name="connsiteX56" fmla="*/ 4306576 w 4499468"/>
              <a:gd name="connsiteY56" fmla="*/ 3458573 h 5513991"/>
              <a:gd name="connsiteX57" fmla="*/ 4295491 w 4499468"/>
              <a:gd name="connsiteY57" fmla="*/ 3621276 h 5513991"/>
              <a:gd name="connsiteX58" fmla="*/ 4213562 w 4499468"/>
              <a:gd name="connsiteY58" fmla="*/ 5331382 h 5513991"/>
              <a:gd name="connsiteX59" fmla="*/ 4216394 w 4499468"/>
              <a:gd name="connsiteY59" fmla="*/ 5431691 h 5513991"/>
              <a:gd name="connsiteX60" fmla="*/ 4197837 w 4499468"/>
              <a:gd name="connsiteY60" fmla="*/ 5466096 h 5513991"/>
              <a:gd name="connsiteX61" fmla="*/ 4187554 w 4499468"/>
              <a:gd name="connsiteY61" fmla="*/ 5513970 h 5513991"/>
              <a:gd name="connsiteX62" fmla="*/ 298746 w 4499468"/>
              <a:gd name="connsiteY62" fmla="*/ 5249166 h 5513991"/>
              <a:gd name="connsiteX63" fmla="*/ 1462 w 4499468"/>
              <a:gd name="connsiteY63" fmla="*/ 5237777 h 5513991"/>
              <a:gd name="connsiteX64" fmla="*/ 7874 w 4499468"/>
              <a:gd name="connsiteY64" fmla="*/ 4977753 h 5513991"/>
              <a:gd name="connsiteX65" fmla="*/ 20715 w 4499468"/>
              <a:gd name="connsiteY65" fmla="*/ 4752822 h 5513991"/>
              <a:gd name="connsiteX66" fmla="*/ 222466 w 4499468"/>
              <a:gd name="connsiteY66" fmla="*/ 0 h 5513991"/>
              <a:gd name="connsiteX0" fmla="*/ 222466 w 4499468"/>
              <a:gd name="connsiteY0" fmla="*/ 0 h 5520609"/>
              <a:gd name="connsiteX1" fmla="*/ 3251633 w 4499468"/>
              <a:gd name="connsiteY1" fmla="*/ 153134 h 5520609"/>
              <a:gd name="connsiteX2" fmla="*/ 4080444 w 4499468"/>
              <a:gd name="connsiteY2" fmla="*/ 208242 h 5520609"/>
              <a:gd name="connsiteX3" fmla="*/ 4453638 w 4499468"/>
              <a:gd name="connsiteY3" fmla="*/ 228666 h 5520609"/>
              <a:gd name="connsiteX4" fmla="*/ 4481517 w 4499468"/>
              <a:gd name="connsiteY4" fmla="*/ 250471 h 5520609"/>
              <a:gd name="connsiteX5" fmla="*/ 4479743 w 4499468"/>
              <a:gd name="connsiteY5" fmla="*/ 282222 h 5520609"/>
              <a:gd name="connsiteX6" fmla="*/ 4482665 w 4499468"/>
              <a:gd name="connsiteY6" fmla="*/ 283939 h 5520609"/>
              <a:gd name="connsiteX7" fmla="*/ 4499091 w 4499468"/>
              <a:gd name="connsiteY7" fmla="*/ 315514 h 5520609"/>
              <a:gd name="connsiteX8" fmla="*/ 4476830 w 4499468"/>
              <a:gd name="connsiteY8" fmla="*/ 373160 h 5520609"/>
              <a:gd name="connsiteX9" fmla="*/ 4473342 w 4499468"/>
              <a:gd name="connsiteY9" fmla="*/ 396781 h 5520609"/>
              <a:gd name="connsiteX10" fmla="*/ 4468237 w 4499468"/>
              <a:gd name="connsiteY10" fmla="*/ 488120 h 5520609"/>
              <a:gd name="connsiteX11" fmla="*/ 4467587 w 4499468"/>
              <a:gd name="connsiteY11" fmla="*/ 534537 h 5520609"/>
              <a:gd name="connsiteX12" fmla="*/ 4464488 w 4499468"/>
              <a:gd name="connsiteY12" fmla="*/ 563001 h 5520609"/>
              <a:gd name="connsiteX13" fmla="*/ 4463819 w 4499468"/>
              <a:gd name="connsiteY13" fmla="*/ 567182 h 5520609"/>
              <a:gd name="connsiteX14" fmla="*/ 4450882 w 4499468"/>
              <a:gd name="connsiteY14" fmla="*/ 798696 h 5520609"/>
              <a:gd name="connsiteX15" fmla="*/ 4452595 w 4499468"/>
              <a:gd name="connsiteY15" fmla="*/ 803530 h 5520609"/>
              <a:gd name="connsiteX16" fmla="*/ 4450444 w 4499468"/>
              <a:gd name="connsiteY16" fmla="*/ 827361 h 5520609"/>
              <a:gd name="connsiteX17" fmla="*/ 4448844 w 4499468"/>
              <a:gd name="connsiteY17" fmla="*/ 835146 h 5520609"/>
              <a:gd name="connsiteX18" fmla="*/ 4442606 w 4499468"/>
              <a:gd name="connsiteY18" fmla="*/ 946777 h 5520609"/>
              <a:gd name="connsiteX19" fmla="*/ 4444683 w 4499468"/>
              <a:gd name="connsiteY19" fmla="*/ 947677 h 5520609"/>
              <a:gd name="connsiteX20" fmla="*/ 4448802 w 4499468"/>
              <a:gd name="connsiteY20" fmla="*/ 983859 h 5520609"/>
              <a:gd name="connsiteX21" fmla="*/ 4444004 w 4499468"/>
              <a:gd name="connsiteY21" fmla="*/ 1082386 h 5520609"/>
              <a:gd name="connsiteX22" fmla="*/ 4443899 w 4499468"/>
              <a:gd name="connsiteY22" fmla="*/ 1140681 h 5520609"/>
              <a:gd name="connsiteX23" fmla="*/ 4448202 w 4499468"/>
              <a:gd name="connsiteY23" fmla="*/ 1161797 h 5520609"/>
              <a:gd name="connsiteX24" fmla="*/ 4451292 w 4499468"/>
              <a:gd name="connsiteY24" fmla="*/ 1191979 h 5520609"/>
              <a:gd name="connsiteX25" fmla="*/ 4460109 w 4499468"/>
              <a:gd name="connsiteY25" fmla="*/ 1244449 h 5520609"/>
              <a:gd name="connsiteX26" fmla="*/ 4462386 w 4499468"/>
              <a:gd name="connsiteY26" fmla="*/ 1294666 h 5520609"/>
              <a:gd name="connsiteX27" fmla="*/ 4461506 w 4499468"/>
              <a:gd name="connsiteY27" fmla="*/ 1328296 h 5520609"/>
              <a:gd name="connsiteX28" fmla="*/ 4461043 w 4499468"/>
              <a:gd name="connsiteY28" fmla="*/ 1333156 h 5520609"/>
              <a:gd name="connsiteX29" fmla="*/ 4451924 w 4499468"/>
              <a:gd name="connsiteY29" fmla="*/ 1373054 h 5520609"/>
              <a:gd name="connsiteX30" fmla="*/ 4455188 w 4499468"/>
              <a:gd name="connsiteY30" fmla="*/ 1376999 h 5520609"/>
              <a:gd name="connsiteX31" fmla="*/ 4458030 w 4499468"/>
              <a:gd name="connsiteY31" fmla="*/ 1389816 h 5520609"/>
              <a:gd name="connsiteX32" fmla="*/ 4453289 w 4499468"/>
              <a:gd name="connsiteY32" fmla="*/ 1400401 h 5520609"/>
              <a:gd name="connsiteX33" fmla="*/ 4443105 w 4499468"/>
              <a:gd name="connsiteY33" fmla="*/ 1450629 h 5520609"/>
              <a:gd name="connsiteX34" fmla="*/ 4432208 w 4499468"/>
              <a:gd name="connsiteY34" fmla="*/ 1524330 h 5520609"/>
              <a:gd name="connsiteX35" fmla="*/ 4427327 w 4499468"/>
              <a:gd name="connsiteY35" fmla="*/ 1535289 h 5520609"/>
              <a:gd name="connsiteX36" fmla="*/ 4412899 w 4499468"/>
              <a:gd name="connsiteY36" fmla="*/ 1607363 h 5520609"/>
              <a:gd name="connsiteX37" fmla="*/ 4409184 w 4499468"/>
              <a:gd name="connsiteY37" fmla="*/ 1645395 h 5520609"/>
              <a:gd name="connsiteX38" fmla="*/ 4412844 w 4499468"/>
              <a:gd name="connsiteY38" fmla="*/ 1649850 h 5520609"/>
              <a:gd name="connsiteX39" fmla="*/ 4411194 w 4499468"/>
              <a:gd name="connsiteY39" fmla="*/ 1661048 h 5520609"/>
              <a:gd name="connsiteX40" fmla="*/ 4411606 w 4499468"/>
              <a:gd name="connsiteY40" fmla="*/ 1664107 h 5520609"/>
              <a:gd name="connsiteX41" fmla="*/ 4413117 w 4499468"/>
              <a:gd name="connsiteY41" fmla="*/ 1681560 h 5520609"/>
              <a:gd name="connsiteX42" fmla="*/ 4401647 w 4499468"/>
              <a:gd name="connsiteY42" fmla="*/ 1716455 h 5520609"/>
              <a:gd name="connsiteX43" fmla="*/ 4399587 w 4499468"/>
              <a:gd name="connsiteY43" fmla="*/ 1716581 h 5520609"/>
              <a:gd name="connsiteX44" fmla="*/ 4391089 w 4499468"/>
              <a:gd name="connsiteY44" fmla="*/ 1868666 h 5520609"/>
              <a:gd name="connsiteX45" fmla="*/ 4399780 w 4499468"/>
              <a:gd name="connsiteY45" fmla="*/ 1892828 h 5520609"/>
              <a:gd name="connsiteX46" fmla="*/ 4402058 w 4499468"/>
              <a:gd name="connsiteY46" fmla="*/ 1943047 h 5520609"/>
              <a:gd name="connsiteX47" fmla="*/ 4401177 w 4499468"/>
              <a:gd name="connsiteY47" fmla="*/ 1976676 h 5520609"/>
              <a:gd name="connsiteX48" fmla="*/ 4400715 w 4499468"/>
              <a:gd name="connsiteY48" fmla="*/ 1981536 h 5520609"/>
              <a:gd name="connsiteX49" fmla="*/ 4391595 w 4499468"/>
              <a:gd name="connsiteY49" fmla="*/ 2021434 h 5520609"/>
              <a:gd name="connsiteX50" fmla="*/ 4394860 w 4499468"/>
              <a:gd name="connsiteY50" fmla="*/ 2025379 h 5520609"/>
              <a:gd name="connsiteX51" fmla="*/ 4397701 w 4499468"/>
              <a:gd name="connsiteY51" fmla="*/ 2038196 h 5520609"/>
              <a:gd name="connsiteX52" fmla="*/ 4392960 w 4499468"/>
              <a:gd name="connsiteY52" fmla="*/ 2048781 h 5520609"/>
              <a:gd name="connsiteX53" fmla="*/ 4382776 w 4499468"/>
              <a:gd name="connsiteY53" fmla="*/ 2099011 h 5520609"/>
              <a:gd name="connsiteX54" fmla="*/ 4375445 w 4499468"/>
              <a:gd name="connsiteY54" fmla="*/ 2148592 h 5520609"/>
              <a:gd name="connsiteX55" fmla="*/ 4319362 w 4499468"/>
              <a:gd name="connsiteY55" fmla="*/ 3204925 h 5520609"/>
              <a:gd name="connsiteX56" fmla="*/ 4306576 w 4499468"/>
              <a:gd name="connsiteY56" fmla="*/ 3458573 h 5520609"/>
              <a:gd name="connsiteX57" fmla="*/ 4295491 w 4499468"/>
              <a:gd name="connsiteY57" fmla="*/ 3621276 h 5520609"/>
              <a:gd name="connsiteX58" fmla="*/ 4213562 w 4499468"/>
              <a:gd name="connsiteY58" fmla="*/ 5331382 h 5520609"/>
              <a:gd name="connsiteX59" fmla="*/ 4216394 w 4499468"/>
              <a:gd name="connsiteY59" fmla="*/ 5431691 h 5520609"/>
              <a:gd name="connsiteX60" fmla="*/ 4187554 w 4499468"/>
              <a:gd name="connsiteY60" fmla="*/ 5513970 h 5520609"/>
              <a:gd name="connsiteX61" fmla="*/ 298746 w 4499468"/>
              <a:gd name="connsiteY61" fmla="*/ 5249166 h 5520609"/>
              <a:gd name="connsiteX62" fmla="*/ 1462 w 4499468"/>
              <a:gd name="connsiteY62" fmla="*/ 5237777 h 5520609"/>
              <a:gd name="connsiteX63" fmla="*/ 7874 w 4499468"/>
              <a:gd name="connsiteY63" fmla="*/ 4977753 h 5520609"/>
              <a:gd name="connsiteX64" fmla="*/ 20715 w 4499468"/>
              <a:gd name="connsiteY64" fmla="*/ 4752822 h 5520609"/>
              <a:gd name="connsiteX65" fmla="*/ 222466 w 4499468"/>
              <a:gd name="connsiteY65" fmla="*/ 0 h 5520609"/>
              <a:gd name="connsiteX0" fmla="*/ 222466 w 4499468"/>
              <a:gd name="connsiteY0" fmla="*/ 0 h 5520609"/>
              <a:gd name="connsiteX1" fmla="*/ 3251633 w 4499468"/>
              <a:gd name="connsiteY1" fmla="*/ 153134 h 5520609"/>
              <a:gd name="connsiteX2" fmla="*/ 4080444 w 4499468"/>
              <a:gd name="connsiteY2" fmla="*/ 208242 h 5520609"/>
              <a:gd name="connsiteX3" fmla="*/ 4453638 w 4499468"/>
              <a:gd name="connsiteY3" fmla="*/ 228666 h 5520609"/>
              <a:gd name="connsiteX4" fmla="*/ 4481517 w 4499468"/>
              <a:gd name="connsiteY4" fmla="*/ 250471 h 5520609"/>
              <a:gd name="connsiteX5" fmla="*/ 4479743 w 4499468"/>
              <a:gd name="connsiteY5" fmla="*/ 282222 h 5520609"/>
              <a:gd name="connsiteX6" fmla="*/ 4482665 w 4499468"/>
              <a:gd name="connsiteY6" fmla="*/ 283939 h 5520609"/>
              <a:gd name="connsiteX7" fmla="*/ 4499091 w 4499468"/>
              <a:gd name="connsiteY7" fmla="*/ 315514 h 5520609"/>
              <a:gd name="connsiteX8" fmla="*/ 4476830 w 4499468"/>
              <a:gd name="connsiteY8" fmla="*/ 373160 h 5520609"/>
              <a:gd name="connsiteX9" fmla="*/ 4473342 w 4499468"/>
              <a:gd name="connsiteY9" fmla="*/ 396781 h 5520609"/>
              <a:gd name="connsiteX10" fmla="*/ 4468237 w 4499468"/>
              <a:gd name="connsiteY10" fmla="*/ 488120 h 5520609"/>
              <a:gd name="connsiteX11" fmla="*/ 4467587 w 4499468"/>
              <a:gd name="connsiteY11" fmla="*/ 534537 h 5520609"/>
              <a:gd name="connsiteX12" fmla="*/ 4464488 w 4499468"/>
              <a:gd name="connsiteY12" fmla="*/ 563001 h 5520609"/>
              <a:gd name="connsiteX13" fmla="*/ 4463819 w 4499468"/>
              <a:gd name="connsiteY13" fmla="*/ 567182 h 5520609"/>
              <a:gd name="connsiteX14" fmla="*/ 4450882 w 4499468"/>
              <a:gd name="connsiteY14" fmla="*/ 798696 h 5520609"/>
              <a:gd name="connsiteX15" fmla="*/ 4452595 w 4499468"/>
              <a:gd name="connsiteY15" fmla="*/ 803530 h 5520609"/>
              <a:gd name="connsiteX16" fmla="*/ 4450444 w 4499468"/>
              <a:gd name="connsiteY16" fmla="*/ 827361 h 5520609"/>
              <a:gd name="connsiteX17" fmla="*/ 4448844 w 4499468"/>
              <a:gd name="connsiteY17" fmla="*/ 835146 h 5520609"/>
              <a:gd name="connsiteX18" fmla="*/ 4442606 w 4499468"/>
              <a:gd name="connsiteY18" fmla="*/ 946777 h 5520609"/>
              <a:gd name="connsiteX19" fmla="*/ 4444683 w 4499468"/>
              <a:gd name="connsiteY19" fmla="*/ 947677 h 5520609"/>
              <a:gd name="connsiteX20" fmla="*/ 4448802 w 4499468"/>
              <a:gd name="connsiteY20" fmla="*/ 983859 h 5520609"/>
              <a:gd name="connsiteX21" fmla="*/ 4444004 w 4499468"/>
              <a:gd name="connsiteY21" fmla="*/ 1082386 h 5520609"/>
              <a:gd name="connsiteX22" fmla="*/ 4443899 w 4499468"/>
              <a:gd name="connsiteY22" fmla="*/ 1140681 h 5520609"/>
              <a:gd name="connsiteX23" fmla="*/ 4448202 w 4499468"/>
              <a:gd name="connsiteY23" fmla="*/ 1161797 h 5520609"/>
              <a:gd name="connsiteX24" fmla="*/ 4451292 w 4499468"/>
              <a:gd name="connsiteY24" fmla="*/ 1191979 h 5520609"/>
              <a:gd name="connsiteX25" fmla="*/ 4460109 w 4499468"/>
              <a:gd name="connsiteY25" fmla="*/ 1244449 h 5520609"/>
              <a:gd name="connsiteX26" fmla="*/ 4462386 w 4499468"/>
              <a:gd name="connsiteY26" fmla="*/ 1294666 h 5520609"/>
              <a:gd name="connsiteX27" fmla="*/ 4461506 w 4499468"/>
              <a:gd name="connsiteY27" fmla="*/ 1328296 h 5520609"/>
              <a:gd name="connsiteX28" fmla="*/ 4461043 w 4499468"/>
              <a:gd name="connsiteY28" fmla="*/ 1333156 h 5520609"/>
              <a:gd name="connsiteX29" fmla="*/ 4451924 w 4499468"/>
              <a:gd name="connsiteY29" fmla="*/ 1373054 h 5520609"/>
              <a:gd name="connsiteX30" fmla="*/ 4455188 w 4499468"/>
              <a:gd name="connsiteY30" fmla="*/ 1376999 h 5520609"/>
              <a:gd name="connsiteX31" fmla="*/ 4458030 w 4499468"/>
              <a:gd name="connsiteY31" fmla="*/ 1389816 h 5520609"/>
              <a:gd name="connsiteX32" fmla="*/ 4453289 w 4499468"/>
              <a:gd name="connsiteY32" fmla="*/ 1400401 h 5520609"/>
              <a:gd name="connsiteX33" fmla="*/ 4443105 w 4499468"/>
              <a:gd name="connsiteY33" fmla="*/ 1450629 h 5520609"/>
              <a:gd name="connsiteX34" fmla="*/ 4432208 w 4499468"/>
              <a:gd name="connsiteY34" fmla="*/ 1524330 h 5520609"/>
              <a:gd name="connsiteX35" fmla="*/ 4427327 w 4499468"/>
              <a:gd name="connsiteY35" fmla="*/ 1535289 h 5520609"/>
              <a:gd name="connsiteX36" fmla="*/ 4412899 w 4499468"/>
              <a:gd name="connsiteY36" fmla="*/ 1607363 h 5520609"/>
              <a:gd name="connsiteX37" fmla="*/ 4409184 w 4499468"/>
              <a:gd name="connsiteY37" fmla="*/ 1645395 h 5520609"/>
              <a:gd name="connsiteX38" fmla="*/ 4412844 w 4499468"/>
              <a:gd name="connsiteY38" fmla="*/ 1649850 h 5520609"/>
              <a:gd name="connsiteX39" fmla="*/ 4411194 w 4499468"/>
              <a:gd name="connsiteY39" fmla="*/ 1661048 h 5520609"/>
              <a:gd name="connsiteX40" fmla="*/ 4411606 w 4499468"/>
              <a:gd name="connsiteY40" fmla="*/ 1664107 h 5520609"/>
              <a:gd name="connsiteX41" fmla="*/ 4413117 w 4499468"/>
              <a:gd name="connsiteY41" fmla="*/ 1681560 h 5520609"/>
              <a:gd name="connsiteX42" fmla="*/ 4401647 w 4499468"/>
              <a:gd name="connsiteY42" fmla="*/ 1716455 h 5520609"/>
              <a:gd name="connsiteX43" fmla="*/ 4399587 w 4499468"/>
              <a:gd name="connsiteY43" fmla="*/ 1716581 h 5520609"/>
              <a:gd name="connsiteX44" fmla="*/ 4391089 w 4499468"/>
              <a:gd name="connsiteY44" fmla="*/ 1868666 h 5520609"/>
              <a:gd name="connsiteX45" fmla="*/ 4399780 w 4499468"/>
              <a:gd name="connsiteY45" fmla="*/ 1892828 h 5520609"/>
              <a:gd name="connsiteX46" fmla="*/ 4402058 w 4499468"/>
              <a:gd name="connsiteY46" fmla="*/ 1943047 h 5520609"/>
              <a:gd name="connsiteX47" fmla="*/ 4401177 w 4499468"/>
              <a:gd name="connsiteY47" fmla="*/ 1976676 h 5520609"/>
              <a:gd name="connsiteX48" fmla="*/ 4400715 w 4499468"/>
              <a:gd name="connsiteY48" fmla="*/ 1981536 h 5520609"/>
              <a:gd name="connsiteX49" fmla="*/ 4391595 w 4499468"/>
              <a:gd name="connsiteY49" fmla="*/ 2021434 h 5520609"/>
              <a:gd name="connsiteX50" fmla="*/ 4394860 w 4499468"/>
              <a:gd name="connsiteY50" fmla="*/ 2025379 h 5520609"/>
              <a:gd name="connsiteX51" fmla="*/ 4397701 w 4499468"/>
              <a:gd name="connsiteY51" fmla="*/ 2038196 h 5520609"/>
              <a:gd name="connsiteX52" fmla="*/ 4392960 w 4499468"/>
              <a:gd name="connsiteY52" fmla="*/ 2048781 h 5520609"/>
              <a:gd name="connsiteX53" fmla="*/ 4382776 w 4499468"/>
              <a:gd name="connsiteY53" fmla="*/ 2099011 h 5520609"/>
              <a:gd name="connsiteX54" fmla="*/ 4375445 w 4499468"/>
              <a:gd name="connsiteY54" fmla="*/ 2148592 h 5520609"/>
              <a:gd name="connsiteX55" fmla="*/ 4319362 w 4499468"/>
              <a:gd name="connsiteY55" fmla="*/ 3204925 h 5520609"/>
              <a:gd name="connsiteX56" fmla="*/ 4306576 w 4499468"/>
              <a:gd name="connsiteY56" fmla="*/ 3458573 h 5520609"/>
              <a:gd name="connsiteX57" fmla="*/ 4295491 w 4499468"/>
              <a:gd name="connsiteY57" fmla="*/ 3621276 h 5520609"/>
              <a:gd name="connsiteX58" fmla="*/ 4243956 w 4499468"/>
              <a:gd name="connsiteY58" fmla="*/ 5036659 h 5520609"/>
              <a:gd name="connsiteX59" fmla="*/ 4216394 w 4499468"/>
              <a:gd name="connsiteY59" fmla="*/ 5431691 h 5520609"/>
              <a:gd name="connsiteX60" fmla="*/ 4187554 w 4499468"/>
              <a:gd name="connsiteY60" fmla="*/ 5513970 h 5520609"/>
              <a:gd name="connsiteX61" fmla="*/ 298746 w 4499468"/>
              <a:gd name="connsiteY61" fmla="*/ 5249166 h 5520609"/>
              <a:gd name="connsiteX62" fmla="*/ 1462 w 4499468"/>
              <a:gd name="connsiteY62" fmla="*/ 5237777 h 5520609"/>
              <a:gd name="connsiteX63" fmla="*/ 7874 w 4499468"/>
              <a:gd name="connsiteY63" fmla="*/ 4977753 h 5520609"/>
              <a:gd name="connsiteX64" fmla="*/ 20715 w 4499468"/>
              <a:gd name="connsiteY64" fmla="*/ 4752822 h 5520609"/>
              <a:gd name="connsiteX65" fmla="*/ 222466 w 4499468"/>
              <a:gd name="connsiteY65" fmla="*/ 0 h 5520609"/>
              <a:gd name="connsiteX0" fmla="*/ 222466 w 4499468"/>
              <a:gd name="connsiteY0" fmla="*/ 0 h 5516347"/>
              <a:gd name="connsiteX1" fmla="*/ 3251633 w 4499468"/>
              <a:gd name="connsiteY1" fmla="*/ 153134 h 5516347"/>
              <a:gd name="connsiteX2" fmla="*/ 4080444 w 4499468"/>
              <a:gd name="connsiteY2" fmla="*/ 208242 h 5516347"/>
              <a:gd name="connsiteX3" fmla="*/ 4453638 w 4499468"/>
              <a:gd name="connsiteY3" fmla="*/ 228666 h 5516347"/>
              <a:gd name="connsiteX4" fmla="*/ 4481517 w 4499468"/>
              <a:gd name="connsiteY4" fmla="*/ 250471 h 5516347"/>
              <a:gd name="connsiteX5" fmla="*/ 4479743 w 4499468"/>
              <a:gd name="connsiteY5" fmla="*/ 282222 h 5516347"/>
              <a:gd name="connsiteX6" fmla="*/ 4482665 w 4499468"/>
              <a:gd name="connsiteY6" fmla="*/ 283939 h 5516347"/>
              <a:gd name="connsiteX7" fmla="*/ 4499091 w 4499468"/>
              <a:gd name="connsiteY7" fmla="*/ 315514 h 5516347"/>
              <a:gd name="connsiteX8" fmla="*/ 4476830 w 4499468"/>
              <a:gd name="connsiteY8" fmla="*/ 373160 h 5516347"/>
              <a:gd name="connsiteX9" fmla="*/ 4473342 w 4499468"/>
              <a:gd name="connsiteY9" fmla="*/ 396781 h 5516347"/>
              <a:gd name="connsiteX10" fmla="*/ 4468237 w 4499468"/>
              <a:gd name="connsiteY10" fmla="*/ 488120 h 5516347"/>
              <a:gd name="connsiteX11" fmla="*/ 4467587 w 4499468"/>
              <a:gd name="connsiteY11" fmla="*/ 534537 h 5516347"/>
              <a:gd name="connsiteX12" fmla="*/ 4464488 w 4499468"/>
              <a:gd name="connsiteY12" fmla="*/ 563001 h 5516347"/>
              <a:gd name="connsiteX13" fmla="*/ 4463819 w 4499468"/>
              <a:gd name="connsiteY13" fmla="*/ 567182 h 5516347"/>
              <a:gd name="connsiteX14" fmla="*/ 4450882 w 4499468"/>
              <a:gd name="connsiteY14" fmla="*/ 798696 h 5516347"/>
              <a:gd name="connsiteX15" fmla="*/ 4452595 w 4499468"/>
              <a:gd name="connsiteY15" fmla="*/ 803530 h 5516347"/>
              <a:gd name="connsiteX16" fmla="*/ 4450444 w 4499468"/>
              <a:gd name="connsiteY16" fmla="*/ 827361 h 5516347"/>
              <a:gd name="connsiteX17" fmla="*/ 4448844 w 4499468"/>
              <a:gd name="connsiteY17" fmla="*/ 835146 h 5516347"/>
              <a:gd name="connsiteX18" fmla="*/ 4442606 w 4499468"/>
              <a:gd name="connsiteY18" fmla="*/ 946777 h 5516347"/>
              <a:gd name="connsiteX19" fmla="*/ 4444683 w 4499468"/>
              <a:gd name="connsiteY19" fmla="*/ 947677 h 5516347"/>
              <a:gd name="connsiteX20" fmla="*/ 4448802 w 4499468"/>
              <a:gd name="connsiteY20" fmla="*/ 983859 h 5516347"/>
              <a:gd name="connsiteX21" fmla="*/ 4444004 w 4499468"/>
              <a:gd name="connsiteY21" fmla="*/ 1082386 h 5516347"/>
              <a:gd name="connsiteX22" fmla="*/ 4443899 w 4499468"/>
              <a:gd name="connsiteY22" fmla="*/ 1140681 h 5516347"/>
              <a:gd name="connsiteX23" fmla="*/ 4448202 w 4499468"/>
              <a:gd name="connsiteY23" fmla="*/ 1161797 h 5516347"/>
              <a:gd name="connsiteX24" fmla="*/ 4451292 w 4499468"/>
              <a:gd name="connsiteY24" fmla="*/ 1191979 h 5516347"/>
              <a:gd name="connsiteX25" fmla="*/ 4460109 w 4499468"/>
              <a:gd name="connsiteY25" fmla="*/ 1244449 h 5516347"/>
              <a:gd name="connsiteX26" fmla="*/ 4462386 w 4499468"/>
              <a:gd name="connsiteY26" fmla="*/ 1294666 h 5516347"/>
              <a:gd name="connsiteX27" fmla="*/ 4461506 w 4499468"/>
              <a:gd name="connsiteY27" fmla="*/ 1328296 h 5516347"/>
              <a:gd name="connsiteX28" fmla="*/ 4461043 w 4499468"/>
              <a:gd name="connsiteY28" fmla="*/ 1333156 h 5516347"/>
              <a:gd name="connsiteX29" fmla="*/ 4451924 w 4499468"/>
              <a:gd name="connsiteY29" fmla="*/ 1373054 h 5516347"/>
              <a:gd name="connsiteX30" fmla="*/ 4455188 w 4499468"/>
              <a:gd name="connsiteY30" fmla="*/ 1376999 h 5516347"/>
              <a:gd name="connsiteX31" fmla="*/ 4458030 w 4499468"/>
              <a:gd name="connsiteY31" fmla="*/ 1389816 h 5516347"/>
              <a:gd name="connsiteX32" fmla="*/ 4453289 w 4499468"/>
              <a:gd name="connsiteY32" fmla="*/ 1400401 h 5516347"/>
              <a:gd name="connsiteX33" fmla="*/ 4443105 w 4499468"/>
              <a:gd name="connsiteY33" fmla="*/ 1450629 h 5516347"/>
              <a:gd name="connsiteX34" fmla="*/ 4432208 w 4499468"/>
              <a:gd name="connsiteY34" fmla="*/ 1524330 h 5516347"/>
              <a:gd name="connsiteX35" fmla="*/ 4427327 w 4499468"/>
              <a:gd name="connsiteY35" fmla="*/ 1535289 h 5516347"/>
              <a:gd name="connsiteX36" fmla="*/ 4412899 w 4499468"/>
              <a:gd name="connsiteY36" fmla="*/ 1607363 h 5516347"/>
              <a:gd name="connsiteX37" fmla="*/ 4409184 w 4499468"/>
              <a:gd name="connsiteY37" fmla="*/ 1645395 h 5516347"/>
              <a:gd name="connsiteX38" fmla="*/ 4412844 w 4499468"/>
              <a:gd name="connsiteY38" fmla="*/ 1649850 h 5516347"/>
              <a:gd name="connsiteX39" fmla="*/ 4411194 w 4499468"/>
              <a:gd name="connsiteY39" fmla="*/ 1661048 h 5516347"/>
              <a:gd name="connsiteX40" fmla="*/ 4411606 w 4499468"/>
              <a:gd name="connsiteY40" fmla="*/ 1664107 h 5516347"/>
              <a:gd name="connsiteX41" fmla="*/ 4413117 w 4499468"/>
              <a:gd name="connsiteY41" fmla="*/ 1681560 h 5516347"/>
              <a:gd name="connsiteX42" fmla="*/ 4401647 w 4499468"/>
              <a:gd name="connsiteY42" fmla="*/ 1716455 h 5516347"/>
              <a:gd name="connsiteX43" fmla="*/ 4399587 w 4499468"/>
              <a:gd name="connsiteY43" fmla="*/ 1716581 h 5516347"/>
              <a:gd name="connsiteX44" fmla="*/ 4391089 w 4499468"/>
              <a:gd name="connsiteY44" fmla="*/ 1868666 h 5516347"/>
              <a:gd name="connsiteX45" fmla="*/ 4399780 w 4499468"/>
              <a:gd name="connsiteY45" fmla="*/ 1892828 h 5516347"/>
              <a:gd name="connsiteX46" fmla="*/ 4402058 w 4499468"/>
              <a:gd name="connsiteY46" fmla="*/ 1943047 h 5516347"/>
              <a:gd name="connsiteX47" fmla="*/ 4401177 w 4499468"/>
              <a:gd name="connsiteY47" fmla="*/ 1976676 h 5516347"/>
              <a:gd name="connsiteX48" fmla="*/ 4400715 w 4499468"/>
              <a:gd name="connsiteY48" fmla="*/ 1981536 h 5516347"/>
              <a:gd name="connsiteX49" fmla="*/ 4391595 w 4499468"/>
              <a:gd name="connsiteY49" fmla="*/ 2021434 h 5516347"/>
              <a:gd name="connsiteX50" fmla="*/ 4394860 w 4499468"/>
              <a:gd name="connsiteY50" fmla="*/ 2025379 h 5516347"/>
              <a:gd name="connsiteX51" fmla="*/ 4397701 w 4499468"/>
              <a:gd name="connsiteY51" fmla="*/ 2038196 h 5516347"/>
              <a:gd name="connsiteX52" fmla="*/ 4392960 w 4499468"/>
              <a:gd name="connsiteY52" fmla="*/ 2048781 h 5516347"/>
              <a:gd name="connsiteX53" fmla="*/ 4382776 w 4499468"/>
              <a:gd name="connsiteY53" fmla="*/ 2099011 h 5516347"/>
              <a:gd name="connsiteX54" fmla="*/ 4375445 w 4499468"/>
              <a:gd name="connsiteY54" fmla="*/ 2148592 h 5516347"/>
              <a:gd name="connsiteX55" fmla="*/ 4319362 w 4499468"/>
              <a:gd name="connsiteY55" fmla="*/ 3204925 h 5516347"/>
              <a:gd name="connsiteX56" fmla="*/ 4306576 w 4499468"/>
              <a:gd name="connsiteY56" fmla="*/ 3458573 h 5516347"/>
              <a:gd name="connsiteX57" fmla="*/ 4295491 w 4499468"/>
              <a:gd name="connsiteY57" fmla="*/ 3621276 h 5516347"/>
              <a:gd name="connsiteX58" fmla="*/ 4243956 w 4499468"/>
              <a:gd name="connsiteY58" fmla="*/ 5036659 h 5516347"/>
              <a:gd name="connsiteX59" fmla="*/ 4242847 w 4499468"/>
              <a:gd name="connsiteY59" fmla="*/ 5242987 h 5516347"/>
              <a:gd name="connsiteX60" fmla="*/ 4187554 w 4499468"/>
              <a:gd name="connsiteY60" fmla="*/ 5513970 h 5516347"/>
              <a:gd name="connsiteX61" fmla="*/ 298746 w 4499468"/>
              <a:gd name="connsiteY61" fmla="*/ 5249166 h 5516347"/>
              <a:gd name="connsiteX62" fmla="*/ 1462 w 4499468"/>
              <a:gd name="connsiteY62" fmla="*/ 5237777 h 5516347"/>
              <a:gd name="connsiteX63" fmla="*/ 7874 w 4499468"/>
              <a:gd name="connsiteY63" fmla="*/ 4977753 h 5516347"/>
              <a:gd name="connsiteX64" fmla="*/ 20715 w 4499468"/>
              <a:gd name="connsiteY64" fmla="*/ 4752822 h 5516347"/>
              <a:gd name="connsiteX65" fmla="*/ 222466 w 4499468"/>
              <a:gd name="connsiteY65" fmla="*/ 0 h 5516347"/>
              <a:gd name="connsiteX0" fmla="*/ 222466 w 4499468"/>
              <a:gd name="connsiteY0" fmla="*/ 0 h 5513991"/>
              <a:gd name="connsiteX1" fmla="*/ 3251633 w 4499468"/>
              <a:gd name="connsiteY1" fmla="*/ 153134 h 5513991"/>
              <a:gd name="connsiteX2" fmla="*/ 4080444 w 4499468"/>
              <a:gd name="connsiteY2" fmla="*/ 208242 h 5513991"/>
              <a:gd name="connsiteX3" fmla="*/ 4453638 w 4499468"/>
              <a:gd name="connsiteY3" fmla="*/ 228666 h 5513991"/>
              <a:gd name="connsiteX4" fmla="*/ 4481517 w 4499468"/>
              <a:gd name="connsiteY4" fmla="*/ 250471 h 5513991"/>
              <a:gd name="connsiteX5" fmla="*/ 4479743 w 4499468"/>
              <a:gd name="connsiteY5" fmla="*/ 282222 h 5513991"/>
              <a:gd name="connsiteX6" fmla="*/ 4482665 w 4499468"/>
              <a:gd name="connsiteY6" fmla="*/ 283939 h 5513991"/>
              <a:gd name="connsiteX7" fmla="*/ 4499091 w 4499468"/>
              <a:gd name="connsiteY7" fmla="*/ 315514 h 5513991"/>
              <a:gd name="connsiteX8" fmla="*/ 4476830 w 4499468"/>
              <a:gd name="connsiteY8" fmla="*/ 373160 h 5513991"/>
              <a:gd name="connsiteX9" fmla="*/ 4473342 w 4499468"/>
              <a:gd name="connsiteY9" fmla="*/ 396781 h 5513991"/>
              <a:gd name="connsiteX10" fmla="*/ 4468237 w 4499468"/>
              <a:gd name="connsiteY10" fmla="*/ 488120 h 5513991"/>
              <a:gd name="connsiteX11" fmla="*/ 4467587 w 4499468"/>
              <a:gd name="connsiteY11" fmla="*/ 534537 h 5513991"/>
              <a:gd name="connsiteX12" fmla="*/ 4464488 w 4499468"/>
              <a:gd name="connsiteY12" fmla="*/ 563001 h 5513991"/>
              <a:gd name="connsiteX13" fmla="*/ 4463819 w 4499468"/>
              <a:gd name="connsiteY13" fmla="*/ 567182 h 5513991"/>
              <a:gd name="connsiteX14" fmla="*/ 4450882 w 4499468"/>
              <a:gd name="connsiteY14" fmla="*/ 798696 h 5513991"/>
              <a:gd name="connsiteX15" fmla="*/ 4452595 w 4499468"/>
              <a:gd name="connsiteY15" fmla="*/ 803530 h 5513991"/>
              <a:gd name="connsiteX16" fmla="*/ 4450444 w 4499468"/>
              <a:gd name="connsiteY16" fmla="*/ 827361 h 5513991"/>
              <a:gd name="connsiteX17" fmla="*/ 4448844 w 4499468"/>
              <a:gd name="connsiteY17" fmla="*/ 835146 h 5513991"/>
              <a:gd name="connsiteX18" fmla="*/ 4442606 w 4499468"/>
              <a:gd name="connsiteY18" fmla="*/ 946777 h 5513991"/>
              <a:gd name="connsiteX19" fmla="*/ 4444683 w 4499468"/>
              <a:gd name="connsiteY19" fmla="*/ 947677 h 5513991"/>
              <a:gd name="connsiteX20" fmla="*/ 4448802 w 4499468"/>
              <a:gd name="connsiteY20" fmla="*/ 983859 h 5513991"/>
              <a:gd name="connsiteX21" fmla="*/ 4444004 w 4499468"/>
              <a:gd name="connsiteY21" fmla="*/ 1082386 h 5513991"/>
              <a:gd name="connsiteX22" fmla="*/ 4443899 w 4499468"/>
              <a:gd name="connsiteY22" fmla="*/ 1140681 h 5513991"/>
              <a:gd name="connsiteX23" fmla="*/ 4448202 w 4499468"/>
              <a:gd name="connsiteY23" fmla="*/ 1161797 h 5513991"/>
              <a:gd name="connsiteX24" fmla="*/ 4451292 w 4499468"/>
              <a:gd name="connsiteY24" fmla="*/ 1191979 h 5513991"/>
              <a:gd name="connsiteX25" fmla="*/ 4460109 w 4499468"/>
              <a:gd name="connsiteY25" fmla="*/ 1244449 h 5513991"/>
              <a:gd name="connsiteX26" fmla="*/ 4462386 w 4499468"/>
              <a:gd name="connsiteY26" fmla="*/ 1294666 h 5513991"/>
              <a:gd name="connsiteX27" fmla="*/ 4461506 w 4499468"/>
              <a:gd name="connsiteY27" fmla="*/ 1328296 h 5513991"/>
              <a:gd name="connsiteX28" fmla="*/ 4461043 w 4499468"/>
              <a:gd name="connsiteY28" fmla="*/ 1333156 h 5513991"/>
              <a:gd name="connsiteX29" fmla="*/ 4451924 w 4499468"/>
              <a:gd name="connsiteY29" fmla="*/ 1373054 h 5513991"/>
              <a:gd name="connsiteX30" fmla="*/ 4455188 w 4499468"/>
              <a:gd name="connsiteY30" fmla="*/ 1376999 h 5513991"/>
              <a:gd name="connsiteX31" fmla="*/ 4458030 w 4499468"/>
              <a:gd name="connsiteY31" fmla="*/ 1389816 h 5513991"/>
              <a:gd name="connsiteX32" fmla="*/ 4453289 w 4499468"/>
              <a:gd name="connsiteY32" fmla="*/ 1400401 h 5513991"/>
              <a:gd name="connsiteX33" fmla="*/ 4443105 w 4499468"/>
              <a:gd name="connsiteY33" fmla="*/ 1450629 h 5513991"/>
              <a:gd name="connsiteX34" fmla="*/ 4432208 w 4499468"/>
              <a:gd name="connsiteY34" fmla="*/ 1524330 h 5513991"/>
              <a:gd name="connsiteX35" fmla="*/ 4427327 w 4499468"/>
              <a:gd name="connsiteY35" fmla="*/ 1535289 h 5513991"/>
              <a:gd name="connsiteX36" fmla="*/ 4412899 w 4499468"/>
              <a:gd name="connsiteY36" fmla="*/ 1607363 h 5513991"/>
              <a:gd name="connsiteX37" fmla="*/ 4409184 w 4499468"/>
              <a:gd name="connsiteY37" fmla="*/ 1645395 h 5513991"/>
              <a:gd name="connsiteX38" fmla="*/ 4412844 w 4499468"/>
              <a:gd name="connsiteY38" fmla="*/ 1649850 h 5513991"/>
              <a:gd name="connsiteX39" fmla="*/ 4411194 w 4499468"/>
              <a:gd name="connsiteY39" fmla="*/ 1661048 h 5513991"/>
              <a:gd name="connsiteX40" fmla="*/ 4411606 w 4499468"/>
              <a:gd name="connsiteY40" fmla="*/ 1664107 h 5513991"/>
              <a:gd name="connsiteX41" fmla="*/ 4413117 w 4499468"/>
              <a:gd name="connsiteY41" fmla="*/ 1681560 h 5513991"/>
              <a:gd name="connsiteX42" fmla="*/ 4401647 w 4499468"/>
              <a:gd name="connsiteY42" fmla="*/ 1716455 h 5513991"/>
              <a:gd name="connsiteX43" fmla="*/ 4399587 w 4499468"/>
              <a:gd name="connsiteY43" fmla="*/ 1716581 h 5513991"/>
              <a:gd name="connsiteX44" fmla="*/ 4391089 w 4499468"/>
              <a:gd name="connsiteY44" fmla="*/ 1868666 h 5513991"/>
              <a:gd name="connsiteX45" fmla="*/ 4399780 w 4499468"/>
              <a:gd name="connsiteY45" fmla="*/ 1892828 h 5513991"/>
              <a:gd name="connsiteX46" fmla="*/ 4402058 w 4499468"/>
              <a:gd name="connsiteY46" fmla="*/ 1943047 h 5513991"/>
              <a:gd name="connsiteX47" fmla="*/ 4401177 w 4499468"/>
              <a:gd name="connsiteY47" fmla="*/ 1976676 h 5513991"/>
              <a:gd name="connsiteX48" fmla="*/ 4400715 w 4499468"/>
              <a:gd name="connsiteY48" fmla="*/ 1981536 h 5513991"/>
              <a:gd name="connsiteX49" fmla="*/ 4391595 w 4499468"/>
              <a:gd name="connsiteY49" fmla="*/ 2021434 h 5513991"/>
              <a:gd name="connsiteX50" fmla="*/ 4394860 w 4499468"/>
              <a:gd name="connsiteY50" fmla="*/ 2025379 h 5513991"/>
              <a:gd name="connsiteX51" fmla="*/ 4397701 w 4499468"/>
              <a:gd name="connsiteY51" fmla="*/ 2038196 h 5513991"/>
              <a:gd name="connsiteX52" fmla="*/ 4392960 w 4499468"/>
              <a:gd name="connsiteY52" fmla="*/ 2048781 h 5513991"/>
              <a:gd name="connsiteX53" fmla="*/ 4382776 w 4499468"/>
              <a:gd name="connsiteY53" fmla="*/ 2099011 h 5513991"/>
              <a:gd name="connsiteX54" fmla="*/ 4375445 w 4499468"/>
              <a:gd name="connsiteY54" fmla="*/ 2148592 h 5513991"/>
              <a:gd name="connsiteX55" fmla="*/ 4319362 w 4499468"/>
              <a:gd name="connsiteY55" fmla="*/ 3204925 h 5513991"/>
              <a:gd name="connsiteX56" fmla="*/ 4306576 w 4499468"/>
              <a:gd name="connsiteY56" fmla="*/ 3458573 h 5513991"/>
              <a:gd name="connsiteX57" fmla="*/ 4295491 w 4499468"/>
              <a:gd name="connsiteY57" fmla="*/ 3621276 h 5513991"/>
              <a:gd name="connsiteX58" fmla="*/ 4243956 w 4499468"/>
              <a:gd name="connsiteY58" fmla="*/ 5036659 h 5513991"/>
              <a:gd name="connsiteX59" fmla="*/ 4242847 w 4499468"/>
              <a:gd name="connsiteY59" fmla="*/ 5242987 h 5513991"/>
              <a:gd name="connsiteX60" fmla="*/ 4187554 w 4499468"/>
              <a:gd name="connsiteY60" fmla="*/ 5513970 h 5513991"/>
              <a:gd name="connsiteX61" fmla="*/ 298746 w 4499468"/>
              <a:gd name="connsiteY61" fmla="*/ 5249166 h 5513991"/>
              <a:gd name="connsiteX62" fmla="*/ 1462 w 4499468"/>
              <a:gd name="connsiteY62" fmla="*/ 5237777 h 5513991"/>
              <a:gd name="connsiteX63" fmla="*/ 7874 w 4499468"/>
              <a:gd name="connsiteY63" fmla="*/ 4977753 h 5513991"/>
              <a:gd name="connsiteX64" fmla="*/ 20715 w 4499468"/>
              <a:gd name="connsiteY64" fmla="*/ 4752822 h 5513991"/>
              <a:gd name="connsiteX65" fmla="*/ 222466 w 4499468"/>
              <a:gd name="connsiteY65" fmla="*/ 0 h 5513991"/>
              <a:gd name="connsiteX0" fmla="*/ 222466 w 4499468"/>
              <a:gd name="connsiteY0" fmla="*/ 0 h 5513991"/>
              <a:gd name="connsiteX1" fmla="*/ 3251633 w 4499468"/>
              <a:gd name="connsiteY1" fmla="*/ 153134 h 5513991"/>
              <a:gd name="connsiteX2" fmla="*/ 4080444 w 4499468"/>
              <a:gd name="connsiteY2" fmla="*/ 208242 h 5513991"/>
              <a:gd name="connsiteX3" fmla="*/ 4453638 w 4499468"/>
              <a:gd name="connsiteY3" fmla="*/ 228666 h 5513991"/>
              <a:gd name="connsiteX4" fmla="*/ 4481517 w 4499468"/>
              <a:gd name="connsiteY4" fmla="*/ 250471 h 5513991"/>
              <a:gd name="connsiteX5" fmla="*/ 4479743 w 4499468"/>
              <a:gd name="connsiteY5" fmla="*/ 282222 h 5513991"/>
              <a:gd name="connsiteX6" fmla="*/ 4482665 w 4499468"/>
              <a:gd name="connsiteY6" fmla="*/ 283939 h 5513991"/>
              <a:gd name="connsiteX7" fmla="*/ 4499091 w 4499468"/>
              <a:gd name="connsiteY7" fmla="*/ 315514 h 5513991"/>
              <a:gd name="connsiteX8" fmla="*/ 4476830 w 4499468"/>
              <a:gd name="connsiteY8" fmla="*/ 373160 h 5513991"/>
              <a:gd name="connsiteX9" fmla="*/ 4473342 w 4499468"/>
              <a:gd name="connsiteY9" fmla="*/ 396781 h 5513991"/>
              <a:gd name="connsiteX10" fmla="*/ 4468237 w 4499468"/>
              <a:gd name="connsiteY10" fmla="*/ 488120 h 5513991"/>
              <a:gd name="connsiteX11" fmla="*/ 4467587 w 4499468"/>
              <a:gd name="connsiteY11" fmla="*/ 534537 h 5513991"/>
              <a:gd name="connsiteX12" fmla="*/ 4464488 w 4499468"/>
              <a:gd name="connsiteY12" fmla="*/ 563001 h 5513991"/>
              <a:gd name="connsiteX13" fmla="*/ 4463819 w 4499468"/>
              <a:gd name="connsiteY13" fmla="*/ 567182 h 5513991"/>
              <a:gd name="connsiteX14" fmla="*/ 4450882 w 4499468"/>
              <a:gd name="connsiteY14" fmla="*/ 798696 h 5513991"/>
              <a:gd name="connsiteX15" fmla="*/ 4452595 w 4499468"/>
              <a:gd name="connsiteY15" fmla="*/ 803530 h 5513991"/>
              <a:gd name="connsiteX16" fmla="*/ 4450444 w 4499468"/>
              <a:gd name="connsiteY16" fmla="*/ 827361 h 5513991"/>
              <a:gd name="connsiteX17" fmla="*/ 4448844 w 4499468"/>
              <a:gd name="connsiteY17" fmla="*/ 835146 h 5513991"/>
              <a:gd name="connsiteX18" fmla="*/ 4442606 w 4499468"/>
              <a:gd name="connsiteY18" fmla="*/ 946777 h 5513991"/>
              <a:gd name="connsiteX19" fmla="*/ 4444683 w 4499468"/>
              <a:gd name="connsiteY19" fmla="*/ 947677 h 5513991"/>
              <a:gd name="connsiteX20" fmla="*/ 4448802 w 4499468"/>
              <a:gd name="connsiteY20" fmla="*/ 983859 h 5513991"/>
              <a:gd name="connsiteX21" fmla="*/ 4444004 w 4499468"/>
              <a:gd name="connsiteY21" fmla="*/ 1082386 h 5513991"/>
              <a:gd name="connsiteX22" fmla="*/ 4443899 w 4499468"/>
              <a:gd name="connsiteY22" fmla="*/ 1140681 h 5513991"/>
              <a:gd name="connsiteX23" fmla="*/ 4448202 w 4499468"/>
              <a:gd name="connsiteY23" fmla="*/ 1161797 h 5513991"/>
              <a:gd name="connsiteX24" fmla="*/ 4451292 w 4499468"/>
              <a:gd name="connsiteY24" fmla="*/ 1191979 h 5513991"/>
              <a:gd name="connsiteX25" fmla="*/ 4460109 w 4499468"/>
              <a:gd name="connsiteY25" fmla="*/ 1244449 h 5513991"/>
              <a:gd name="connsiteX26" fmla="*/ 4462386 w 4499468"/>
              <a:gd name="connsiteY26" fmla="*/ 1294666 h 5513991"/>
              <a:gd name="connsiteX27" fmla="*/ 4461506 w 4499468"/>
              <a:gd name="connsiteY27" fmla="*/ 1328296 h 5513991"/>
              <a:gd name="connsiteX28" fmla="*/ 4461043 w 4499468"/>
              <a:gd name="connsiteY28" fmla="*/ 1333156 h 5513991"/>
              <a:gd name="connsiteX29" fmla="*/ 4451924 w 4499468"/>
              <a:gd name="connsiteY29" fmla="*/ 1373054 h 5513991"/>
              <a:gd name="connsiteX30" fmla="*/ 4455188 w 4499468"/>
              <a:gd name="connsiteY30" fmla="*/ 1376999 h 5513991"/>
              <a:gd name="connsiteX31" fmla="*/ 4458030 w 4499468"/>
              <a:gd name="connsiteY31" fmla="*/ 1389816 h 5513991"/>
              <a:gd name="connsiteX32" fmla="*/ 4453289 w 4499468"/>
              <a:gd name="connsiteY32" fmla="*/ 1400401 h 5513991"/>
              <a:gd name="connsiteX33" fmla="*/ 4443105 w 4499468"/>
              <a:gd name="connsiteY33" fmla="*/ 1450629 h 5513991"/>
              <a:gd name="connsiteX34" fmla="*/ 4432208 w 4499468"/>
              <a:gd name="connsiteY34" fmla="*/ 1524330 h 5513991"/>
              <a:gd name="connsiteX35" fmla="*/ 4427327 w 4499468"/>
              <a:gd name="connsiteY35" fmla="*/ 1535289 h 5513991"/>
              <a:gd name="connsiteX36" fmla="*/ 4412899 w 4499468"/>
              <a:gd name="connsiteY36" fmla="*/ 1607363 h 5513991"/>
              <a:gd name="connsiteX37" fmla="*/ 4409184 w 4499468"/>
              <a:gd name="connsiteY37" fmla="*/ 1645395 h 5513991"/>
              <a:gd name="connsiteX38" fmla="*/ 4412844 w 4499468"/>
              <a:gd name="connsiteY38" fmla="*/ 1649850 h 5513991"/>
              <a:gd name="connsiteX39" fmla="*/ 4411194 w 4499468"/>
              <a:gd name="connsiteY39" fmla="*/ 1661048 h 5513991"/>
              <a:gd name="connsiteX40" fmla="*/ 4411606 w 4499468"/>
              <a:gd name="connsiteY40" fmla="*/ 1664107 h 5513991"/>
              <a:gd name="connsiteX41" fmla="*/ 4413117 w 4499468"/>
              <a:gd name="connsiteY41" fmla="*/ 1681560 h 5513991"/>
              <a:gd name="connsiteX42" fmla="*/ 4401647 w 4499468"/>
              <a:gd name="connsiteY42" fmla="*/ 1716455 h 5513991"/>
              <a:gd name="connsiteX43" fmla="*/ 4399587 w 4499468"/>
              <a:gd name="connsiteY43" fmla="*/ 1716581 h 5513991"/>
              <a:gd name="connsiteX44" fmla="*/ 4391089 w 4499468"/>
              <a:gd name="connsiteY44" fmla="*/ 1868666 h 5513991"/>
              <a:gd name="connsiteX45" fmla="*/ 4399780 w 4499468"/>
              <a:gd name="connsiteY45" fmla="*/ 1892828 h 5513991"/>
              <a:gd name="connsiteX46" fmla="*/ 4402058 w 4499468"/>
              <a:gd name="connsiteY46" fmla="*/ 1943047 h 5513991"/>
              <a:gd name="connsiteX47" fmla="*/ 4401177 w 4499468"/>
              <a:gd name="connsiteY47" fmla="*/ 1976676 h 5513991"/>
              <a:gd name="connsiteX48" fmla="*/ 4400715 w 4499468"/>
              <a:gd name="connsiteY48" fmla="*/ 1981536 h 5513991"/>
              <a:gd name="connsiteX49" fmla="*/ 4391595 w 4499468"/>
              <a:gd name="connsiteY49" fmla="*/ 2021434 h 5513991"/>
              <a:gd name="connsiteX50" fmla="*/ 4394860 w 4499468"/>
              <a:gd name="connsiteY50" fmla="*/ 2025379 h 5513991"/>
              <a:gd name="connsiteX51" fmla="*/ 4397701 w 4499468"/>
              <a:gd name="connsiteY51" fmla="*/ 2038196 h 5513991"/>
              <a:gd name="connsiteX52" fmla="*/ 4392960 w 4499468"/>
              <a:gd name="connsiteY52" fmla="*/ 2048781 h 5513991"/>
              <a:gd name="connsiteX53" fmla="*/ 4382776 w 4499468"/>
              <a:gd name="connsiteY53" fmla="*/ 2099011 h 5513991"/>
              <a:gd name="connsiteX54" fmla="*/ 4375445 w 4499468"/>
              <a:gd name="connsiteY54" fmla="*/ 2148592 h 5513991"/>
              <a:gd name="connsiteX55" fmla="*/ 4319362 w 4499468"/>
              <a:gd name="connsiteY55" fmla="*/ 3204925 h 5513991"/>
              <a:gd name="connsiteX56" fmla="*/ 4306576 w 4499468"/>
              <a:gd name="connsiteY56" fmla="*/ 3458573 h 5513991"/>
              <a:gd name="connsiteX57" fmla="*/ 4243956 w 4499468"/>
              <a:gd name="connsiteY57" fmla="*/ 5036659 h 5513991"/>
              <a:gd name="connsiteX58" fmla="*/ 4242847 w 4499468"/>
              <a:gd name="connsiteY58" fmla="*/ 5242987 h 5513991"/>
              <a:gd name="connsiteX59" fmla="*/ 4187554 w 4499468"/>
              <a:gd name="connsiteY59" fmla="*/ 5513970 h 5513991"/>
              <a:gd name="connsiteX60" fmla="*/ 298746 w 4499468"/>
              <a:gd name="connsiteY60" fmla="*/ 5249166 h 5513991"/>
              <a:gd name="connsiteX61" fmla="*/ 1462 w 4499468"/>
              <a:gd name="connsiteY61" fmla="*/ 5237777 h 5513991"/>
              <a:gd name="connsiteX62" fmla="*/ 7874 w 4499468"/>
              <a:gd name="connsiteY62" fmla="*/ 4977753 h 5513991"/>
              <a:gd name="connsiteX63" fmla="*/ 20715 w 4499468"/>
              <a:gd name="connsiteY63" fmla="*/ 4752822 h 5513991"/>
              <a:gd name="connsiteX64" fmla="*/ 222466 w 4499468"/>
              <a:gd name="connsiteY64" fmla="*/ 0 h 5513991"/>
              <a:gd name="connsiteX0" fmla="*/ 222466 w 4499468"/>
              <a:gd name="connsiteY0" fmla="*/ 0 h 5513991"/>
              <a:gd name="connsiteX1" fmla="*/ 3251633 w 4499468"/>
              <a:gd name="connsiteY1" fmla="*/ 153134 h 5513991"/>
              <a:gd name="connsiteX2" fmla="*/ 4080444 w 4499468"/>
              <a:gd name="connsiteY2" fmla="*/ 208242 h 5513991"/>
              <a:gd name="connsiteX3" fmla="*/ 4453638 w 4499468"/>
              <a:gd name="connsiteY3" fmla="*/ 228666 h 5513991"/>
              <a:gd name="connsiteX4" fmla="*/ 4481517 w 4499468"/>
              <a:gd name="connsiteY4" fmla="*/ 250471 h 5513991"/>
              <a:gd name="connsiteX5" fmla="*/ 4479743 w 4499468"/>
              <a:gd name="connsiteY5" fmla="*/ 282222 h 5513991"/>
              <a:gd name="connsiteX6" fmla="*/ 4482665 w 4499468"/>
              <a:gd name="connsiteY6" fmla="*/ 283939 h 5513991"/>
              <a:gd name="connsiteX7" fmla="*/ 4499091 w 4499468"/>
              <a:gd name="connsiteY7" fmla="*/ 315514 h 5513991"/>
              <a:gd name="connsiteX8" fmla="*/ 4476830 w 4499468"/>
              <a:gd name="connsiteY8" fmla="*/ 373160 h 5513991"/>
              <a:gd name="connsiteX9" fmla="*/ 4473342 w 4499468"/>
              <a:gd name="connsiteY9" fmla="*/ 396781 h 5513991"/>
              <a:gd name="connsiteX10" fmla="*/ 4468237 w 4499468"/>
              <a:gd name="connsiteY10" fmla="*/ 488120 h 5513991"/>
              <a:gd name="connsiteX11" fmla="*/ 4467587 w 4499468"/>
              <a:gd name="connsiteY11" fmla="*/ 534537 h 5513991"/>
              <a:gd name="connsiteX12" fmla="*/ 4464488 w 4499468"/>
              <a:gd name="connsiteY12" fmla="*/ 563001 h 5513991"/>
              <a:gd name="connsiteX13" fmla="*/ 4463819 w 4499468"/>
              <a:gd name="connsiteY13" fmla="*/ 567182 h 5513991"/>
              <a:gd name="connsiteX14" fmla="*/ 4450882 w 4499468"/>
              <a:gd name="connsiteY14" fmla="*/ 798696 h 5513991"/>
              <a:gd name="connsiteX15" fmla="*/ 4452595 w 4499468"/>
              <a:gd name="connsiteY15" fmla="*/ 803530 h 5513991"/>
              <a:gd name="connsiteX16" fmla="*/ 4450444 w 4499468"/>
              <a:gd name="connsiteY16" fmla="*/ 827361 h 5513991"/>
              <a:gd name="connsiteX17" fmla="*/ 4448844 w 4499468"/>
              <a:gd name="connsiteY17" fmla="*/ 835146 h 5513991"/>
              <a:gd name="connsiteX18" fmla="*/ 4442606 w 4499468"/>
              <a:gd name="connsiteY18" fmla="*/ 946777 h 5513991"/>
              <a:gd name="connsiteX19" fmla="*/ 4444683 w 4499468"/>
              <a:gd name="connsiteY19" fmla="*/ 947677 h 5513991"/>
              <a:gd name="connsiteX20" fmla="*/ 4448802 w 4499468"/>
              <a:gd name="connsiteY20" fmla="*/ 983859 h 5513991"/>
              <a:gd name="connsiteX21" fmla="*/ 4444004 w 4499468"/>
              <a:gd name="connsiteY21" fmla="*/ 1082386 h 5513991"/>
              <a:gd name="connsiteX22" fmla="*/ 4443899 w 4499468"/>
              <a:gd name="connsiteY22" fmla="*/ 1140681 h 5513991"/>
              <a:gd name="connsiteX23" fmla="*/ 4448202 w 4499468"/>
              <a:gd name="connsiteY23" fmla="*/ 1161797 h 5513991"/>
              <a:gd name="connsiteX24" fmla="*/ 4451292 w 4499468"/>
              <a:gd name="connsiteY24" fmla="*/ 1191979 h 5513991"/>
              <a:gd name="connsiteX25" fmla="*/ 4460109 w 4499468"/>
              <a:gd name="connsiteY25" fmla="*/ 1244449 h 5513991"/>
              <a:gd name="connsiteX26" fmla="*/ 4462386 w 4499468"/>
              <a:gd name="connsiteY26" fmla="*/ 1294666 h 5513991"/>
              <a:gd name="connsiteX27" fmla="*/ 4461506 w 4499468"/>
              <a:gd name="connsiteY27" fmla="*/ 1328296 h 5513991"/>
              <a:gd name="connsiteX28" fmla="*/ 4461043 w 4499468"/>
              <a:gd name="connsiteY28" fmla="*/ 1333156 h 5513991"/>
              <a:gd name="connsiteX29" fmla="*/ 4451924 w 4499468"/>
              <a:gd name="connsiteY29" fmla="*/ 1373054 h 5513991"/>
              <a:gd name="connsiteX30" fmla="*/ 4455188 w 4499468"/>
              <a:gd name="connsiteY30" fmla="*/ 1376999 h 5513991"/>
              <a:gd name="connsiteX31" fmla="*/ 4458030 w 4499468"/>
              <a:gd name="connsiteY31" fmla="*/ 1389816 h 5513991"/>
              <a:gd name="connsiteX32" fmla="*/ 4453289 w 4499468"/>
              <a:gd name="connsiteY32" fmla="*/ 1400401 h 5513991"/>
              <a:gd name="connsiteX33" fmla="*/ 4443105 w 4499468"/>
              <a:gd name="connsiteY33" fmla="*/ 1450629 h 5513991"/>
              <a:gd name="connsiteX34" fmla="*/ 4432208 w 4499468"/>
              <a:gd name="connsiteY34" fmla="*/ 1524330 h 5513991"/>
              <a:gd name="connsiteX35" fmla="*/ 4427327 w 4499468"/>
              <a:gd name="connsiteY35" fmla="*/ 1535289 h 5513991"/>
              <a:gd name="connsiteX36" fmla="*/ 4412899 w 4499468"/>
              <a:gd name="connsiteY36" fmla="*/ 1607363 h 5513991"/>
              <a:gd name="connsiteX37" fmla="*/ 4409184 w 4499468"/>
              <a:gd name="connsiteY37" fmla="*/ 1645395 h 5513991"/>
              <a:gd name="connsiteX38" fmla="*/ 4412844 w 4499468"/>
              <a:gd name="connsiteY38" fmla="*/ 1649850 h 5513991"/>
              <a:gd name="connsiteX39" fmla="*/ 4411194 w 4499468"/>
              <a:gd name="connsiteY39" fmla="*/ 1661048 h 5513991"/>
              <a:gd name="connsiteX40" fmla="*/ 4411606 w 4499468"/>
              <a:gd name="connsiteY40" fmla="*/ 1664107 h 5513991"/>
              <a:gd name="connsiteX41" fmla="*/ 4413117 w 4499468"/>
              <a:gd name="connsiteY41" fmla="*/ 1681560 h 5513991"/>
              <a:gd name="connsiteX42" fmla="*/ 4401647 w 4499468"/>
              <a:gd name="connsiteY42" fmla="*/ 1716455 h 5513991"/>
              <a:gd name="connsiteX43" fmla="*/ 4399587 w 4499468"/>
              <a:gd name="connsiteY43" fmla="*/ 1716581 h 5513991"/>
              <a:gd name="connsiteX44" fmla="*/ 4391089 w 4499468"/>
              <a:gd name="connsiteY44" fmla="*/ 1868666 h 5513991"/>
              <a:gd name="connsiteX45" fmla="*/ 4399780 w 4499468"/>
              <a:gd name="connsiteY45" fmla="*/ 1892828 h 5513991"/>
              <a:gd name="connsiteX46" fmla="*/ 4402058 w 4499468"/>
              <a:gd name="connsiteY46" fmla="*/ 1943047 h 5513991"/>
              <a:gd name="connsiteX47" fmla="*/ 4401177 w 4499468"/>
              <a:gd name="connsiteY47" fmla="*/ 1976676 h 5513991"/>
              <a:gd name="connsiteX48" fmla="*/ 4400715 w 4499468"/>
              <a:gd name="connsiteY48" fmla="*/ 1981536 h 5513991"/>
              <a:gd name="connsiteX49" fmla="*/ 4391595 w 4499468"/>
              <a:gd name="connsiteY49" fmla="*/ 2021434 h 5513991"/>
              <a:gd name="connsiteX50" fmla="*/ 4394860 w 4499468"/>
              <a:gd name="connsiteY50" fmla="*/ 2025379 h 5513991"/>
              <a:gd name="connsiteX51" fmla="*/ 4397701 w 4499468"/>
              <a:gd name="connsiteY51" fmla="*/ 2038196 h 5513991"/>
              <a:gd name="connsiteX52" fmla="*/ 4392960 w 4499468"/>
              <a:gd name="connsiteY52" fmla="*/ 2048781 h 5513991"/>
              <a:gd name="connsiteX53" fmla="*/ 4382776 w 4499468"/>
              <a:gd name="connsiteY53" fmla="*/ 2099011 h 5513991"/>
              <a:gd name="connsiteX54" fmla="*/ 4375445 w 4499468"/>
              <a:gd name="connsiteY54" fmla="*/ 2148592 h 5513991"/>
              <a:gd name="connsiteX55" fmla="*/ 4319362 w 4499468"/>
              <a:gd name="connsiteY55" fmla="*/ 3204925 h 5513991"/>
              <a:gd name="connsiteX56" fmla="*/ 4243956 w 4499468"/>
              <a:gd name="connsiteY56" fmla="*/ 5036659 h 5513991"/>
              <a:gd name="connsiteX57" fmla="*/ 4242847 w 4499468"/>
              <a:gd name="connsiteY57" fmla="*/ 5242987 h 5513991"/>
              <a:gd name="connsiteX58" fmla="*/ 4187554 w 4499468"/>
              <a:gd name="connsiteY58" fmla="*/ 5513970 h 5513991"/>
              <a:gd name="connsiteX59" fmla="*/ 298746 w 4499468"/>
              <a:gd name="connsiteY59" fmla="*/ 5249166 h 5513991"/>
              <a:gd name="connsiteX60" fmla="*/ 1462 w 4499468"/>
              <a:gd name="connsiteY60" fmla="*/ 5237777 h 5513991"/>
              <a:gd name="connsiteX61" fmla="*/ 7874 w 4499468"/>
              <a:gd name="connsiteY61" fmla="*/ 4977753 h 5513991"/>
              <a:gd name="connsiteX62" fmla="*/ 20715 w 4499468"/>
              <a:gd name="connsiteY62" fmla="*/ 4752822 h 5513991"/>
              <a:gd name="connsiteX63" fmla="*/ 222466 w 4499468"/>
              <a:gd name="connsiteY63" fmla="*/ 0 h 5513991"/>
              <a:gd name="connsiteX0" fmla="*/ 222466 w 4499468"/>
              <a:gd name="connsiteY0" fmla="*/ 0 h 5513991"/>
              <a:gd name="connsiteX1" fmla="*/ 3251633 w 4499468"/>
              <a:gd name="connsiteY1" fmla="*/ 153134 h 5513991"/>
              <a:gd name="connsiteX2" fmla="*/ 4080444 w 4499468"/>
              <a:gd name="connsiteY2" fmla="*/ 208242 h 5513991"/>
              <a:gd name="connsiteX3" fmla="*/ 4453638 w 4499468"/>
              <a:gd name="connsiteY3" fmla="*/ 228666 h 5513991"/>
              <a:gd name="connsiteX4" fmla="*/ 4481517 w 4499468"/>
              <a:gd name="connsiteY4" fmla="*/ 250471 h 5513991"/>
              <a:gd name="connsiteX5" fmla="*/ 4479743 w 4499468"/>
              <a:gd name="connsiteY5" fmla="*/ 282222 h 5513991"/>
              <a:gd name="connsiteX6" fmla="*/ 4482665 w 4499468"/>
              <a:gd name="connsiteY6" fmla="*/ 283939 h 5513991"/>
              <a:gd name="connsiteX7" fmla="*/ 4499091 w 4499468"/>
              <a:gd name="connsiteY7" fmla="*/ 315514 h 5513991"/>
              <a:gd name="connsiteX8" fmla="*/ 4476830 w 4499468"/>
              <a:gd name="connsiteY8" fmla="*/ 373160 h 5513991"/>
              <a:gd name="connsiteX9" fmla="*/ 4473342 w 4499468"/>
              <a:gd name="connsiteY9" fmla="*/ 396781 h 5513991"/>
              <a:gd name="connsiteX10" fmla="*/ 4468237 w 4499468"/>
              <a:gd name="connsiteY10" fmla="*/ 488120 h 5513991"/>
              <a:gd name="connsiteX11" fmla="*/ 4467587 w 4499468"/>
              <a:gd name="connsiteY11" fmla="*/ 534537 h 5513991"/>
              <a:gd name="connsiteX12" fmla="*/ 4464488 w 4499468"/>
              <a:gd name="connsiteY12" fmla="*/ 563001 h 5513991"/>
              <a:gd name="connsiteX13" fmla="*/ 4463819 w 4499468"/>
              <a:gd name="connsiteY13" fmla="*/ 567182 h 5513991"/>
              <a:gd name="connsiteX14" fmla="*/ 4450882 w 4499468"/>
              <a:gd name="connsiteY14" fmla="*/ 798696 h 5513991"/>
              <a:gd name="connsiteX15" fmla="*/ 4452595 w 4499468"/>
              <a:gd name="connsiteY15" fmla="*/ 803530 h 5513991"/>
              <a:gd name="connsiteX16" fmla="*/ 4450444 w 4499468"/>
              <a:gd name="connsiteY16" fmla="*/ 827361 h 5513991"/>
              <a:gd name="connsiteX17" fmla="*/ 4448844 w 4499468"/>
              <a:gd name="connsiteY17" fmla="*/ 835146 h 5513991"/>
              <a:gd name="connsiteX18" fmla="*/ 4442606 w 4499468"/>
              <a:gd name="connsiteY18" fmla="*/ 946777 h 5513991"/>
              <a:gd name="connsiteX19" fmla="*/ 4444683 w 4499468"/>
              <a:gd name="connsiteY19" fmla="*/ 947677 h 5513991"/>
              <a:gd name="connsiteX20" fmla="*/ 4448802 w 4499468"/>
              <a:gd name="connsiteY20" fmla="*/ 983859 h 5513991"/>
              <a:gd name="connsiteX21" fmla="*/ 4444004 w 4499468"/>
              <a:gd name="connsiteY21" fmla="*/ 1082386 h 5513991"/>
              <a:gd name="connsiteX22" fmla="*/ 4443899 w 4499468"/>
              <a:gd name="connsiteY22" fmla="*/ 1140681 h 5513991"/>
              <a:gd name="connsiteX23" fmla="*/ 4448202 w 4499468"/>
              <a:gd name="connsiteY23" fmla="*/ 1161797 h 5513991"/>
              <a:gd name="connsiteX24" fmla="*/ 4451292 w 4499468"/>
              <a:gd name="connsiteY24" fmla="*/ 1191979 h 5513991"/>
              <a:gd name="connsiteX25" fmla="*/ 4460109 w 4499468"/>
              <a:gd name="connsiteY25" fmla="*/ 1244449 h 5513991"/>
              <a:gd name="connsiteX26" fmla="*/ 4462386 w 4499468"/>
              <a:gd name="connsiteY26" fmla="*/ 1294666 h 5513991"/>
              <a:gd name="connsiteX27" fmla="*/ 4461506 w 4499468"/>
              <a:gd name="connsiteY27" fmla="*/ 1328296 h 5513991"/>
              <a:gd name="connsiteX28" fmla="*/ 4461043 w 4499468"/>
              <a:gd name="connsiteY28" fmla="*/ 1333156 h 5513991"/>
              <a:gd name="connsiteX29" fmla="*/ 4451924 w 4499468"/>
              <a:gd name="connsiteY29" fmla="*/ 1373054 h 5513991"/>
              <a:gd name="connsiteX30" fmla="*/ 4455188 w 4499468"/>
              <a:gd name="connsiteY30" fmla="*/ 1376999 h 5513991"/>
              <a:gd name="connsiteX31" fmla="*/ 4458030 w 4499468"/>
              <a:gd name="connsiteY31" fmla="*/ 1389816 h 5513991"/>
              <a:gd name="connsiteX32" fmla="*/ 4453289 w 4499468"/>
              <a:gd name="connsiteY32" fmla="*/ 1400401 h 5513991"/>
              <a:gd name="connsiteX33" fmla="*/ 4443105 w 4499468"/>
              <a:gd name="connsiteY33" fmla="*/ 1450629 h 5513991"/>
              <a:gd name="connsiteX34" fmla="*/ 4432208 w 4499468"/>
              <a:gd name="connsiteY34" fmla="*/ 1524330 h 5513991"/>
              <a:gd name="connsiteX35" fmla="*/ 4427327 w 4499468"/>
              <a:gd name="connsiteY35" fmla="*/ 1535289 h 5513991"/>
              <a:gd name="connsiteX36" fmla="*/ 4412899 w 4499468"/>
              <a:gd name="connsiteY36" fmla="*/ 1607363 h 5513991"/>
              <a:gd name="connsiteX37" fmla="*/ 4409184 w 4499468"/>
              <a:gd name="connsiteY37" fmla="*/ 1645395 h 5513991"/>
              <a:gd name="connsiteX38" fmla="*/ 4412844 w 4499468"/>
              <a:gd name="connsiteY38" fmla="*/ 1649850 h 5513991"/>
              <a:gd name="connsiteX39" fmla="*/ 4411194 w 4499468"/>
              <a:gd name="connsiteY39" fmla="*/ 1661048 h 5513991"/>
              <a:gd name="connsiteX40" fmla="*/ 4411606 w 4499468"/>
              <a:gd name="connsiteY40" fmla="*/ 1664107 h 5513991"/>
              <a:gd name="connsiteX41" fmla="*/ 4413117 w 4499468"/>
              <a:gd name="connsiteY41" fmla="*/ 1681560 h 5513991"/>
              <a:gd name="connsiteX42" fmla="*/ 4401647 w 4499468"/>
              <a:gd name="connsiteY42" fmla="*/ 1716455 h 5513991"/>
              <a:gd name="connsiteX43" fmla="*/ 4399587 w 4499468"/>
              <a:gd name="connsiteY43" fmla="*/ 1716581 h 5513991"/>
              <a:gd name="connsiteX44" fmla="*/ 4391089 w 4499468"/>
              <a:gd name="connsiteY44" fmla="*/ 1868666 h 5513991"/>
              <a:gd name="connsiteX45" fmla="*/ 4399780 w 4499468"/>
              <a:gd name="connsiteY45" fmla="*/ 1892828 h 5513991"/>
              <a:gd name="connsiteX46" fmla="*/ 4402058 w 4499468"/>
              <a:gd name="connsiteY46" fmla="*/ 1943047 h 5513991"/>
              <a:gd name="connsiteX47" fmla="*/ 4401177 w 4499468"/>
              <a:gd name="connsiteY47" fmla="*/ 1976676 h 5513991"/>
              <a:gd name="connsiteX48" fmla="*/ 4400715 w 4499468"/>
              <a:gd name="connsiteY48" fmla="*/ 1981536 h 5513991"/>
              <a:gd name="connsiteX49" fmla="*/ 4391595 w 4499468"/>
              <a:gd name="connsiteY49" fmla="*/ 2021434 h 5513991"/>
              <a:gd name="connsiteX50" fmla="*/ 4394860 w 4499468"/>
              <a:gd name="connsiteY50" fmla="*/ 2025379 h 5513991"/>
              <a:gd name="connsiteX51" fmla="*/ 4397701 w 4499468"/>
              <a:gd name="connsiteY51" fmla="*/ 2038196 h 5513991"/>
              <a:gd name="connsiteX52" fmla="*/ 4392960 w 4499468"/>
              <a:gd name="connsiteY52" fmla="*/ 2048781 h 5513991"/>
              <a:gd name="connsiteX53" fmla="*/ 4382776 w 4499468"/>
              <a:gd name="connsiteY53" fmla="*/ 2099011 h 5513991"/>
              <a:gd name="connsiteX54" fmla="*/ 4375445 w 4499468"/>
              <a:gd name="connsiteY54" fmla="*/ 2148592 h 5513991"/>
              <a:gd name="connsiteX55" fmla="*/ 4243956 w 4499468"/>
              <a:gd name="connsiteY55" fmla="*/ 5036659 h 5513991"/>
              <a:gd name="connsiteX56" fmla="*/ 4242847 w 4499468"/>
              <a:gd name="connsiteY56" fmla="*/ 5242987 h 5513991"/>
              <a:gd name="connsiteX57" fmla="*/ 4187554 w 4499468"/>
              <a:gd name="connsiteY57" fmla="*/ 5513970 h 5513991"/>
              <a:gd name="connsiteX58" fmla="*/ 298746 w 4499468"/>
              <a:gd name="connsiteY58" fmla="*/ 5249166 h 5513991"/>
              <a:gd name="connsiteX59" fmla="*/ 1462 w 4499468"/>
              <a:gd name="connsiteY59" fmla="*/ 5237777 h 5513991"/>
              <a:gd name="connsiteX60" fmla="*/ 7874 w 4499468"/>
              <a:gd name="connsiteY60" fmla="*/ 4977753 h 5513991"/>
              <a:gd name="connsiteX61" fmla="*/ 20715 w 4499468"/>
              <a:gd name="connsiteY61" fmla="*/ 4752822 h 5513991"/>
              <a:gd name="connsiteX62" fmla="*/ 222466 w 4499468"/>
              <a:gd name="connsiteY62" fmla="*/ 0 h 5513991"/>
              <a:gd name="connsiteX0" fmla="*/ 222466 w 4482665"/>
              <a:gd name="connsiteY0" fmla="*/ 0 h 5513991"/>
              <a:gd name="connsiteX1" fmla="*/ 3251633 w 4482665"/>
              <a:gd name="connsiteY1" fmla="*/ 153134 h 5513991"/>
              <a:gd name="connsiteX2" fmla="*/ 4080444 w 4482665"/>
              <a:gd name="connsiteY2" fmla="*/ 208242 h 5513991"/>
              <a:gd name="connsiteX3" fmla="*/ 4453638 w 4482665"/>
              <a:gd name="connsiteY3" fmla="*/ 228666 h 5513991"/>
              <a:gd name="connsiteX4" fmla="*/ 4481517 w 4482665"/>
              <a:gd name="connsiteY4" fmla="*/ 250471 h 5513991"/>
              <a:gd name="connsiteX5" fmla="*/ 4479743 w 4482665"/>
              <a:gd name="connsiteY5" fmla="*/ 282222 h 5513991"/>
              <a:gd name="connsiteX6" fmla="*/ 4482665 w 4482665"/>
              <a:gd name="connsiteY6" fmla="*/ 283939 h 5513991"/>
              <a:gd name="connsiteX7" fmla="*/ 4476830 w 4482665"/>
              <a:gd name="connsiteY7" fmla="*/ 373160 h 5513991"/>
              <a:gd name="connsiteX8" fmla="*/ 4473342 w 4482665"/>
              <a:gd name="connsiteY8" fmla="*/ 396781 h 5513991"/>
              <a:gd name="connsiteX9" fmla="*/ 4468237 w 4482665"/>
              <a:gd name="connsiteY9" fmla="*/ 488120 h 5513991"/>
              <a:gd name="connsiteX10" fmla="*/ 4467587 w 4482665"/>
              <a:gd name="connsiteY10" fmla="*/ 534537 h 5513991"/>
              <a:gd name="connsiteX11" fmla="*/ 4464488 w 4482665"/>
              <a:gd name="connsiteY11" fmla="*/ 563001 h 5513991"/>
              <a:gd name="connsiteX12" fmla="*/ 4463819 w 4482665"/>
              <a:gd name="connsiteY12" fmla="*/ 567182 h 5513991"/>
              <a:gd name="connsiteX13" fmla="*/ 4450882 w 4482665"/>
              <a:gd name="connsiteY13" fmla="*/ 798696 h 5513991"/>
              <a:gd name="connsiteX14" fmla="*/ 4452595 w 4482665"/>
              <a:gd name="connsiteY14" fmla="*/ 803530 h 5513991"/>
              <a:gd name="connsiteX15" fmla="*/ 4450444 w 4482665"/>
              <a:gd name="connsiteY15" fmla="*/ 827361 h 5513991"/>
              <a:gd name="connsiteX16" fmla="*/ 4448844 w 4482665"/>
              <a:gd name="connsiteY16" fmla="*/ 835146 h 5513991"/>
              <a:gd name="connsiteX17" fmla="*/ 4442606 w 4482665"/>
              <a:gd name="connsiteY17" fmla="*/ 946777 h 5513991"/>
              <a:gd name="connsiteX18" fmla="*/ 4444683 w 4482665"/>
              <a:gd name="connsiteY18" fmla="*/ 947677 h 5513991"/>
              <a:gd name="connsiteX19" fmla="*/ 4448802 w 4482665"/>
              <a:gd name="connsiteY19" fmla="*/ 983859 h 5513991"/>
              <a:gd name="connsiteX20" fmla="*/ 4444004 w 4482665"/>
              <a:gd name="connsiteY20" fmla="*/ 1082386 h 5513991"/>
              <a:gd name="connsiteX21" fmla="*/ 4443899 w 4482665"/>
              <a:gd name="connsiteY21" fmla="*/ 1140681 h 5513991"/>
              <a:gd name="connsiteX22" fmla="*/ 4448202 w 4482665"/>
              <a:gd name="connsiteY22" fmla="*/ 1161797 h 5513991"/>
              <a:gd name="connsiteX23" fmla="*/ 4451292 w 4482665"/>
              <a:gd name="connsiteY23" fmla="*/ 1191979 h 5513991"/>
              <a:gd name="connsiteX24" fmla="*/ 4460109 w 4482665"/>
              <a:gd name="connsiteY24" fmla="*/ 1244449 h 5513991"/>
              <a:gd name="connsiteX25" fmla="*/ 4462386 w 4482665"/>
              <a:gd name="connsiteY25" fmla="*/ 1294666 h 5513991"/>
              <a:gd name="connsiteX26" fmla="*/ 4461506 w 4482665"/>
              <a:gd name="connsiteY26" fmla="*/ 1328296 h 5513991"/>
              <a:gd name="connsiteX27" fmla="*/ 4461043 w 4482665"/>
              <a:gd name="connsiteY27" fmla="*/ 1333156 h 5513991"/>
              <a:gd name="connsiteX28" fmla="*/ 4451924 w 4482665"/>
              <a:gd name="connsiteY28" fmla="*/ 1373054 h 5513991"/>
              <a:gd name="connsiteX29" fmla="*/ 4455188 w 4482665"/>
              <a:gd name="connsiteY29" fmla="*/ 1376999 h 5513991"/>
              <a:gd name="connsiteX30" fmla="*/ 4458030 w 4482665"/>
              <a:gd name="connsiteY30" fmla="*/ 1389816 h 5513991"/>
              <a:gd name="connsiteX31" fmla="*/ 4453289 w 4482665"/>
              <a:gd name="connsiteY31" fmla="*/ 1400401 h 5513991"/>
              <a:gd name="connsiteX32" fmla="*/ 4443105 w 4482665"/>
              <a:gd name="connsiteY32" fmla="*/ 1450629 h 5513991"/>
              <a:gd name="connsiteX33" fmla="*/ 4432208 w 4482665"/>
              <a:gd name="connsiteY33" fmla="*/ 1524330 h 5513991"/>
              <a:gd name="connsiteX34" fmla="*/ 4427327 w 4482665"/>
              <a:gd name="connsiteY34" fmla="*/ 1535289 h 5513991"/>
              <a:gd name="connsiteX35" fmla="*/ 4412899 w 4482665"/>
              <a:gd name="connsiteY35" fmla="*/ 1607363 h 5513991"/>
              <a:gd name="connsiteX36" fmla="*/ 4409184 w 4482665"/>
              <a:gd name="connsiteY36" fmla="*/ 1645395 h 5513991"/>
              <a:gd name="connsiteX37" fmla="*/ 4412844 w 4482665"/>
              <a:gd name="connsiteY37" fmla="*/ 1649850 h 5513991"/>
              <a:gd name="connsiteX38" fmla="*/ 4411194 w 4482665"/>
              <a:gd name="connsiteY38" fmla="*/ 1661048 h 5513991"/>
              <a:gd name="connsiteX39" fmla="*/ 4411606 w 4482665"/>
              <a:gd name="connsiteY39" fmla="*/ 1664107 h 5513991"/>
              <a:gd name="connsiteX40" fmla="*/ 4413117 w 4482665"/>
              <a:gd name="connsiteY40" fmla="*/ 1681560 h 5513991"/>
              <a:gd name="connsiteX41" fmla="*/ 4401647 w 4482665"/>
              <a:gd name="connsiteY41" fmla="*/ 1716455 h 5513991"/>
              <a:gd name="connsiteX42" fmla="*/ 4399587 w 4482665"/>
              <a:gd name="connsiteY42" fmla="*/ 1716581 h 5513991"/>
              <a:gd name="connsiteX43" fmla="*/ 4391089 w 4482665"/>
              <a:gd name="connsiteY43" fmla="*/ 1868666 h 5513991"/>
              <a:gd name="connsiteX44" fmla="*/ 4399780 w 4482665"/>
              <a:gd name="connsiteY44" fmla="*/ 1892828 h 5513991"/>
              <a:gd name="connsiteX45" fmla="*/ 4402058 w 4482665"/>
              <a:gd name="connsiteY45" fmla="*/ 1943047 h 5513991"/>
              <a:gd name="connsiteX46" fmla="*/ 4401177 w 4482665"/>
              <a:gd name="connsiteY46" fmla="*/ 1976676 h 5513991"/>
              <a:gd name="connsiteX47" fmla="*/ 4400715 w 4482665"/>
              <a:gd name="connsiteY47" fmla="*/ 1981536 h 5513991"/>
              <a:gd name="connsiteX48" fmla="*/ 4391595 w 4482665"/>
              <a:gd name="connsiteY48" fmla="*/ 2021434 h 5513991"/>
              <a:gd name="connsiteX49" fmla="*/ 4394860 w 4482665"/>
              <a:gd name="connsiteY49" fmla="*/ 2025379 h 5513991"/>
              <a:gd name="connsiteX50" fmla="*/ 4397701 w 4482665"/>
              <a:gd name="connsiteY50" fmla="*/ 2038196 h 5513991"/>
              <a:gd name="connsiteX51" fmla="*/ 4392960 w 4482665"/>
              <a:gd name="connsiteY51" fmla="*/ 2048781 h 5513991"/>
              <a:gd name="connsiteX52" fmla="*/ 4382776 w 4482665"/>
              <a:gd name="connsiteY52" fmla="*/ 2099011 h 5513991"/>
              <a:gd name="connsiteX53" fmla="*/ 4375445 w 4482665"/>
              <a:gd name="connsiteY53" fmla="*/ 2148592 h 5513991"/>
              <a:gd name="connsiteX54" fmla="*/ 4243956 w 4482665"/>
              <a:gd name="connsiteY54" fmla="*/ 5036659 h 5513991"/>
              <a:gd name="connsiteX55" fmla="*/ 4242847 w 4482665"/>
              <a:gd name="connsiteY55" fmla="*/ 5242987 h 5513991"/>
              <a:gd name="connsiteX56" fmla="*/ 4187554 w 4482665"/>
              <a:gd name="connsiteY56" fmla="*/ 5513970 h 5513991"/>
              <a:gd name="connsiteX57" fmla="*/ 298746 w 4482665"/>
              <a:gd name="connsiteY57" fmla="*/ 5249166 h 5513991"/>
              <a:gd name="connsiteX58" fmla="*/ 1462 w 4482665"/>
              <a:gd name="connsiteY58" fmla="*/ 5237777 h 5513991"/>
              <a:gd name="connsiteX59" fmla="*/ 7874 w 4482665"/>
              <a:gd name="connsiteY59" fmla="*/ 4977753 h 5513991"/>
              <a:gd name="connsiteX60" fmla="*/ 20715 w 4482665"/>
              <a:gd name="connsiteY60" fmla="*/ 4752822 h 5513991"/>
              <a:gd name="connsiteX61" fmla="*/ 222466 w 4482665"/>
              <a:gd name="connsiteY61" fmla="*/ 0 h 5513991"/>
              <a:gd name="connsiteX0" fmla="*/ 222466 w 4481517"/>
              <a:gd name="connsiteY0" fmla="*/ 0 h 5513991"/>
              <a:gd name="connsiteX1" fmla="*/ 3251633 w 4481517"/>
              <a:gd name="connsiteY1" fmla="*/ 153134 h 5513991"/>
              <a:gd name="connsiteX2" fmla="*/ 4080444 w 4481517"/>
              <a:gd name="connsiteY2" fmla="*/ 208242 h 5513991"/>
              <a:gd name="connsiteX3" fmla="*/ 4453638 w 4481517"/>
              <a:gd name="connsiteY3" fmla="*/ 228666 h 5513991"/>
              <a:gd name="connsiteX4" fmla="*/ 4481517 w 4481517"/>
              <a:gd name="connsiteY4" fmla="*/ 250471 h 5513991"/>
              <a:gd name="connsiteX5" fmla="*/ 4479743 w 4481517"/>
              <a:gd name="connsiteY5" fmla="*/ 282222 h 5513991"/>
              <a:gd name="connsiteX6" fmla="*/ 4476830 w 4481517"/>
              <a:gd name="connsiteY6" fmla="*/ 373160 h 5513991"/>
              <a:gd name="connsiteX7" fmla="*/ 4473342 w 4481517"/>
              <a:gd name="connsiteY7" fmla="*/ 396781 h 5513991"/>
              <a:gd name="connsiteX8" fmla="*/ 4468237 w 4481517"/>
              <a:gd name="connsiteY8" fmla="*/ 488120 h 5513991"/>
              <a:gd name="connsiteX9" fmla="*/ 4467587 w 4481517"/>
              <a:gd name="connsiteY9" fmla="*/ 534537 h 5513991"/>
              <a:gd name="connsiteX10" fmla="*/ 4464488 w 4481517"/>
              <a:gd name="connsiteY10" fmla="*/ 563001 h 5513991"/>
              <a:gd name="connsiteX11" fmla="*/ 4463819 w 4481517"/>
              <a:gd name="connsiteY11" fmla="*/ 567182 h 5513991"/>
              <a:gd name="connsiteX12" fmla="*/ 4450882 w 4481517"/>
              <a:gd name="connsiteY12" fmla="*/ 798696 h 5513991"/>
              <a:gd name="connsiteX13" fmla="*/ 4452595 w 4481517"/>
              <a:gd name="connsiteY13" fmla="*/ 803530 h 5513991"/>
              <a:gd name="connsiteX14" fmla="*/ 4450444 w 4481517"/>
              <a:gd name="connsiteY14" fmla="*/ 827361 h 5513991"/>
              <a:gd name="connsiteX15" fmla="*/ 4448844 w 4481517"/>
              <a:gd name="connsiteY15" fmla="*/ 835146 h 5513991"/>
              <a:gd name="connsiteX16" fmla="*/ 4442606 w 4481517"/>
              <a:gd name="connsiteY16" fmla="*/ 946777 h 5513991"/>
              <a:gd name="connsiteX17" fmla="*/ 4444683 w 4481517"/>
              <a:gd name="connsiteY17" fmla="*/ 947677 h 5513991"/>
              <a:gd name="connsiteX18" fmla="*/ 4448802 w 4481517"/>
              <a:gd name="connsiteY18" fmla="*/ 983859 h 5513991"/>
              <a:gd name="connsiteX19" fmla="*/ 4444004 w 4481517"/>
              <a:gd name="connsiteY19" fmla="*/ 1082386 h 5513991"/>
              <a:gd name="connsiteX20" fmla="*/ 4443899 w 4481517"/>
              <a:gd name="connsiteY20" fmla="*/ 1140681 h 5513991"/>
              <a:gd name="connsiteX21" fmla="*/ 4448202 w 4481517"/>
              <a:gd name="connsiteY21" fmla="*/ 1161797 h 5513991"/>
              <a:gd name="connsiteX22" fmla="*/ 4451292 w 4481517"/>
              <a:gd name="connsiteY22" fmla="*/ 1191979 h 5513991"/>
              <a:gd name="connsiteX23" fmla="*/ 4460109 w 4481517"/>
              <a:gd name="connsiteY23" fmla="*/ 1244449 h 5513991"/>
              <a:gd name="connsiteX24" fmla="*/ 4462386 w 4481517"/>
              <a:gd name="connsiteY24" fmla="*/ 1294666 h 5513991"/>
              <a:gd name="connsiteX25" fmla="*/ 4461506 w 4481517"/>
              <a:gd name="connsiteY25" fmla="*/ 1328296 h 5513991"/>
              <a:gd name="connsiteX26" fmla="*/ 4461043 w 4481517"/>
              <a:gd name="connsiteY26" fmla="*/ 1333156 h 5513991"/>
              <a:gd name="connsiteX27" fmla="*/ 4451924 w 4481517"/>
              <a:gd name="connsiteY27" fmla="*/ 1373054 h 5513991"/>
              <a:gd name="connsiteX28" fmla="*/ 4455188 w 4481517"/>
              <a:gd name="connsiteY28" fmla="*/ 1376999 h 5513991"/>
              <a:gd name="connsiteX29" fmla="*/ 4458030 w 4481517"/>
              <a:gd name="connsiteY29" fmla="*/ 1389816 h 5513991"/>
              <a:gd name="connsiteX30" fmla="*/ 4453289 w 4481517"/>
              <a:gd name="connsiteY30" fmla="*/ 1400401 h 5513991"/>
              <a:gd name="connsiteX31" fmla="*/ 4443105 w 4481517"/>
              <a:gd name="connsiteY31" fmla="*/ 1450629 h 5513991"/>
              <a:gd name="connsiteX32" fmla="*/ 4432208 w 4481517"/>
              <a:gd name="connsiteY32" fmla="*/ 1524330 h 5513991"/>
              <a:gd name="connsiteX33" fmla="*/ 4427327 w 4481517"/>
              <a:gd name="connsiteY33" fmla="*/ 1535289 h 5513991"/>
              <a:gd name="connsiteX34" fmla="*/ 4412899 w 4481517"/>
              <a:gd name="connsiteY34" fmla="*/ 1607363 h 5513991"/>
              <a:gd name="connsiteX35" fmla="*/ 4409184 w 4481517"/>
              <a:gd name="connsiteY35" fmla="*/ 1645395 h 5513991"/>
              <a:gd name="connsiteX36" fmla="*/ 4412844 w 4481517"/>
              <a:gd name="connsiteY36" fmla="*/ 1649850 h 5513991"/>
              <a:gd name="connsiteX37" fmla="*/ 4411194 w 4481517"/>
              <a:gd name="connsiteY37" fmla="*/ 1661048 h 5513991"/>
              <a:gd name="connsiteX38" fmla="*/ 4411606 w 4481517"/>
              <a:gd name="connsiteY38" fmla="*/ 1664107 h 5513991"/>
              <a:gd name="connsiteX39" fmla="*/ 4413117 w 4481517"/>
              <a:gd name="connsiteY39" fmla="*/ 1681560 h 5513991"/>
              <a:gd name="connsiteX40" fmla="*/ 4401647 w 4481517"/>
              <a:gd name="connsiteY40" fmla="*/ 1716455 h 5513991"/>
              <a:gd name="connsiteX41" fmla="*/ 4399587 w 4481517"/>
              <a:gd name="connsiteY41" fmla="*/ 1716581 h 5513991"/>
              <a:gd name="connsiteX42" fmla="*/ 4391089 w 4481517"/>
              <a:gd name="connsiteY42" fmla="*/ 1868666 h 5513991"/>
              <a:gd name="connsiteX43" fmla="*/ 4399780 w 4481517"/>
              <a:gd name="connsiteY43" fmla="*/ 1892828 h 5513991"/>
              <a:gd name="connsiteX44" fmla="*/ 4402058 w 4481517"/>
              <a:gd name="connsiteY44" fmla="*/ 1943047 h 5513991"/>
              <a:gd name="connsiteX45" fmla="*/ 4401177 w 4481517"/>
              <a:gd name="connsiteY45" fmla="*/ 1976676 h 5513991"/>
              <a:gd name="connsiteX46" fmla="*/ 4400715 w 4481517"/>
              <a:gd name="connsiteY46" fmla="*/ 1981536 h 5513991"/>
              <a:gd name="connsiteX47" fmla="*/ 4391595 w 4481517"/>
              <a:gd name="connsiteY47" fmla="*/ 2021434 h 5513991"/>
              <a:gd name="connsiteX48" fmla="*/ 4394860 w 4481517"/>
              <a:gd name="connsiteY48" fmla="*/ 2025379 h 5513991"/>
              <a:gd name="connsiteX49" fmla="*/ 4397701 w 4481517"/>
              <a:gd name="connsiteY49" fmla="*/ 2038196 h 5513991"/>
              <a:gd name="connsiteX50" fmla="*/ 4392960 w 4481517"/>
              <a:gd name="connsiteY50" fmla="*/ 2048781 h 5513991"/>
              <a:gd name="connsiteX51" fmla="*/ 4382776 w 4481517"/>
              <a:gd name="connsiteY51" fmla="*/ 2099011 h 5513991"/>
              <a:gd name="connsiteX52" fmla="*/ 4375445 w 4481517"/>
              <a:gd name="connsiteY52" fmla="*/ 2148592 h 5513991"/>
              <a:gd name="connsiteX53" fmla="*/ 4243956 w 4481517"/>
              <a:gd name="connsiteY53" fmla="*/ 5036659 h 5513991"/>
              <a:gd name="connsiteX54" fmla="*/ 4242847 w 4481517"/>
              <a:gd name="connsiteY54" fmla="*/ 5242987 h 5513991"/>
              <a:gd name="connsiteX55" fmla="*/ 4187554 w 4481517"/>
              <a:gd name="connsiteY55" fmla="*/ 5513970 h 5513991"/>
              <a:gd name="connsiteX56" fmla="*/ 298746 w 4481517"/>
              <a:gd name="connsiteY56" fmla="*/ 5249166 h 5513991"/>
              <a:gd name="connsiteX57" fmla="*/ 1462 w 4481517"/>
              <a:gd name="connsiteY57" fmla="*/ 5237777 h 5513991"/>
              <a:gd name="connsiteX58" fmla="*/ 7874 w 4481517"/>
              <a:gd name="connsiteY58" fmla="*/ 4977753 h 5513991"/>
              <a:gd name="connsiteX59" fmla="*/ 20715 w 4481517"/>
              <a:gd name="connsiteY59" fmla="*/ 4752822 h 5513991"/>
              <a:gd name="connsiteX60" fmla="*/ 222466 w 4481517"/>
              <a:gd name="connsiteY60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73342 w 4482645"/>
              <a:gd name="connsiteY6" fmla="*/ 396781 h 5513991"/>
              <a:gd name="connsiteX7" fmla="*/ 4468237 w 4482645"/>
              <a:gd name="connsiteY7" fmla="*/ 488120 h 5513991"/>
              <a:gd name="connsiteX8" fmla="*/ 4467587 w 4482645"/>
              <a:gd name="connsiteY8" fmla="*/ 534537 h 5513991"/>
              <a:gd name="connsiteX9" fmla="*/ 4464488 w 4482645"/>
              <a:gd name="connsiteY9" fmla="*/ 563001 h 5513991"/>
              <a:gd name="connsiteX10" fmla="*/ 4463819 w 4482645"/>
              <a:gd name="connsiteY10" fmla="*/ 567182 h 5513991"/>
              <a:gd name="connsiteX11" fmla="*/ 4450882 w 4482645"/>
              <a:gd name="connsiteY11" fmla="*/ 798696 h 5513991"/>
              <a:gd name="connsiteX12" fmla="*/ 4452595 w 4482645"/>
              <a:gd name="connsiteY12" fmla="*/ 803530 h 5513991"/>
              <a:gd name="connsiteX13" fmla="*/ 4450444 w 4482645"/>
              <a:gd name="connsiteY13" fmla="*/ 827361 h 5513991"/>
              <a:gd name="connsiteX14" fmla="*/ 4448844 w 4482645"/>
              <a:gd name="connsiteY14" fmla="*/ 835146 h 5513991"/>
              <a:gd name="connsiteX15" fmla="*/ 4442606 w 4482645"/>
              <a:gd name="connsiteY15" fmla="*/ 946777 h 5513991"/>
              <a:gd name="connsiteX16" fmla="*/ 4444683 w 4482645"/>
              <a:gd name="connsiteY16" fmla="*/ 947677 h 5513991"/>
              <a:gd name="connsiteX17" fmla="*/ 4448802 w 4482645"/>
              <a:gd name="connsiteY17" fmla="*/ 983859 h 5513991"/>
              <a:gd name="connsiteX18" fmla="*/ 4444004 w 4482645"/>
              <a:gd name="connsiteY18" fmla="*/ 1082386 h 5513991"/>
              <a:gd name="connsiteX19" fmla="*/ 4443899 w 4482645"/>
              <a:gd name="connsiteY19" fmla="*/ 1140681 h 5513991"/>
              <a:gd name="connsiteX20" fmla="*/ 4448202 w 4482645"/>
              <a:gd name="connsiteY20" fmla="*/ 1161797 h 5513991"/>
              <a:gd name="connsiteX21" fmla="*/ 4451292 w 4482645"/>
              <a:gd name="connsiteY21" fmla="*/ 1191979 h 5513991"/>
              <a:gd name="connsiteX22" fmla="*/ 4460109 w 4482645"/>
              <a:gd name="connsiteY22" fmla="*/ 1244449 h 5513991"/>
              <a:gd name="connsiteX23" fmla="*/ 4462386 w 4482645"/>
              <a:gd name="connsiteY23" fmla="*/ 1294666 h 5513991"/>
              <a:gd name="connsiteX24" fmla="*/ 4461506 w 4482645"/>
              <a:gd name="connsiteY24" fmla="*/ 1328296 h 5513991"/>
              <a:gd name="connsiteX25" fmla="*/ 4461043 w 4482645"/>
              <a:gd name="connsiteY25" fmla="*/ 1333156 h 5513991"/>
              <a:gd name="connsiteX26" fmla="*/ 4451924 w 4482645"/>
              <a:gd name="connsiteY26" fmla="*/ 1373054 h 5513991"/>
              <a:gd name="connsiteX27" fmla="*/ 4455188 w 4482645"/>
              <a:gd name="connsiteY27" fmla="*/ 1376999 h 5513991"/>
              <a:gd name="connsiteX28" fmla="*/ 4458030 w 4482645"/>
              <a:gd name="connsiteY28" fmla="*/ 1389816 h 5513991"/>
              <a:gd name="connsiteX29" fmla="*/ 4453289 w 4482645"/>
              <a:gd name="connsiteY29" fmla="*/ 1400401 h 5513991"/>
              <a:gd name="connsiteX30" fmla="*/ 4443105 w 4482645"/>
              <a:gd name="connsiteY30" fmla="*/ 1450629 h 5513991"/>
              <a:gd name="connsiteX31" fmla="*/ 4432208 w 4482645"/>
              <a:gd name="connsiteY31" fmla="*/ 1524330 h 5513991"/>
              <a:gd name="connsiteX32" fmla="*/ 4427327 w 4482645"/>
              <a:gd name="connsiteY32" fmla="*/ 1535289 h 5513991"/>
              <a:gd name="connsiteX33" fmla="*/ 4412899 w 4482645"/>
              <a:gd name="connsiteY33" fmla="*/ 1607363 h 5513991"/>
              <a:gd name="connsiteX34" fmla="*/ 4409184 w 4482645"/>
              <a:gd name="connsiteY34" fmla="*/ 1645395 h 5513991"/>
              <a:gd name="connsiteX35" fmla="*/ 4412844 w 4482645"/>
              <a:gd name="connsiteY35" fmla="*/ 1649850 h 5513991"/>
              <a:gd name="connsiteX36" fmla="*/ 4411194 w 4482645"/>
              <a:gd name="connsiteY36" fmla="*/ 1661048 h 5513991"/>
              <a:gd name="connsiteX37" fmla="*/ 4411606 w 4482645"/>
              <a:gd name="connsiteY37" fmla="*/ 1664107 h 5513991"/>
              <a:gd name="connsiteX38" fmla="*/ 4413117 w 4482645"/>
              <a:gd name="connsiteY38" fmla="*/ 1681560 h 5513991"/>
              <a:gd name="connsiteX39" fmla="*/ 4401647 w 4482645"/>
              <a:gd name="connsiteY39" fmla="*/ 1716455 h 5513991"/>
              <a:gd name="connsiteX40" fmla="*/ 4399587 w 4482645"/>
              <a:gd name="connsiteY40" fmla="*/ 1716581 h 5513991"/>
              <a:gd name="connsiteX41" fmla="*/ 4391089 w 4482645"/>
              <a:gd name="connsiteY41" fmla="*/ 1868666 h 5513991"/>
              <a:gd name="connsiteX42" fmla="*/ 4399780 w 4482645"/>
              <a:gd name="connsiteY42" fmla="*/ 1892828 h 5513991"/>
              <a:gd name="connsiteX43" fmla="*/ 4402058 w 4482645"/>
              <a:gd name="connsiteY43" fmla="*/ 1943047 h 5513991"/>
              <a:gd name="connsiteX44" fmla="*/ 4401177 w 4482645"/>
              <a:gd name="connsiteY44" fmla="*/ 1976676 h 5513991"/>
              <a:gd name="connsiteX45" fmla="*/ 4400715 w 4482645"/>
              <a:gd name="connsiteY45" fmla="*/ 1981536 h 5513991"/>
              <a:gd name="connsiteX46" fmla="*/ 4391595 w 4482645"/>
              <a:gd name="connsiteY46" fmla="*/ 2021434 h 5513991"/>
              <a:gd name="connsiteX47" fmla="*/ 4394860 w 4482645"/>
              <a:gd name="connsiteY47" fmla="*/ 2025379 h 5513991"/>
              <a:gd name="connsiteX48" fmla="*/ 4397701 w 4482645"/>
              <a:gd name="connsiteY48" fmla="*/ 2038196 h 5513991"/>
              <a:gd name="connsiteX49" fmla="*/ 4392960 w 4482645"/>
              <a:gd name="connsiteY49" fmla="*/ 2048781 h 5513991"/>
              <a:gd name="connsiteX50" fmla="*/ 4382776 w 4482645"/>
              <a:gd name="connsiteY50" fmla="*/ 2099011 h 5513991"/>
              <a:gd name="connsiteX51" fmla="*/ 4375445 w 4482645"/>
              <a:gd name="connsiteY51" fmla="*/ 2148592 h 5513991"/>
              <a:gd name="connsiteX52" fmla="*/ 4243956 w 4482645"/>
              <a:gd name="connsiteY52" fmla="*/ 5036659 h 5513991"/>
              <a:gd name="connsiteX53" fmla="*/ 4242847 w 4482645"/>
              <a:gd name="connsiteY53" fmla="*/ 5242987 h 5513991"/>
              <a:gd name="connsiteX54" fmla="*/ 4187554 w 4482645"/>
              <a:gd name="connsiteY54" fmla="*/ 5513970 h 5513991"/>
              <a:gd name="connsiteX55" fmla="*/ 298746 w 4482645"/>
              <a:gd name="connsiteY55" fmla="*/ 5249166 h 5513991"/>
              <a:gd name="connsiteX56" fmla="*/ 1462 w 4482645"/>
              <a:gd name="connsiteY56" fmla="*/ 5237777 h 5513991"/>
              <a:gd name="connsiteX57" fmla="*/ 7874 w 4482645"/>
              <a:gd name="connsiteY57" fmla="*/ 4977753 h 5513991"/>
              <a:gd name="connsiteX58" fmla="*/ 20715 w 4482645"/>
              <a:gd name="connsiteY58" fmla="*/ 4752822 h 5513991"/>
              <a:gd name="connsiteX59" fmla="*/ 222466 w 4482645"/>
              <a:gd name="connsiteY59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68237 w 4482645"/>
              <a:gd name="connsiteY6" fmla="*/ 488120 h 5513991"/>
              <a:gd name="connsiteX7" fmla="*/ 4467587 w 4482645"/>
              <a:gd name="connsiteY7" fmla="*/ 534537 h 5513991"/>
              <a:gd name="connsiteX8" fmla="*/ 4464488 w 4482645"/>
              <a:gd name="connsiteY8" fmla="*/ 563001 h 5513991"/>
              <a:gd name="connsiteX9" fmla="*/ 4463819 w 4482645"/>
              <a:gd name="connsiteY9" fmla="*/ 567182 h 5513991"/>
              <a:gd name="connsiteX10" fmla="*/ 4450882 w 4482645"/>
              <a:gd name="connsiteY10" fmla="*/ 798696 h 5513991"/>
              <a:gd name="connsiteX11" fmla="*/ 4452595 w 4482645"/>
              <a:gd name="connsiteY11" fmla="*/ 803530 h 5513991"/>
              <a:gd name="connsiteX12" fmla="*/ 4450444 w 4482645"/>
              <a:gd name="connsiteY12" fmla="*/ 827361 h 5513991"/>
              <a:gd name="connsiteX13" fmla="*/ 4448844 w 4482645"/>
              <a:gd name="connsiteY13" fmla="*/ 835146 h 5513991"/>
              <a:gd name="connsiteX14" fmla="*/ 4442606 w 4482645"/>
              <a:gd name="connsiteY14" fmla="*/ 946777 h 5513991"/>
              <a:gd name="connsiteX15" fmla="*/ 4444683 w 4482645"/>
              <a:gd name="connsiteY15" fmla="*/ 947677 h 5513991"/>
              <a:gd name="connsiteX16" fmla="*/ 4448802 w 4482645"/>
              <a:gd name="connsiteY16" fmla="*/ 983859 h 5513991"/>
              <a:gd name="connsiteX17" fmla="*/ 4444004 w 4482645"/>
              <a:gd name="connsiteY17" fmla="*/ 1082386 h 5513991"/>
              <a:gd name="connsiteX18" fmla="*/ 4443899 w 4482645"/>
              <a:gd name="connsiteY18" fmla="*/ 1140681 h 5513991"/>
              <a:gd name="connsiteX19" fmla="*/ 4448202 w 4482645"/>
              <a:gd name="connsiteY19" fmla="*/ 1161797 h 5513991"/>
              <a:gd name="connsiteX20" fmla="*/ 4451292 w 4482645"/>
              <a:gd name="connsiteY20" fmla="*/ 1191979 h 5513991"/>
              <a:gd name="connsiteX21" fmla="*/ 4460109 w 4482645"/>
              <a:gd name="connsiteY21" fmla="*/ 1244449 h 5513991"/>
              <a:gd name="connsiteX22" fmla="*/ 4462386 w 4482645"/>
              <a:gd name="connsiteY22" fmla="*/ 1294666 h 5513991"/>
              <a:gd name="connsiteX23" fmla="*/ 4461506 w 4482645"/>
              <a:gd name="connsiteY23" fmla="*/ 1328296 h 5513991"/>
              <a:gd name="connsiteX24" fmla="*/ 4461043 w 4482645"/>
              <a:gd name="connsiteY24" fmla="*/ 1333156 h 5513991"/>
              <a:gd name="connsiteX25" fmla="*/ 4451924 w 4482645"/>
              <a:gd name="connsiteY25" fmla="*/ 1373054 h 5513991"/>
              <a:gd name="connsiteX26" fmla="*/ 4455188 w 4482645"/>
              <a:gd name="connsiteY26" fmla="*/ 1376999 h 5513991"/>
              <a:gd name="connsiteX27" fmla="*/ 4458030 w 4482645"/>
              <a:gd name="connsiteY27" fmla="*/ 1389816 h 5513991"/>
              <a:gd name="connsiteX28" fmla="*/ 4453289 w 4482645"/>
              <a:gd name="connsiteY28" fmla="*/ 1400401 h 5513991"/>
              <a:gd name="connsiteX29" fmla="*/ 4443105 w 4482645"/>
              <a:gd name="connsiteY29" fmla="*/ 1450629 h 5513991"/>
              <a:gd name="connsiteX30" fmla="*/ 4432208 w 4482645"/>
              <a:gd name="connsiteY30" fmla="*/ 1524330 h 5513991"/>
              <a:gd name="connsiteX31" fmla="*/ 4427327 w 4482645"/>
              <a:gd name="connsiteY31" fmla="*/ 1535289 h 5513991"/>
              <a:gd name="connsiteX32" fmla="*/ 4412899 w 4482645"/>
              <a:gd name="connsiteY32" fmla="*/ 1607363 h 5513991"/>
              <a:gd name="connsiteX33" fmla="*/ 4409184 w 4482645"/>
              <a:gd name="connsiteY33" fmla="*/ 1645395 h 5513991"/>
              <a:gd name="connsiteX34" fmla="*/ 4412844 w 4482645"/>
              <a:gd name="connsiteY34" fmla="*/ 1649850 h 5513991"/>
              <a:gd name="connsiteX35" fmla="*/ 4411194 w 4482645"/>
              <a:gd name="connsiteY35" fmla="*/ 1661048 h 5513991"/>
              <a:gd name="connsiteX36" fmla="*/ 4411606 w 4482645"/>
              <a:gd name="connsiteY36" fmla="*/ 1664107 h 5513991"/>
              <a:gd name="connsiteX37" fmla="*/ 4413117 w 4482645"/>
              <a:gd name="connsiteY37" fmla="*/ 1681560 h 5513991"/>
              <a:gd name="connsiteX38" fmla="*/ 4401647 w 4482645"/>
              <a:gd name="connsiteY38" fmla="*/ 1716455 h 5513991"/>
              <a:gd name="connsiteX39" fmla="*/ 4399587 w 4482645"/>
              <a:gd name="connsiteY39" fmla="*/ 1716581 h 5513991"/>
              <a:gd name="connsiteX40" fmla="*/ 4391089 w 4482645"/>
              <a:gd name="connsiteY40" fmla="*/ 1868666 h 5513991"/>
              <a:gd name="connsiteX41" fmla="*/ 4399780 w 4482645"/>
              <a:gd name="connsiteY41" fmla="*/ 1892828 h 5513991"/>
              <a:gd name="connsiteX42" fmla="*/ 4402058 w 4482645"/>
              <a:gd name="connsiteY42" fmla="*/ 1943047 h 5513991"/>
              <a:gd name="connsiteX43" fmla="*/ 4401177 w 4482645"/>
              <a:gd name="connsiteY43" fmla="*/ 1976676 h 5513991"/>
              <a:gd name="connsiteX44" fmla="*/ 4400715 w 4482645"/>
              <a:gd name="connsiteY44" fmla="*/ 1981536 h 5513991"/>
              <a:gd name="connsiteX45" fmla="*/ 4391595 w 4482645"/>
              <a:gd name="connsiteY45" fmla="*/ 2021434 h 5513991"/>
              <a:gd name="connsiteX46" fmla="*/ 4394860 w 4482645"/>
              <a:gd name="connsiteY46" fmla="*/ 2025379 h 5513991"/>
              <a:gd name="connsiteX47" fmla="*/ 4397701 w 4482645"/>
              <a:gd name="connsiteY47" fmla="*/ 2038196 h 5513991"/>
              <a:gd name="connsiteX48" fmla="*/ 4392960 w 4482645"/>
              <a:gd name="connsiteY48" fmla="*/ 2048781 h 5513991"/>
              <a:gd name="connsiteX49" fmla="*/ 4382776 w 4482645"/>
              <a:gd name="connsiteY49" fmla="*/ 2099011 h 5513991"/>
              <a:gd name="connsiteX50" fmla="*/ 4375445 w 4482645"/>
              <a:gd name="connsiteY50" fmla="*/ 2148592 h 5513991"/>
              <a:gd name="connsiteX51" fmla="*/ 4243956 w 4482645"/>
              <a:gd name="connsiteY51" fmla="*/ 5036659 h 5513991"/>
              <a:gd name="connsiteX52" fmla="*/ 4242847 w 4482645"/>
              <a:gd name="connsiteY52" fmla="*/ 5242987 h 5513991"/>
              <a:gd name="connsiteX53" fmla="*/ 4187554 w 4482645"/>
              <a:gd name="connsiteY53" fmla="*/ 5513970 h 5513991"/>
              <a:gd name="connsiteX54" fmla="*/ 298746 w 4482645"/>
              <a:gd name="connsiteY54" fmla="*/ 5249166 h 5513991"/>
              <a:gd name="connsiteX55" fmla="*/ 1462 w 4482645"/>
              <a:gd name="connsiteY55" fmla="*/ 5237777 h 5513991"/>
              <a:gd name="connsiteX56" fmla="*/ 7874 w 4482645"/>
              <a:gd name="connsiteY56" fmla="*/ 4977753 h 5513991"/>
              <a:gd name="connsiteX57" fmla="*/ 20715 w 4482645"/>
              <a:gd name="connsiteY57" fmla="*/ 4752822 h 5513991"/>
              <a:gd name="connsiteX58" fmla="*/ 222466 w 4482645"/>
              <a:gd name="connsiteY58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68237 w 4482645"/>
              <a:gd name="connsiteY6" fmla="*/ 488120 h 5513991"/>
              <a:gd name="connsiteX7" fmla="*/ 4467587 w 4482645"/>
              <a:gd name="connsiteY7" fmla="*/ 534537 h 5513991"/>
              <a:gd name="connsiteX8" fmla="*/ 4464488 w 4482645"/>
              <a:gd name="connsiteY8" fmla="*/ 563001 h 5513991"/>
              <a:gd name="connsiteX9" fmla="*/ 4450882 w 4482645"/>
              <a:gd name="connsiteY9" fmla="*/ 798696 h 5513991"/>
              <a:gd name="connsiteX10" fmla="*/ 4452595 w 4482645"/>
              <a:gd name="connsiteY10" fmla="*/ 803530 h 5513991"/>
              <a:gd name="connsiteX11" fmla="*/ 4450444 w 4482645"/>
              <a:gd name="connsiteY11" fmla="*/ 827361 h 5513991"/>
              <a:gd name="connsiteX12" fmla="*/ 4448844 w 4482645"/>
              <a:gd name="connsiteY12" fmla="*/ 835146 h 5513991"/>
              <a:gd name="connsiteX13" fmla="*/ 4442606 w 4482645"/>
              <a:gd name="connsiteY13" fmla="*/ 946777 h 5513991"/>
              <a:gd name="connsiteX14" fmla="*/ 4444683 w 4482645"/>
              <a:gd name="connsiteY14" fmla="*/ 947677 h 5513991"/>
              <a:gd name="connsiteX15" fmla="*/ 4448802 w 4482645"/>
              <a:gd name="connsiteY15" fmla="*/ 983859 h 5513991"/>
              <a:gd name="connsiteX16" fmla="*/ 4444004 w 4482645"/>
              <a:gd name="connsiteY16" fmla="*/ 1082386 h 5513991"/>
              <a:gd name="connsiteX17" fmla="*/ 4443899 w 4482645"/>
              <a:gd name="connsiteY17" fmla="*/ 1140681 h 5513991"/>
              <a:gd name="connsiteX18" fmla="*/ 4448202 w 4482645"/>
              <a:gd name="connsiteY18" fmla="*/ 1161797 h 5513991"/>
              <a:gd name="connsiteX19" fmla="*/ 4451292 w 4482645"/>
              <a:gd name="connsiteY19" fmla="*/ 1191979 h 5513991"/>
              <a:gd name="connsiteX20" fmla="*/ 4460109 w 4482645"/>
              <a:gd name="connsiteY20" fmla="*/ 1244449 h 5513991"/>
              <a:gd name="connsiteX21" fmla="*/ 4462386 w 4482645"/>
              <a:gd name="connsiteY21" fmla="*/ 1294666 h 5513991"/>
              <a:gd name="connsiteX22" fmla="*/ 4461506 w 4482645"/>
              <a:gd name="connsiteY22" fmla="*/ 1328296 h 5513991"/>
              <a:gd name="connsiteX23" fmla="*/ 4461043 w 4482645"/>
              <a:gd name="connsiteY23" fmla="*/ 1333156 h 5513991"/>
              <a:gd name="connsiteX24" fmla="*/ 4451924 w 4482645"/>
              <a:gd name="connsiteY24" fmla="*/ 1373054 h 5513991"/>
              <a:gd name="connsiteX25" fmla="*/ 4455188 w 4482645"/>
              <a:gd name="connsiteY25" fmla="*/ 1376999 h 5513991"/>
              <a:gd name="connsiteX26" fmla="*/ 4458030 w 4482645"/>
              <a:gd name="connsiteY26" fmla="*/ 1389816 h 5513991"/>
              <a:gd name="connsiteX27" fmla="*/ 4453289 w 4482645"/>
              <a:gd name="connsiteY27" fmla="*/ 1400401 h 5513991"/>
              <a:gd name="connsiteX28" fmla="*/ 4443105 w 4482645"/>
              <a:gd name="connsiteY28" fmla="*/ 1450629 h 5513991"/>
              <a:gd name="connsiteX29" fmla="*/ 4432208 w 4482645"/>
              <a:gd name="connsiteY29" fmla="*/ 1524330 h 5513991"/>
              <a:gd name="connsiteX30" fmla="*/ 4427327 w 4482645"/>
              <a:gd name="connsiteY30" fmla="*/ 1535289 h 5513991"/>
              <a:gd name="connsiteX31" fmla="*/ 4412899 w 4482645"/>
              <a:gd name="connsiteY31" fmla="*/ 1607363 h 5513991"/>
              <a:gd name="connsiteX32" fmla="*/ 4409184 w 4482645"/>
              <a:gd name="connsiteY32" fmla="*/ 1645395 h 5513991"/>
              <a:gd name="connsiteX33" fmla="*/ 4412844 w 4482645"/>
              <a:gd name="connsiteY33" fmla="*/ 1649850 h 5513991"/>
              <a:gd name="connsiteX34" fmla="*/ 4411194 w 4482645"/>
              <a:gd name="connsiteY34" fmla="*/ 1661048 h 5513991"/>
              <a:gd name="connsiteX35" fmla="*/ 4411606 w 4482645"/>
              <a:gd name="connsiteY35" fmla="*/ 1664107 h 5513991"/>
              <a:gd name="connsiteX36" fmla="*/ 4413117 w 4482645"/>
              <a:gd name="connsiteY36" fmla="*/ 1681560 h 5513991"/>
              <a:gd name="connsiteX37" fmla="*/ 4401647 w 4482645"/>
              <a:gd name="connsiteY37" fmla="*/ 1716455 h 5513991"/>
              <a:gd name="connsiteX38" fmla="*/ 4399587 w 4482645"/>
              <a:gd name="connsiteY38" fmla="*/ 1716581 h 5513991"/>
              <a:gd name="connsiteX39" fmla="*/ 4391089 w 4482645"/>
              <a:gd name="connsiteY39" fmla="*/ 1868666 h 5513991"/>
              <a:gd name="connsiteX40" fmla="*/ 4399780 w 4482645"/>
              <a:gd name="connsiteY40" fmla="*/ 1892828 h 5513991"/>
              <a:gd name="connsiteX41" fmla="*/ 4402058 w 4482645"/>
              <a:gd name="connsiteY41" fmla="*/ 1943047 h 5513991"/>
              <a:gd name="connsiteX42" fmla="*/ 4401177 w 4482645"/>
              <a:gd name="connsiteY42" fmla="*/ 1976676 h 5513991"/>
              <a:gd name="connsiteX43" fmla="*/ 4400715 w 4482645"/>
              <a:gd name="connsiteY43" fmla="*/ 1981536 h 5513991"/>
              <a:gd name="connsiteX44" fmla="*/ 4391595 w 4482645"/>
              <a:gd name="connsiteY44" fmla="*/ 2021434 h 5513991"/>
              <a:gd name="connsiteX45" fmla="*/ 4394860 w 4482645"/>
              <a:gd name="connsiteY45" fmla="*/ 2025379 h 5513991"/>
              <a:gd name="connsiteX46" fmla="*/ 4397701 w 4482645"/>
              <a:gd name="connsiteY46" fmla="*/ 2038196 h 5513991"/>
              <a:gd name="connsiteX47" fmla="*/ 4392960 w 4482645"/>
              <a:gd name="connsiteY47" fmla="*/ 2048781 h 5513991"/>
              <a:gd name="connsiteX48" fmla="*/ 4382776 w 4482645"/>
              <a:gd name="connsiteY48" fmla="*/ 2099011 h 5513991"/>
              <a:gd name="connsiteX49" fmla="*/ 4375445 w 4482645"/>
              <a:gd name="connsiteY49" fmla="*/ 2148592 h 5513991"/>
              <a:gd name="connsiteX50" fmla="*/ 4243956 w 4482645"/>
              <a:gd name="connsiteY50" fmla="*/ 5036659 h 5513991"/>
              <a:gd name="connsiteX51" fmla="*/ 4242847 w 4482645"/>
              <a:gd name="connsiteY51" fmla="*/ 5242987 h 5513991"/>
              <a:gd name="connsiteX52" fmla="*/ 4187554 w 4482645"/>
              <a:gd name="connsiteY52" fmla="*/ 5513970 h 5513991"/>
              <a:gd name="connsiteX53" fmla="*/ 298746 w 4482645"/>
              <a:gd name="connsiteY53" fmla="*/ 5249166 h 5513991"/>
              <a:gd name="connsiteX54" fmla="*/ 1462 w 4482645"/>
              <a:gd name="connsiteY54" fmla="*/ 5237777 h 5513991"/>
              <a:gd name="connsiteX55" fmla="*/ 7874 w 4482645"/>
              <a:gd name="connsiteY55" fmla="*/ 4977753 h 5513991"/>
              <a:gd name="connsiteX56" fmla="*/ 20715 w 4482645"/>
              <a:gd name="connsiteY56" fmla="*/ 4752822 h 5513991"/>
              <a:gd name="connsiteX57" fmla="*/ 222466 w 4482645"/>
              <a:gd name="connsiteY57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68237 w 4482645"/>
              <a:gd name="connsiteY6" fmla="*/ 488120 h 5513991"/>
              <a:gd name="connsiteX7" fmla="*/ 4467587 w 4482645"/>
              <a:gd name="connsiteY7" fmla="*/ 534537 h 5513991"/>
              <a:gd name="connsiteX8" fmla="*/ 4464488 w 4482645"/>
              <a:gd name="connsiteY8" fmla="*/ 563001 h 5513991"/>
              <a:gd name="connsiteX9" fmla="*/ 4450882 w 4482645"/>
              <a:gd name="connsiteY9" fmla="*/ 798696 h 5513991"/>
              <a:gd name="connsiteX10" fmla="*/ 4452595 w 4482645"/>
              <a:gd name="connsiteY10" fmla="*/ 803530 h 5513991"/>
              <a:gd name="connsiteX11" fmla="*/ 4450444 w 4482645"/>
              <a:gd name="connsiteY11" fmla="*/ 827361 h 5513991"/>
              <a:gd name="connsiteX12" fmla="*/ 4448844 w 4482645"/>
              <a:gd name="connsiteY12" fmla="*/ 835146 h 5513991"/>
              <a:gd name="connsiteX13" fmla="*/ 4442606 w 4482645"/>
              <a:gd name="connsiteY13" fmla="*/ 946777 h 5513991"/>
              <a:gd name="connsiteX14" fmla="*/ 4444683 w 4482645"/>
              <a:gd name="connsiteY14" fmla="*/ 947677 h 5513991"/>
              <a:gd name="connsiteX15" fmla="*/ 4448802 w 4482645"/>
              <a:gd name="connsiteY15" fmla="*/ 983859 h 5513991"/>
              <a:gd name="connsiteX16" fmla="*/ 4444004 w 4482645"/>
              <a:gd name="connsiteY16" fmla="*/ 1082386 h 5513991"/>
              <a:gd name="connsiteX17" fmla="*/ 4443899 w 4482645"/>
              <a:gd name="connsiteY17" fmla="*/ 1140681 h 5513991"/>
              <a:gd name="connsiteX18" fmla="*/ 4448202 w 4482645"/>
              <a:gd name="connsiteY18" fmla="*/ 1161797 h 5513991"/>
              <a:gd name="connsiteX19" fmla="*/ 4460109 w 4482645"/>
              <a:gd name="connsiteY19" fmla="*/ 1244449 h 5513991"/>
              <a:gd name="connsiteX20" fmla="*/ 4462386 w 4482645"/>
              <a:gd name="connsiteY20" fmla="*/ 1294666 h 5513991"/>
              <a:gd name="connsiteX21" fmla="*/ 4461506 w 4482645"/>
              <a:gd name="connsiteY21" fmla="*/ 1328296 h 5513991"/>
              <a:gd name="connsiteX22" fmla="*/ 4461043 w 4482645"/>
              <a:gd name="connsiteY22" fmla="*/ 1333156 h 5513991"/>
              <a:gd name="connsiteX23" fmla="*/ 4451924 w 4482645"/>
              <a:gd name="connsiteY23" fmla="*/ 1373054 h 5513991"/>
              <a:gd name="connsiteX24" fmla="*/ 4455188 w 4482645"/>
              <a:gd name="connsiteY24" fmla="*/ 1376999 h 5513991"/>
              <a:gd name="connsiteX25" fmla="*/ 4458030 w 4482645"/>
              <a:gd name="connsiteY25" fmla="*/ 1389816 h 5513991"/>
              <a:gd name="connsiteX26" fmla="*/ 4453289 w 4482645"/>
              <a:gd name="connsiteY26" fmla="*/ 1400401 h 5513991"/>
              <a:gd name="connsiteX27" fmla="*/ 4443105 w 4482645"/>
              <a:gd name="connsiteY27" fmla="*/ 1450629 h 5513991"/>
              <a:gd name="connsiteX28" fmla="*/ 4432208 w 4482645"/>
              <a:gd name="connsiteY28" fmla="*/ 1524330 h 5513991"/>
              <a:gd name="connsiteX29" fmla="*/ 4427327 w 4482645"/>
              <a:gd name="connsiteY29" fmla="*/ 1535289 h 5513991"/>
              <a:gd name="connsiteX30" fmla="*/ 4412899 w 4482645"/>
              <a:gd name="connsiteY30" fmla="*/ 1607363 h 5513991"/>
              <a:gd name="connsiteX31" fmla="*/ 4409184 w 4482645"/>
              <a:gd name="connsiteY31" fmla="*/ 1645395 h 5513991"/>
              <a:gd name="connsiteX32" fmla="*/ 4412844 w 4482645"/>
              <a:gd name="connsiteY32" fmla="*/ 1649850 h 5513991"/>
              <a:gd name="connsiteX33" fmla="*/ 4411194 w 4482645"/>
              <a:gd name="connsiteY33" fmla="*/ 1661048 h 5513991"/>
              <a:gd name="connsiteX34" fmla="*/ 4411606 w 4482645"/>
              <a:gd name="connsiteY34" fmla="*/ 1664107 h 5513991"/>
              <a:gd name="connsiteX35" fmla="*/ 4413117 w 4482645"/>
              <a:gd name="connsiteY35" fmla="*/ 1681560 h 5513991"/>
              <a:gd name="connsiteX36" fmla="*/ 4401647 w 4482645"/>
              <a:gd name="connsiteY36" fmla="*/ 1716455 h 5513991"/>
              <a:gd name="connsiteX37" fmla="*/ 4399587 w 4482645"/>
              <a:gd name="connsiteY37" fmla="*/ 1716581 h 5513991"/>
              <a:gd name="connsiteX38" fmla="*/ 4391089 w 4482645"/>
              <a:gd name="connsiteY38" fmla="*/ 1868666 h 5513991"/>
              <a:gd name="connsiteX39" fmla="*/ 4399780 w 4482645"/>
              <a:gd name="connsiteY39" fmla="*/ 1892828 h 5513991"/>
              <a:gd name="connsiteX40" fmla="*/ 4402058 w 4482645"/>
              <a:gd name="connsiteY40" fmla="*/ 1943047 h 5513991"/>
              <a:gd name="connsiteX41" fmla="*/ 4401177 w 4482645"/>
              <a:gd name="connsiteY41" fmla="*/ 1976676 h 5513991"/>
              <a:gd name="connsiteX42" fmla="*/ 4400715 w 4482645"/>
              <a:gd name="connsiteY42" fmla="*/ 1981536 h 5513991"/>
              <a:gd name="connsiteX43" fmla="*/ 4391595 w 4482645"/>
              <a:gd name="connsiteY43" fmla="*/ 2021434 h 5513991"/>
              <a:gd name="connsiteX44" fmla="*/ 4394860 w 4482645"/>
              <a:gd name="connsiteY44" fmla="*/ 2025379 h 5513991"/>
              <a:gd name="connsiteX45" fmla="*/ 4397701 w 4482645"/>
              <a:gd name="connsiteY45" fmla="*/ 2038196 h 5513991"/>
              <a:gd name="connsiteX46" fmla="*/ 4392960 w 4482645"/>
              <a:gd name="connsiteY46" fmla="*/ 2048781 h 5513991"/>
              <a:gd name="connsiteX47" fmla="*/ 4382776 w 4482645"/>
              <a:gd name="connsiteY47" fmla="*/ 2099011 h 5513991"/>
              <a:gd name="connsiteX48" fmla="*/ 4375445 w 4482645"/>
              <a:gd name="connsiteY48" fmla="*/ 2148592 h 5513991"/>
              <a:gd name="connsiteX49" fmla="*/ 4243956 w 4482645"/>
              <a:gd name="connsiteY49" fmla="*/ 5036659 h 5513991"/>
              <a:gd name="connsiteX50" fmla="*/ 4242847 w 4482645"/>
              <a:gd name="connsiteY50" fmla="*/ 5242987 h 5513991"/>
              <a:gd name="connsiteX51" fmla="*/ 4187554 w 4482645"/>
              <a:gd name="connsiteY51" fmla="*/ 5513970 h 5513991"/>
              <a:gd name="connsiteX52" fmla="*/ 298746 w 4482645"/>
              <a:gd name="connsiteY52" fmla="*/ 5249166 h 5513991"/>
              <a:gd name="connsiteX53" fmla="*/ 1462 w 4482645"/>
              <a:gd name="connsiteY53" fmla="*/ 5237777 h 5513991"/>
              <a:gd name="connsiteX54" fmla="*/ 7874 w 4482645"/>
              <a:gd name="connsiteY54" fmla="*/ 4977753 h 5513991"/>
              <a:gd name="connsiteX55" fmla="*/ 20715 w 4482645"/>
              <a:gd name="connsiteY55" fmla="*/ 4752822 h 5513991"/>
              <a:gd name="connsiteX56" fmla="*/ 222466 w 4482645"/>
              <a:gd name="connsiteY56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68237 w 4482645"/>
              <a:gd name="connsiteY6" fmla="*/ 488120 h 5513991"/>
              <a:gd name="connsiteX7" fmla="*/ 4467587 w 4482645"/>
              <a:gd name="connsiteY7" fmla="*/ 534537 h 5513991"/>
              <a:gd name="connsiteX8" fmla="*/ 4464488 w 4482645"/>
              <a:gd name="connsiteY8" fmla="*/ 563001 h 5513991"/>
              <a:gd name="connsiteX9" fmla="*/ 4450882 w 4482645"/>
              <a:gd name="connsiteY9" fmla="*/ 798696 h 5513991"/>
              <a:gd name="connsiteX10" fmla="*/ 4452595 w 4482645"/>
              <a:gd name="connsiteY10" fmla="*/ 803530 h 5513991"/>
              <a:gd name="connsiteX11" fmla="*/ 4450444 w 4482645"/>
              <a:gd name="connsiteY11" fmla="*/ 827361 h 5513991"/>
              <a:gd name="connsiteX12" fmla="*/ 4448844 w 4482645"/>
              <a:gd name="connsiteY12" fmla="*/ 835146 h 5513991"/>
              <a:gd name="connsiteX13" fmla="*/ 4442606 w 4482645"/>
              <a:gd name="connsiteY13" fmla="*/ 946777 h 5513991"/>
              <a:gd name="connsiteX14" fmla="*/ 4444683 w 4482645"/>
              <a:gd name="connsiteY14" fmla="*/ 947677 h 5513991"/>
              <a:gd name="connsiteX15" fmla="*/ 4448802 w 4482645"/>
              <a:gd name="connsiteY15" fmla="*/ 983859 h 5513991"/>
              <a:gd name="connsiteX16" fmla="*/ 4444004 w 4482645"/>
              <a:gd name="connsiteY16" fmla="*/ 1082386 h 5513991"/>
              <a:gd name="connsiteX17" fmla="*/ 4443899 w 4482645"/>
              <a:gd name="connsiteY17" fmla="*/ 1140681 h 5513991"/>
              <a:gd name="connsiteX18" fmla="*/ 4448202 w 4482645"/>
              <a:gd name="connsiteY18" fmla="*/ 1161797 h 5513991"/>
              <a:gd name="connsiteX19" fmla="*/ 4460109 w 4482645"/>
              <a:gd name="connsiteY19" fmla="*/ 1244449 h 5513991"/>
              <a:gd name="connsiteX20" fmla="*/ 4462386 w 4482645"/>
              <a:gd name="connsiteY20" fmla="*/ 1294666 h 5513991"/>
              <a:gd name="connsiteX21" fmla="*/ 4461506 w 4482645"/>
              <a:gd name="connsiteY21" fmla="*/ 1328296 h 5513991"/>
              <a:gd name="connsiteX22" fmla="*/ 4451924 w 4482645"/>
              <a:gd name="connsiteY22" fmla="*/ 1373054 h 5513991"/>
              <a:gd name="connsiteX23" fmla="*/ 4455188 w 4482645"/>
              <a:gd name="connsiteY23" fmla="*/ 1376999 h 5513991"/>
              <a:gd name="connsiteX24" fmla="*/ 4458030 w 4482645"/>
              <a:gd name="connsiteY24" fmla="*/ 1389816 h 5513991"/>
              <a:gd name="connsiteX25" fmla="*/ 4453289 w 4482645"/>
              <a:gd name="connsiteY25" fmla="*/ 1400401 h 5513991"/>
              <a:gd name="connsiteX26" fmla="*/ 4443105 w 4482645"/>
              <a:gd name="connsiteY26" fmla="*/ 1450629 h 5513991"/>
              <a:gd name="connsiteX27" fmla="*/ 4432208 w 4482645"/>
              <a:gd name="connsiteY27" fmla="*/ 1524330 h 5513991"/>
              <a:gd name="connsiteX28" fmla="*/ 4427327 w 4482645"/>
              <a:gd name="connsiteY28" fmla="*/ 1535289 h 5513991"/>
              <a:gd name="connsiteX29" fmla="*/ 4412899 w 4482645"/>
              <a:gd name="connsiteY29" fmla="*/ 1607363 h 5513991"/>
              <a:gd name="connsiteX30" fmla="*/ 4409184 w 4482645"/>
              <a:gd name="connsiteY30" fmla="*/ 1645395 h 5513991"/>
              <a:gd name="connsiteX31" fmla="*/ 4412844 w 4482645"/>
              <a:gd name="connsiteY31" fmla="*/ 1649850 h 5513991"/>
              <a:gd name="connsiteX32" fmla="*/ 4411194 w 4482645"/>
              <a:gd name="connsiteY32" fmla="*/ 1661048 h 5513991"/>
              <a:gd name="connsiteX33" fmla="*/ 4411606 w 4482645"/>
              <a:gd name="connsiteY33" fmla="*/ 1664107 h 5513991"/>
              <a:gd name="connsiteX34" fmla="*/ 4413117 w 4482645"/>
              <a:gd name="connsiteY34" fmla="*/ 1681560 h 5513991"/>
              <a:gd name="connsiteX35" fmla="*/ 4401647 w 4482645"/>
              <a:gd name="connsiteY35" fmla="*/ 1716455 h 5513991"/>
              <a:gd name="connsiteX36" fmla="*/ 4399587 w 4482645"/>
              <a:gd name="connsiteY36" fmla="*/ 1716581 h 5513991"/>
              <a:gd name="connsiteX37" fmla="*/ 4391089 w 4482645"/>
              <a:gd name="connsiteY37" fmla="*/ 1868666 h 5513991"/>
              <a:gd name="connsiteX38" fmla="*/ 4399780 w 4482645"/>
              <a:gd name="connsiteY38" fmla="*/ 1892828 h 5513991"/>
              <a:gd name="connsiteX39" fmla="*/ 4402058 w 4482645"/>
              <a:gd name="connsiteY39" fmla="*/ 1943047 h 5513991"/>
              <a:gd name="connsiteX40" fmla="*/ 4401177 w 4482645"/>
              <a:gd name="connsiteY40" fmla="*/ 1976676 h 5513991"/>
              <a:gd name="connsiteX41" fmla="*/ 4400715 w 4482645"/>
              <a:gd name="connsiteY41" fmla="*/ 1981536 h 5513991"/>
              <a:gd name="connsiteX42" fmla="*/ 4391595 w 4482645"/>
              <a:gd name="connsiteY42" fmla="*/ 2021434 h 5513991"/>
              <a:gd name="connsiteX43" fmla="*/ 4394860 w 4482645"/>
              <a:gd name="connsiteY43" fmla="*/ 2025379 h 5513991"/>
              <a:gd name="connsiteX44" fmla="*/ 4397701 w 4482645"/>
              <a:gd name="connsiteY44" fmla="*/ 2038196 h 5513991"/>
              <a:gd name="connsiteX45" fmla="*/ 4392960 w 4482645"/>
              <a:gd name="connsiteY45" fmla="*/ 2048781 h 5513991"/>
              <a:gd name="connsiteX46" fmla="*/ 4382776 w 4482645"/>
              <a:gd name="connsiteY46" fmla="*/ 2099011 h 5513991"/>
              <a:gd name="connsiteX47" fmla="*/ 4375445 w 4482645"/>
              <a:gd name="connsiteY47" fmla="*/ 2148592 h 5513991"/>
              <a:gd name="connsiteX48" fmla="*/ 4243956 w 4482645"/>
              <a:gd name="connsiteY48" fmla="*/ 5036659 h 5513991"/>
              <a:gd name="connsiteX49" fmla="*/ 4242847 w 4482645"/>
              <a:gd name="connsiteY49" fmla="*/ 5242987 h 5513991"/>
              <a:gd name="connsiteX50" fmla="*/ 4187554 w 4482645"/>
              <a:gd name="connsiteY50" fmla="*/ 5513970 h 5513991"/>
              <a:gd name="connsiteX51" fmla="*/ 298746 w 4482645"/>
              <a:gd name="connsiteY51" fmla="*/ 5249166 h 5513991"/>
              <a:gd name="connsiteX52" fmla="*/ 1462 w 4482645"/>
              <a:gd name="connsiteY52" fmla="*/ 5237777 h 5513991"/>
              <a:gd name="connsiteX53" fmla="*/ 7874 w 4482645"/>
              <a:gd name="connsiteY53" fmla="*/ 4977753 h 5513991"/>
              <a:gd name="connsiteX54" fmla="*/ 20715 w 4482645"/>
              <a:gd name="connsiteY54" fmla="*/ 4752822 h 5513991"/>
              <a:gd name="connsiteX55" fmla="*/ 222466 w 4482645"/>
              <a:gd name="connsiteY55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68237 w 4482645"/>
              <a:gd name="connsiteY6" fmla="*/ 488120 h 5513991"/>
              <a:gd name="connsiteX7" fmla="*/ 4467587 w 4482645"/>
              <a:gd name="connsiteY7" fmla="*/ 534537 h 5513991"/>
              <a:gd name="connsiteX8" fmla="*/ 4464488 w 4482645"/>
              <a:gd name="connsiteY8" fmla="*/ 563001 h 5513991"/>
              <a:gd name="connsiteX9" fmla="*/ 4450882 w 4482645"/>
              <a:gd name="connsiteY9" fmla="*/ 798696 h 5513991"/>
              <a:gd name="connsiteX10" fmla="*/ 4452595 w 4482645"/>
              <a:gd name="connsiteY10" fmla="*/ 803530 h 5513991"/>
              <a:gd name="connsiteX11" fmla="*/ 4450444 w 4482645"/>
              <a:gd name="connsiteY11" fmla="*/ 827361 h 5513991"/>
              <a:gd name="connsiteX12" fmla="*/ 4448844 w 4482645"/>
              <a:gd name="connsiteY12" fmla="*/ 835146 h 5513991"/>
              <a:gd name="connsiteX13" fmla="*/ 4442606 w 4482645"/>
              <a:gd name="connsiteY13" fmla="*/ 946777 h 5513991"/>
              <a:gd name="connsiteX14" fmla="*/ 4444683 w 4482645"/>
              <a:gd name="connsiteY14" fmla="*/ 947677 h 5513991"/>
              <a:gd name="connsiteX15" fmla="*/ 4448802 w 4482645"/>
              <a:gd name="connsiteY15" fmla="*/ 983859 h 5513991"/>
              <a:gd name="connsiteX16" fmla="*/ 4444004 w 4482645"/>
              <a:gd name="connsiteY16" fmla="*/ 1082386 h 5513991"/>
              <a:gd name="connsiteX17" fmla="*/ 4443899 w 4482645"/>
              <a:gd name="connsiteY17" fmla="*/ 1140681 h 5513991"/>
              <a:gd name="connsiteX18" fmla="*/ 4448202 w 4482645"/>
              <a:gd name="connsiteY18" fmla="*/ 1161797 h 5513991"/>
              <a:gd name="connsiteX19" fmla="*/ 4460109 w 4482645"/>
              <a:gd name="connsiteY19" fmla="*/ 1244449 h 5513991"/>
              <a:gd name="connsiteX20" fmla="*/ 4462386 w 4482645"/>
              <a:gd name="connsiteY20" fmla="*/ 1294666 h 5513991"/>
              <a:gd name="connsiteX21" fmla="*/ 4461506 w 4482645"/>
              <a:gd name="connsiteY21" fmla="*/ 1328296 h 5513991"/>
              <a:gd name="connsiteX22" fmla="*/ 4451924 w 4482645"/>
              <a:gd name="connsiteY22" fmla="*/ 1373054 h 5513991"/>
              <a:gd name="connsiteX23" fmla="*/ 4455188 w 4482645"/>
              <a:gd name="connsiteY23" fmla="*/ 1376999 h 5513991"/>
              <a:gd name="connsiteX24" fmla="*/ 4458030 w 4482645"/>
              <a:gd name="connsiteY24" fmla="*/ 1389816 h 5513991"/>
              <a:gd name="connsiteX25" fmla="*/ 4453289 w 4482645"/>
              <a:gd name="connsiteY25" fmla="*/ 1400401 h 5513991"/>
              <a:gd name="connsiteX26" fmla="*/ 4443105 w 4482645"/>
              <a:gd name="connsiteY26" fmla="*/ 1450629 h 5513991"/>
              <a:gd name="connsiteX27" fmla="*/ 4432208 w 4482645"/>
              <a:gd name="connsiteY27" fmla="*/ 1524330 h 5513991"/>
              <a:gd name="connsiteX28" fmla="*/ 4427327 w 4482645"/>
              <a:gd name="connsiteY28" fmla="*/ 1535289 h 5513991"/>
              <a:gd name="connsiteX29" fmla="*/ 4412899 w 4482645"/>
              <a:gd name="connsiteY29" fmla="*/ 1607363 h 5513991"/>
              <a:gd name="connsiteX30" fmla="*/ 4409184 w 4482645"/>
              <a:gd name="connsiteY30" fmla="*/ 1645395 h 5513991"/>
              <a:gd name="connsiteX31" fmla="*/ 4412844 w 4482645"/>
              <a:gd name="connsiteY31" fmla="*/ 1649850 h 5513991"/>
              <a:gd name="connsiteX32" fmla="*/ 4411194 w 4482645"/>
              <a:gd name="connsiteY32" fmla="*/ 1661048 h 5513991"/>
              <a:gd name="connsiteX33" fmla="*/ 4413117 w 4482645"/>
              <a:gd name="connsiteY33" fmla="*/ 1681560 h 5513991"/>
              <a:gd name="connsiteX34" fmla="*/ 4401647 w 4482645"/>
              <a:gd name="connsiteY34" fmla="*/ 1716455 h 5513991"/>
              <a:gd name="connsiteX35" fmla="*/ 4399587 w 4482645"/>
              <a:gd name="connsiteY35" fmla="*/ 1716581 h 5513991"/>
              <a:gd name="connsiteX36" fmla="*/ 4391089 w 4482645"/>
              <a:gd name="connsiteY36" fmla="*/ 1868666 h 5513991"/>
              <a:gd name="connsiteX37" fmla="*/ 4399780 w 4482645"/>
              <a:gd name="connsiteY37" fmla="*/ 1892828 h 5513991"/>
              <a:gd name="connsiteX38" fmla="*/ 4402058 w 4482645"/>
              <a:gd name="connsiteY38" fmla="*/ 1943047 h 5513991"/>
              <a:gd name="connsiteX39" fmla="*/ 4401177 w 4482645"/>
              <a:gd name="connsiteY39" fmla="*/ 1976676 h 5513991"/>
              <a:gd name="connsiteX40" fmla="*/ 4400715 w 4482645"/>
              <a:gd name="connsiteY40" fmla="*/ 1981536 h 5513991"/>
              <a:gd name="connsiteX41" fmla="*/ 4391595 w 4482645"/>
              <a:gd name="connsiteY41" fmla="*/ 2021434 h 5513991"/>
              <a:gd name="connsiteX42" fmla="*/ 4394860 w 4482645"/>
              <a:gd name="connsiteY42" fmla="*/ 2025379 h 5513991"/>
              <a:gd name="connsiteX43" fmla="*/ 4397701 w 4482645"/>
              <a:gd name="connsiteY43" fmla="*/ 2038196 h 5513991"/>
              <a:gd name="connsiteX44" fmla="*/ 4392960 w 4482645"/>
              <a:gd name="connsiteY44" fmla="*/ 2048781 h 5513991"/>
              <a:gd name="connsiteX45" fmla="*/ 4382776 w 4482645"/>
              <a:gd name="connsiteY45" fmla="*/ 2099011 h 5513991"/>
              <a:gd name="connsiteX46" fmla="*/ 4375445 w 4482645"/>
              <a:gd name="connsiteY46" fmla="*/ 2148592 h 5513991"/>
              <a:gd name="connsiteX47" fmla="*/ 4243956 w 4482645"/>
              <a:gd name="connsiteY47" fmla="*/ 5036659 h 5513991"/>
              <a:gd name="connsiteX48" fmla="*/ 4242847 w 4482645"/>
              <a:gd name="connsiteY48" fmla="*/ 5242987 h 5513991"/>
              <a:gd name="connsiteX49" fmla="*/ 4187554 w 4482645"/>
              <a:gd name="connsiteY49" fmla="*/ 5513970 h 5513991"/>
              <a:gd name="connsiteX50" fmla="*/ 298746 w 4482645"/>
              <a:gd name="connsiteY50" fmla="*/ 5249166 h 5513991"/>
              <a:gd name="connsiteX51" fmla="*/ 1462 w 4482645"/>
              <a:gd name="connsiteY51" fmla="*/ 5237777 h 5513991"/>
              <a:gd name="connsiteX52" fmla="*/ 7874 w 4482645"/>
              <a:gd name="connsiteY52" fmla="*/ 4977753 h 5513991"/>
              <a:gd name="connsiteX53" fmla="*/ 20715 w 4482645"/>
              <a:gd name="connsiteY53" fmla="*/ 4752822 h 5513991"/>
              <a:gd name="connsiteX54" fmla="*/ 222466 w 4482645"/>
              <a:gd name="connsiteY54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68237 w 4482645"/>
              <a:gd name="connsiteY6" fmla="*/ 488120 h 5513991"/>
              <a:gd name="connsiteX7" fmla="*/ 4467587 w 4482645"/>
              <a:gd name="connsiteY7" fmla="*/ 534537 h 5513991"/>
              <a:gd name="connsiteX8" fmla="*/ 4464488 w 4482645"/>
              <a:gd name="connsiteY8" fmla="*/ 563001 h 5513991"/>
              <a:gd name="connsiteX9" fmla="*/ 4450882 w 4482645"/>
              <a:gd name="connsiteY9" fmla="*/ 798696 h 5513991"/>
              <a:gd name="connsiteX10" fmla="*/ 4452595 w 4482645"/>
              <a:gd name="connsiteY10" fmla="*/ 803530 h 5513991"/>
              <a:gd name="connsiteX11" fmla="*/ 4450444 w 4482645"/>
              <a:gd name="connsiteY11" fmla="*/ 827361 h 5513991"/>
              <a:gd name="connsiteX12" fmla="*/ 4448844 w 4482645"/>
              <a:gd name="connsiteY12" fmla="*/ 835146 h 5513991"/>
              <a:gd name="connsiteX13" fmla="*/ 4442606 w 4482645"/>
              <a:gd name="connsiteY13" fmla="*/ 946777 h 5513991"/>
              <a:gd name="connsiteX14" fmla="*/ 4444683 w 4482645"/>
              <a:gd name="connsiteY14" fmla="*/ 947677 h 5513991"/>
              <a:gd name="connsiteX15" fmla="*/ 4448802 w 4482645"/>
              <a:gd name="connsiteY15" fmla="*/ 983859 h 5513991"/>
              <a:gd name="connsiteX16" fmla="*/ 4444004 w 4482645"/>
              <a:gd name="connsiteY16" fmla="*/ 1082386 h 5513991"/>
              <a:gd name="connsiteX17" fmla="*/ 4443899 w 4482645"/>
              <a:gd name="connsiteY17" fmla="*/ 1140681 h 5513991"/>
              <a:gd name="connsiteX18" fmla="*/ 4448202 w 4482645"/>
              <a:gd name="connsiteY18" fmla="*/ 1161797 h 5513991"/>
              <a:gd name="connsiteX19" fmla="*/ 4460109 w 4482645"/>
              <a:gd name="connsiteY19" fmla="*/ 1244449 h 5513991"/>
              <a:gd name="connsiteX20" fmla="*/ 4462386 w 4482645"/>
              <a:gd name="connsiteY20" fmla="*/ 1294666 h 5513991"/>
              <a:gd name="connsiteX21" fmla="*/ 4461506 w 4482645"/>
              <a:gd name="connsiteY21" fmla="*/ 1328296 h 5513991"/>
              <a:gd name="connsiteX22" fmla="*/ 4451924 w 4482645"/>
              <a:gd name="connsiteY22" fmla="*/ 1373054 h 5513991"/>
              <a:gd name="connsiteX23" fmla="*/ 4455188 w 4482645"/>
              <a:gd name="connsiteY23" fmla="*/ 1376999 h 5513991"/>
              <a:gd name="connsiteX24" fmla="*/ 4458030 w 4482645"/>
              <a:gd name="connsiteY24" fmla="*/ 1389816 h 5513991"/>
              <a:gd name="connsiteX25" fmla="*/ 4453289 w 4482645"/>
              <a:gd name="connsiteY25" fmla="*/ 1400401 h 5513991"/>
              <a:gd name="connsiteX26" fmla="*/ 4443105 w 4482645"/>
              <a:gd name="connsiteY26" fmla="*/ 1450629 h 5513991"/>
              <a:gd name="connsiteX27" fmla="*/ 4432208 w 4482645"/>
              <a:gd name="connsiteY27" fmla="*/ 1524330 h 5513991"/>
              <a:gd name="connsiteX28" fmla="*/ 4427327 w 4482645"/>
              <a:gd name="connsiteY28" fmla="*/ 1535289 h 5513991"/>
              <a:gd name="connsiteX29" fmla="*/ 4412899 w 4482645"/>
              <a:gd name="connsiteY29" fmla="*/ 1607363 h 5513991"/>
              <a:gd name="connsiteX30" fmla="*/ 4409184 w 4482645"/>
              <a:gd name="connsiteY30" fmla="*/ 1645395 h 5513991"/>
              <a:gd name="connsiteX31" fmla="*/ 4412844 w 4482645"/>
              <a:gd name="connsiteY31" fmla="*/ 1649850 h 5513991"/>
              <a:gd name="connsiteX32" fmla="*/ 4411194 w 4482645"/>
              <a:gd name="connsiteY32" fmla="*/ 1661048 h 5513991"/>
              <a:gd name="connsiteX33" fmla="*/ 4413117 w 4482645"/>
              <a:gd name="connsiteY33" fmla="*/ 1681560 h 5513991"/>
              <a:gd name="connsiteX34" fmla="*/ 4401647 w 4482645"/>
              <a:gd name="connsiteY34" fmla="*/ 1716455 h 5513991"/>
              <a:gd name="connsiteX35" fmla="*/ 4391089 w 4482645"/>
              <a:gd name="connsiteY35" fmla="*/ 1868666 h 5513991"/>
              <a:gd name="connsiteX36" fmla="*/ 4399780 w 4482645"/>
              <a:gd name="connsiteY36" fmla="*/ 1892828 h 5513991"/>
              <a:gd name="connsiteX37" fmla="*/ 4402058 w 4482645"/>
              <a:gd name="connsiteY37" fmla="*/ 1943047 h 5513991"/>
              <a:gd name="connsiteX38" fmla="*/ 4401177 w 4482645"/>
              <a:gd name="connsiteY38" fmla="*/ 1976676 h 5513991"/>
              <a:gd name="connsiteX39" fmla="*/ 4400715 w 4482645"/>
              <a:gd name="connsiteY39" fmla="*/ 1981536 h 5513991"/>
              <a:gd name="connsiteX40" fmla="*/ 4391595 w 4482645"/>
              <a:gd name="connsiteY40" fmla="*/ 2021434 h 5513991"/>
              <a:gd name="connsiteX41" fmla="*/ 4394860 w 4482645"/>
              <a:gd name="connsiteY41" fmla="*/ 2025379 h 5513991"/>
              <a:gd name="connsiteX42" fmla="*/ 4397701 w 4482645"/>
              <a:gd name="connsiteY42" fmla="*/ 2038196 h 5513991"/>
              <a:gd name="connsiteX43" fmla="*/ 4392960 w 4482645"/>
              <a:gd name="connsiteY43" fmla="*/ 2048781 h 5513991"/>
              <a:gd name="connsiteX44" fmla="*/ 4382776 w 4482645"/>
              <a:gd name="connsiteY44" fmla="*/ 2099011 h 5513991"/>
              <a:gd name="connsiteX45" fmla="*/ 4375445 w 4482645"/>
              <a:gd name="connsiteY45" fmla="*/ 2148592 h 5513991"/>
              <a:gd name="connsiteX46" fmla="*/ 4243956 w 4482645"/>
              <a:gd name="connsiteY46" fmla="*/ 5036659 h 5513991"/>
              <a:gd name="connsiteX47" fmla="*/ 4242847 w 4482645"/>
              <a:gd name="connsiteY47" fmla="*/ 5242987 h 5513991"/>
              <a:gd name="connsiteX48" fmla="*/ 4187554 w 4482645"/>
              <a:gd name="connsiteY48" fmla="*/ 5513970 h 5513991"/>
              <a:gd name="connsiteX49" fmla="*/ 298746 w 4482645"/>
              <a:gd name="connsiteY49" fmla="*/ 5249166 h 5513991"/>
              <a:gd name="connsiteX50" fmla="*/ 1462 w 4482645"/>
              <a:gd name="connsiteY50" fmla="*/ 5237777 h 5513991"/>
              <a:gd name="connsiteX51" fmla="*/ 7874 w 4482645"/>
              <a:gd name="connsiteY51" fmla="*/ 4977753 h 5513991"/>
              <a:gd name="connsiteX52" fmla="*/ 20715 w 4482645"/>
              <a:gd name="connsiteY52" fmla="*/ 4752822 h 5513991"/>
              <a:gd name="connsiteX53" fmla="*/ 222466 w 4482645"/>
              <a:gd name="connsiteY53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68237 w 4482645"/>
              <a:gd name="connsiteY6" fmla="*/ 488120 h 5513991"/>
              <a:gd name="connsiteX7" fmla="*/ 4467587 w 4482645"/>
              <a:gd name="connsiteY7" fmla="*/ 534537 h 5513991"/>
              <a:gd name="connsiteX8" fmla="*/ 4464488 w 4482645"/>
              <a:gd name="connsiteY8" fmla="*/ 563001 h 5513991"/>
              <a:gd name="connsiteX9" fmla="*/ 4450882 w 4482645"/>
              <a:gd name="connsiteY9" fmla="*/ 798696 h 5513991"/>
              <a:gd name="connsiteX10" fmla="*/ 4452595 w 4482645"/>
              <a:gd name="connsiteY10" fmla="*/ 803530 h 5513991"/>
              <a:gd name="connsiteX11" fmla="*/ 4450444 w 4482645"/>
              <a:gd name="connsiteY11" fmla="*/ 827361 h 5513991"/>
              <a:gd name="connsiteX12" fmla="*/ 4448844 w 4482645"/>
              <a:gd name="connsiteY12" fmla="*/ 835146 h 5513991"/>
              <a:gd name="connsiteX13" fmla="*/ 4442606 w 4482645"/>
              <a:gd name="connsiteY13" fmla="*/ 946777 h 5513991"/>
              <a:gd name="connsiteX14" fmla="*/ 4444683 w 4482645"/>
              <a:gd name="connsiteY14" fmla="*/ 947677 h 5513991"/>
              <a:gd name="connsiteX15" fmla="*/ 4448802 w 4482645"/>
              <a:gd name="connsiteY15" fmla="*/ 983859 h 5513991"/>
              <a:gd name="connsiteX16" fmla="*/ 4444004 w 4482645"/>
              <a:gd name="connsiteY16" fmla="*/ 1082386 h 5513991"/>
              <a:gd name="connsiteX17" fmla="*/ 4443899 w 4482645"/>
              <a:gd name="connsiteY17" fmla="*/ 1140681 h 5513991"/>
              <a:gd name="connsiteX18" fmla="*/ 4448202 w 4482645"/>
              <a:gd name="connsiteY18" fmla="*/ 1161797 h 5513991"/>
              <a:gd name="connsiteX19" fmla="*/ 4460109 w 4482645"/>
              <a:gd name="connsiteY19" fmla="*/ 1244449 h 5513991"/>
              <a:gd name="connsiteX20" fmla="*/ 4462386 w 4482645"/>
              <a:gd name="connsiteY20" fmla="*/ 1294666 h 5513991"/>
              <a:gd name="connsiteX21" fmla="*/ 4461506 w 4482645"/>
              <a:gd name="connsiteY21" fmla="*/ 1328296 h 5513991"/>
              <a:gd name="connsiteX22" fmla="*/ 4451924 w 4482645"/>
              <a:gd name="connsiteY22" fmla="*/ 1373054 h 5513991"/>
              <a:gd name="connsiteX23" fmla="*/ 4455188 w 4482645"/>
              <a:gd name="connsiteY23" fmla="*/ 1376999 h 5513991"/>
              <a:gd name="connsiteX24" fmla="*/ 4458030 w 4482645"/>
              <a:gd name="connsiteY24" fmla="*/ 1389816 h 5513991"/>
              <a:gd name="connsiteX25" fmla="*/ 4443105 w 4482645"/>
              <a:gd name="connsiteY25" fmla="*/ 1450629 h 5513991"/>
              <a:gd name="connsiteX26" fmla="*/ 4432208 w 4482645"/>
              <a:gd name="connsiteY26" fmla="*/ 1524330 h 5513991"/>
              <a:gd name="connsiteX27" fmla="*/ 4427327 w 4482645"/>
              <a:gd name="connsiteY27" fmla="*/ 1535289 h 5513991"/>
              <a:gd name="connsiteX28" fmla="*/ 4412899 w 4482645"/>
              <a:gd name="connsiteY28" fmla="*/ 1607363 h 5513991"/>
              <a:gd name="connsiteX29" fmla="*/ 4409184 w 4482645"/>
              <a:gd name="connsiteY29" fmla="*/ 1645395 h 5513991"/>
              <a:gd name="connsiteX30" fmla="*/ 4412844 w 4482645"/>
              <a:gd name="connsiteY30" fmla="*/ 1649850 h 5513991"/>
              <a:gd name="connsiteX31" fmla="*/ 4411194 w 4482645"/>
              <a:gd name="connsiteY31" fmla="*/ 1661048 h 5513991"/>
              <a:gd name="connsiteX32" fmla="*/ 4413117 w 4482645"/>
              <a:gd name="connsiteY32" fmla="*/ 1681560 h 5513991"/>
              <a:gd name="connsiteX33" fmla="*/ 4401647 w 4482645"/>
              <a:gd name="connsiteY33" fmla="*/ 1716455 h 5513991"/>
              <a:gd name="connsiteX34" fmla="*/ 4391089 w 4482645"/>
              <a:gd name="connsiteY34" fmla="*/ 1868666 h 5513991"/>
              <a:gd name="connsiteX35" fmla="*/ 4399780 w 4482645"/>
              <a:gd name="connsiteY35" fmla="*/ 1892828 h 5513991"/>
              <a:gd name="connsiteX36" fmla="*/ 4402058 w 4482645"/>
              <a:gd name="connsiteY36" fmla="*/ 1943047 h 5513991"/>
              <a:gd name="connsiteX37" fmla="*/ 4401177 w 4482645"/>
              <a:gd name="connsiteY37" fmla="*/ 1976676 h 5513991"/>
              <a:gd name="connsiteX38" fmla="*/ 4400715 w 4482645"/>
              <a:gd name="connsiteY38" fmla="*/ 1981536 h 5513991"/>
              <a:gd name="connsiteX39" fmla="*/ 4391595 w 4482645"/>
              <a:gd name="connsiteY39" fmla="*/ 2021434 h 5513991"/>
              <a:gd name="connsiteX40" fmla="*/ 4394860 w 4482645"/>
              <a:gd name="connsiteY40" fmla="*/ 2025379 h 5513991"/>
              <a:gd name="connsiteX41" fmla="*/ 4397701 w 4482645"/>
              <a:gd name="connsiteY41" fmla="*/ 2038196 h 5513991"/>
              <a:gd name="connsiteX42" fmla="*/ 4392960 w 4482645"/>
              <a:gd name="connsiteY42" fmla="*/ 2048781 h 5513991"/>
              <a:gd name="connsiteX43" fmla="*/ 4382776 w 4482645"/>
              <a:gd name="connsiteY43" fmla="*/ 2099011 h 5513991"/>
              <a:gd name="connsiteX44" fmla="*/ 4375445 w 4482645"/>
              <a:gd name="connsiteY44" fmla="*/ 2148592 h 5513991"/>
              <a:gd name="connsiteX45" fmla="*/ 4243956 w 4482645"/>
              <a:gd name="connsiteY45" fmla="*/ 5036659 h 5513991"/>
              <a:gd name="connsiteX46" fmla="*/ 4242847 w 4482645"/>
              <a:gd name="connsiteY46" fmla="*/ 5242987 h 5513991"/>
              <a:gd name="connsiteX47" fmla="*/ 4187554 w 4482645"/>
              <a:gd name="connsiteY47" fmla="*/ 5513970 h 5513991"/>
              <a:gd name="connsiteX48" fmla="*/ 298746 w 4482645"/>
              <a:gd name="connsiteY48" fmla="*/ 5249166 h 5513991"/>
              <a:gd name="connsiteX49" fmla="*/ 1462 w 4482645"/>
              <a:gd name="connsiteY49" fmla="*/ 5237777 h 5513991"/>
              <a:gd name="connsiteX50" fmla="*/ 7874 w 4482645"/>
              <a:gd name="connsiteY50" fmla="*/ 4977753 h 5513991"/>
              <a:gd name="connsiteX51" fmla="*/ 20715 w 4482645"/>
              <a:gd name="connsiteY51" fmla="*/ 4752822 h 5513991"/>
              <a:gd name="connsiteX52" fmla="*/ 222466 w 4482645"/>
              <a:gd name="connsiteY52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68237 w 4482645"/>
              <a:gd name="connsiteY6" fmla="*/ 488120 h 5513991"/>
              <a:gd name="connsiteX7" fmla="*/ 4467587 w 4482645"/>
              <a:gd name="connsiteY7" fmla="*/ 534537 h 5513991"/>
              <a:gd name="connsiteX8" fmla="*/ 4464488 w 4482645"/>
              <a:gd name="connsiteY8" fmla="*/ 563001 h 5513991"/>
              <a:gd name="connsiteX9" fmla="*/ 4450882 w 4482645"/>
              <a:gd name="connsiteY9" fmla="*/ 798696 h 5513991"/>
              <a:gd name="connsiteX10" fmla="*/ 4452595 w 4482645"/>
              <a:gd name="connsiteY10" fmla="*/ 803530 h 5513991"/>
              <a:gd name="connsiteX11" fmla="*/ 4450444 w 4482645"/>
              <a:gd name="connsiteY11" fmla="*/ 827361 h 5513991"/>
              <a:gd name="connsiteX12" fmla="*/ 4448844 w 4482645"/>
              <a:gd name="connsiteY12" fmla="*/ 835146 h 5513991"/>
              <a:gd name="connsiteX13" fmla="*/ 4442606 w 4482645"/>
              <a:gd name="connsiteY13" fmla="*/ 946777 h 5513991"/>
              <a:gd name="connsiteX14" fmla="*/ 4444683 w 4482645"/>
              <a:gd name="connsiteY14" fmla="*/ 947677 h 5513991"/>
              <a:gd name="connsiteX15" fmla="*/ 4448802 w 4482645"/>
              <a:gd name="connsiteY15" fmla="*/ 983859 h 5513991"/>
              <a:gd name="connsiteX16" fmla="*/ 4444004 w 4482645"/>
              <a:gd name="connsiteY16" fmla="*/ 1082386 h 5513991"/>
              <a:gd name="connsiteX17" fmla="*/ 4443899 w 4482645"/>
              <a:gd name="connsiteY17" fmla="*/ 1140681 h 5513991"/>
              <a:gd name="connsiteX18" fmla="*/ 4448202 w 4482645"/>
              <a:gd name="connsiteY18" fmla="*/ 1161797 h 5513991"/>
              <a:gd name="connsiteX19" fmla="*/ 4460109 w 4482645"/>
              <a:gd name="connsiteY19" fmla="*/ 1244449 h 5513991"/>
              <a:gd name="connsiteX20" fmla="*/ 4462386 w 4482645"/>
              <a:gd name="connsiteY20" fmla="*/ 1294666 h 5513991"/>
              <a:gd name="connsiteX21" fmla="*/ 4451924 w 4482645"/>
              <a:gd name="connsiteY21" fmla="*/ 1373054 h 5513991"/>
              <a:gd name="connsiteX22" fmla="*/ 4455188 w 4482645"/>
              <a:gd name="connsiteY22" fmla="*/ 1376999 h 5513991"/>
              <a:gd name="connsiteX23" fmla="*/ 4458030 w 4482645"/>
              <a:gd name="connsiteY23" fmla="*/ 1389816 h 5513991"/>
              <a:gd name="connsiteX24" fmla="*/ 4443105 w 4482645"/>
              <a:gd name="connsiteY24" fmla="*/ 1450629 h 5513991"/>
              <a:gd name="connsiteX25" fmla="*/ 4432208 w 4482645"/>
              <a:gd name="connsiteY25" fmla="*/ 1524330 h 5513991"/>
              <a:gd name="connsiteX26" fmla="*/ 4427327 w 4482645"/>
              <a:gd name="connsiteY26" fmla="*/ 1535289 h 5513991"/>
              <a:gd name="connsiteX27" fmla="*/ 4412899 w 4482645"/>
              <a:gd name="connsiteY27" fmla="*/ 1607363 h 5513991"/>
              <a:gd name="connsiteX28" fmla="*/ 4409184 w 4482645"/>
              <a:gd name="connsiteY28" fmla="*/ 1645395 h 5513991"/>
              <a:gd name="connsiteX29" fmla="*/ 4412844 w 4482645"/>
              <a:gd name="connsiteY29" fmla="*/ 1649850 h 5513991"/>
              <a:gd name="connsiteX30" fmla="*/ 4411194 w 4482645"/>
              <a:gd name="connsiteY30" fmla="*/ 1661048 h 5513991"/>
              <a:gd name="connsiteX31" fmla="*/ 4413117 w 4482645"/>
              <a:gd name="connsiteY31" fmla="*/ 1681560 h 5513991"/>
              <a:gd name="connsiteX32" fmla="*/ 4401647 w 4482645"/>
              <a:gd name="connsiteY32" fmla="*/ 1716455 h 5513991"/>
              <a:gd name="connsiteX33" fmla="*/ 4391089 w 4482645"/>
              <a:gd name="connsiteY33" fmla="*/ 1868666 h 5513991"/>
              <a:gd name="connsiteX34" fmla="*/ 4399780 w 4482645"/>
              <a:gd name="connsiteY34" fmla="*/ 1892828 h 5513991"/>
              <a:gd name="connsiteX35" fmla="*/ 4402058 w 4482645"/>
              <a:gd name="connsiteY35" fmla="*/ 1943047 h 5513991"/>
              <a:gd name="connsiteX36" fmla="*/ 4401177 w 4482645"/>
              <a:gd name="connsiteY36" fmla="*/ 1976676 h 5513991"/>
              <a:gd name="connsiteX37" fmla="*/ 4400715 w 4482645"/>
              <a:gd name="connsiteY37" fmla="*/ 1981536 h 5513991"/>
              <a:gd name="connsiteX38" fmla="*/ 4391595 w 4482645"/>
              <a:gd name="connsiteY38" fmla="*/ 2021434 h 5513991"/>
              <a:gd name="connsiteX39" fmla="*/ 4394860 w 4482645"/>
              <a:gd name="connsiteY39" fmla="*/ 2025379 h 5513991"/>
              <a:gd name="connsiteX40" fmla="*/ 4397701 w 4482645"/>
              <a:gd name="connsiteY40" fmla="*/ 2038196 h 5513991"/>
              <a:gd name="connsiteX41" fmla="*/ 4392960 w 4482645"/>
              <a:gd name="connsiteY41" fmla="*/ 2048781 h 5513991"/>
              <a:gd name="connsiteX42" fmla="*/ 4382776 w 4482645"/>
              <a:gd name="connsiteY42" fmla="*/ 2099011 h 5513991"/>
              <a:gd name="connsiteX43" fmla="*/ 4375445 w 4482645"/>
              <a:gd name="connsiteY43" fmla="*/ 2148592 h 5513991"/>
              <a:gd name="connsiteX44" fmla="*/ 4243956 w 4482645"/>
              <a:gd name="connsiteY44" fmla="*/ 5036659 h 5513991"/>
              <a:gd name="connsiteX45" fmla="*/ 4242847 w 4482645"/>
              <a:gd name="connsiteY45" fmla="*/ 5242987 h 5513991"/>
              <a:gd name="connsiteX46" fmla="*/ 4187554 w 4482645"/>
              <a:gd name="connsiteY46" fmla="*/ 5513970 h 5513991"/>
              <a:gd name="connsiteX47" fmla="*/ 298746 w 4482645"/>
              <a:gd name="connsiteY47" fmla="*/ 5249166 h 5513991"/>
              <a:gd name="connsiteX48" fmla="*/ 1462 w 4482645"/>
              <a:gd name="connsiteY48" fmla="*/ 5237777 h 5513991"/>
              <a:gd name="connsiteX49" fmla="*/ 7874 w 4482645"/>
              <a:gd name="connsiteY49" fmla="*/ 4977753 h 5513991"/>
              <a:gd name="connsiteX50" fmla="*/ 20715 w 4482645"/>
              <a:gd name="connsiteY50" fmla="*/ 4752822 h 5513991"/>
              <a:gd name="connsiteX51" fmla="*/ 222466 w 4482645"/>
              <a:gd name="connsiteY51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68237 w 4482645"/>
              <a:gd name="connsiteY6" fmla="*/ 488120 h 5513991"/>
              <a:gd name="connsiteX7" fmla="*/ 4467587 w 4482645"/>
              <a:gd name="connsiteY7" fmla="*/ 534537 h 5513991"/>
              <a:gd name="connsiteX8" fmla="*/ 4464488 w 4482645"/>
              <a:gd name="connsiteY8" fmla="*/ 563001 h 5513991"/>
              <a:gd name="connsiteX9" fmla="*/ 4450882 w 4482645"/>
              <a:gd name="connsiteY9" fmla="*/ 798696 h 5513991"/>
              <a:gd name="connsiteX10" fmla="*/ 4452595 w 4482645"/>
              <a:gd name="connsiteY10" fmla="*/ 803530 h 5513991"/>
              <a:gd name="connsiteX11" fmla="*/ 4450444 w 4482645"/>
              <a:gd name="connsiteY11" fmla="*/ 827361 h 5513991"/>
              <a:gd name="connsiteX12" fmla="*/ 4448844 w 4482645"/>
              <a:gd name="connsiteY12" fmla="*/ 835146 h 5513991"/>
              <a:gd name="connsiteX13" fmla="*/ 4442606 w 4482645"/>
              <a:gd name="connsiteY13" fmla="*/ 946777 h 5513991"/>
              <a:gd name="connsiteX14" fmla="*/ 4444683 w 4482645"/>
              <a:gd name="connsiteY14" fmla="*/ 947677 h 5513991"/>
              <a:gd name="connsiteX15" fmla="*/ 4448802 w 4482645"/>
              <a:gd name="connsiteY15" fmla="*/ 983859 h 5513991"/>
              <a:gd name="connsiteX16" fmla="*/ 4444004 w 4482645"/>
              <a:gd name="connsiteY16" fmla="*/ 1082386 h 5513991"/>
              <a:gd name="connsiteX17" fmla="*/ 4443899 w 4482645"/>
              <a:gd name="connsiteY17" fmla="*/ 1140681 h 5513991"/>
              <a:gd name="connsiteX18" fmla="*/ 4448202 w 4482645"/>
              <a:gd name="connsiteY18" fmla="*/ 1161797 h 5513991"/>
              <a:gd name="connsiteX19" fmla="*/ 4460109 w 4482645"/>
              <a:gd name="connsiteY19" fmla="*/ 1244449 h 5513991"/>
              <a:gd name="connsiteX20" fmla="*/ 4451924 w 4482645"/>
              <a:gd name="connsiteY20" fmla="*/ 1373054 h 5513991"/>
              <a:gd name="connsiteX21" fmla="*/ 4455188 w 4482645"/>
              <a:gd name="connsiteY21" fmla="*/ 1376999 h 5513991"/>
              <a:gd name="connsiteX22" fmla="*/ 4458030 w 4482645"/>
              <a:gd name="connsiteY22" fmla="*/ 1389816 h 5513991"/>
              <a:gd name="connsiteX23" fmla="*/ 4443105 w 4482645"/>
              <a:gd name="connsiteY23" fmla="*/ 1450629 h 5513991"/>
              <a:gd name="connsiteX24" fmla="*/ 4432208 w 4482645"/>
              <a:gd name="connsiteY24" fmla="*/ 1524330 h 5513991"/>
              <a:gd name="connsiteX25" fmla="*/ 4427327 w 4482645"/>
              <a:gd name="connsiteY25" fmla="*/ 1535289 h 5513991"/>
              <a:gd name="connsiteX26" fmla="*/ 4412899 w 4482645"/>
              <a:gd name="connsiteY26" fmla="*/ 1607363 h 5513991"/>
              <a:gd name="connsiteX27" fmla="*/ 4409184 w 4482645"/>
              <a:gd name="connsiteY27" fmla="*/ 1645395 h 5513991"/>
              <a:gd name="connsiteX28" fmla="*/ 4412844 w 4482645"/>
              <a:gd name="connsiteY28" fmla="*/ 1649850 h 5513991"/>
              <a:gd name="connsiteX29" fmla="*/ 4411194 w 4482645"/>
              <a:gd name="connsiteY29" fmla="*/ 1661048 h 5513991"/>
              <a:gd name="connsiteX30" fmla="*/ 4413117 w 4482645"/>
              <a:gd name="connsiteY30" fmla="*/ 1681560 h 5513991"/>
              <a:gd name="connsiteX31" fmla="*/ 4401647 w 4482645"/>
              <a:gd name="connsiteY31" fmla="*/ 1716455 h 5513991"/>
              <a:gd name="connsiteX32" fmla="*/ 4391089 w 4482645"/>
              <a:gd name="connsiteY32" fmla="*/ 1868666 h 5513991"/>
              <a:gd name="connsiteX33" fmla="*/ 4399780 w 4482645"/>
              <a:gd name="connsiteY33" fmla="*/ 1892828 h 5513991"/>
              <a:gd name="connsiteX34" fmla="*/ 4402058 w 4482645"/>
              <a:gd name="connsiteY34" fmla="*/ 1943047 h 5513991"/>
              <a:gd name="connsiteX35" fmla="*/ 4401177 w 4482645"/>
              <a:gd name="connsiteY35" fmla="*/ 1976676 h 5513991"/>
              <a:gd name="connsiteX36" fmla="*/ 4400715 w 4482645"/>
              <a:gd name="connsiteY36" fmla="*/ 1981536 h 5513991"/>
              <a:gd name="connsiteX37" fmla="*/ 4391595 w 4482645"/>
              <a:gd name="connsiteY37" fmla="*/ 2021434 h 5513991"/>
              <a:gd name="connsiteX38" fmla="*/ 4394860 w 4482645"/>
              <a:gd name="connsiteY38" fmla="*/ 2025379 h 5513991"/>
              <a:gd name="connsiteX39" fmla="*/ 4397701 w 4482645"/>
              <a:gd name="connsiteY39" fmla="*/ 2038196 h 5513991"/>
              <a:gd name="connsiteX40" fmla="*/ 4392960 w 4482645"/>
              <a:gd name="connsiteY40" fmla="*/ 2048781 h 5513991"/>
              <a:gd name="connsiteX41" fmla="*/ 4382776 w 4482645"/>
              <a:gd name="connsiteY41" fmla="*/ 2099011 h 5513991"/>
              <a:gd name="connsiteX42" fmla="*/ 4375445 w 4482645"/>
              <a:gd name="connsiteY42" fmla="*/ 2148592 h 5513991"/>
              <a:gd name="connsiteX43" fmla="*/ 4243956 w 4482645"/>
              <a:gd name="connsiteY43" fmla="*/ 5036659 h 5513991"/>
              <a:gd name="connsiteX44" fmla="*/ 4242847 w 4482645"/>
              <a:gd name="connsiteY44" fmla="*/ 5242987 h 5513991"/>
              <a:gd name="connsiteX45" fmla="*/ 4187554 w 4482645"/>
              <a:gd name="connsiteY45" fmla="*/ 5513970 h 5513991"/>
              <a:gd name="connsiteX46" fmla="*/ 298746 w 4482645"/>
              <a:gd name="connsiteY46" fmla="*/ 5249166 h 5513991"/>
              <a:gd name="connsiteX47" fmla="*/ 1462 w 4482645"/>
              <a:gd name="connsiteY47" fmla="*/ 5237777 h 5513991"/>
              <a:gd name="connsiteX48" fmla="*/ 7874 w 4482645"/>
              <a:gd name="connsiteY48" fmla="*/ 4977753 h 5513991"/>
              <a:gd name="connsiteX49" fmla="*/ 20715 w 4482645"/>
              <a:gd name="connsiteY49" fmla="*/ 4752822 h 5513991"/>
              <a:gd name="connsiteX50" fmla="*/ 222466 w 4482645"/>
              <a:gd name="connsiteY50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68237 w 4482645"/>
              <a:gd name="connsiteY6" fmla="*/ 488120 h 5513991"/>
              <a:gd name="connsiteX7" fmla="*/ 4467587 w 4482645"/>
              <a:gd name="connsiteY7" fmla="*/ 534537 h 5513991"/>
              <a:gd name="connsiteX8" fmla="*/ 4464488 w 4482645"/>
              <a:gd name="connsiteY8" fmla="*/ 563001 h 5513991"/>
              <a:gd name="connsiteX9" fmla="*/ 4450882 w 4482645"/>
              <a:gd name="connsiteY9" fmla="*/ 798696 h 5513991"/>
              <a:gd name="connsiteX10" fmla="*/ 4452595 w 4482645"/>
              <a:gd name="connsiteY10" fmla="*/ 803530 h 5513991"/>
              <a:gd name="connsiteX11" fmla="*/ 4450444 w 4482645"/>
              <a:gd name="connsiteY11" fmla="*/ 827361 h 5513991"/>
              <a:gd name="connsiteX12" fmla="*/ 4448844 w 4482645"/>
              <a:gd name="connsiteY12" fmla="*/ 835146 h 5513991"/>
              <a:gd name="connsiteX13" fmla="*/ 4442606 w 4482645"/>
              <a:gd name="connsiteY13" fmla="*/ 946777 h 5513991"/>
              <a:gd name="connsiteX14" fmla="*/ 4444683 w 4482645"/>
              <a:gd name="connsiteY14" fmla="*/ 947677 h 5513991"/>
              <a:gd name="connsiteX15" fmla="*/ 4448802 w 4482645"/>
              <a:gd name="connsiteY15" fmla="*/ 983859 h 5513991"/>
              <a:gd name="connsiteX16" fmla="*/ 4444004 w 4482645"/>
              <a:gd name="connsiteY16" fmla="*/ 1082386 h 5513991"/>
              <a:gd name="connsiteX17" fmla="*/ 4443899 w 4482645"/>
              <a:gd name="connsiteY17" fmla="*/ 1140681 h 5513991"/>
              <a:gd name="connsiteX18" fmla="*/ 4448202 w 4482645"/>
              <a:gd name="connsiteY18" fmla="*/ 1161797 h 5513991"/>
              <a:gd name="connsiteX19" fmla="*/ 4451924 w 4482645"/>
              <a:gd name="connsiteY19" fmla="*/ 1373054 h 5513991"/>
              <a:gd name="connsiteX20" fmla="*/ 4455188 w 4482645"/>
              <a:gd name="connsiteY20" fmla="*/ 1376999 h 5513991"/>
              <a:gd name="connsiteX21" fmla="*/ 4458030 w 4482645"/>
              <a:gd name="connsiteY21" fmla="*/ 1389816 h 5513991"/>
              <a:gd name="connsiteX22" fmla="*/ 4443105 w 4482645"/>
              <a:gd name="connsiteY22" fmla="*/ 1450629 h 5513991"/>
              <a:gd name="connsiteX23" fmla="*/ 4432208 w 4482645"/>
              <a:gd name="connsiteY23" fmla="*/ 1524330 h 5513991"/>
              <a:gd name="connsiteX24" fmla="*/ 4427327 w 4482645"/>
              <a:gd name="connsiteY24" fmla="*/ 1535289 h 5513991"/>
              <a:gd name="connsiteX25" fmla="*/ 4412899 w 4482645"/>
              <a:gd name="connsiteY25" fmla="*/ 1607363 h 5513991"/>
              <a:gd name="connsiteX26" fmla="*/ 4409184 w 4482645"/>
              <a:gd name="connsiteY26" fmla="*/ 1645395 h 5513991"/>
              <a:gd name="connsiteX27" fmla="*/ 4412844 w 4482645"/>
              <a:gd name="connsiteY27" fmla="*/ 1649850 h 5513991"/>
              <a:gd name="connsiteX28" fmla="*/ 4411194 w 4482645"/>
              <a:gd name="connsiteY28" fmla="*/ 1661048 h 5513991"/>
              <a:gd name="connsiteX29" fmla="*/ 4413117 w 4482645"/>
              <a:gd name="connsiteY29" fmla="*/ 1681560 h 5513991"/>
              <a:gd name="connsiteX30" fmla="*/ 4401647 w 4482645"/>
              <a:gd name="connsiteY30" fmla="*/ 1716455 h 5513991"/>
              <a:gd name="connsiteX31" fmla="*/ 4391089 w 4482645"/>
              <a:gd name="connsiteY31" fmla="*/ 1868666 h 5513991"/>
              <a:gd name="connsiteX32" fmla="*/ 4399780 w 4482645"/>
              <a:gd name="connsiteY32" fmla="*/ 1892828 h 5513991"/>
              <a:gd name="connsiteX33" fmla="*/ 4402058 w 4482645"/>
              <a:gd name="connsiteY33" fmla="*/ 1943047 h 5513991"/>
              <a:gd name="connsiteX34" fmla="*/ 4401177 w 4482645"/>
              <a:gd name="connsiteY34" fmla="*/ 1976676 h 5513991"/>
              <a:gd name="connsiteX35" fmla="*/ 4400715 w 4482645"/>
              <a:gd name="connsiteY35" fmla="*/ 1981536 h 5513991"/>
              <a:gd name="connsiteX36" fmla="*/ 4391595 w 4482645"/>
              <a:gd name="connsiteY36" fmla="*/ 2021434 h 5513991"/>
              <a:gd name="connsiteX37" fmla="*/ 4394860 w 4482645"/>
              <a:gd name="connsiteY37" fmla="*/ 2025379 h 5513991"/>
              <a:gd name="connsiteX38" fmla="*/ 4397701 w 4482645"/>
              <a:gd name="connsiteY38" fmla="*/ 2038196 h 5513991"/>
              <a:gd name="connsiteX39" fmla="*/ 4392960 w 4482645"/>
              <a:gd name="connsiteY39" fmla="*/ 2048781 h 5513991"/>
              <a:gd name="connsiteX40" fmla="*/ 4382776 w 4482645"/>
              <a:gd name="connsiteY40" fmla="*/ 2099011 h 5513991"/>
              <a:gd name="connsiteX41" fmla="*/ 4375445 w 4482645"/>
              <a:gd name="connsiteY41" fmla="*/ 2148592 h 5513991"/>
              <a:gd name="connsiteX42" fmla="*/ 4243956 w 4482645"/>
              <a:gd name="connsiteY42" fmla="*/ 5036659 h 5513991"/>
              <a:gd name="connsiteX43" fmla="*/ 4242847 w 4482645"/>
              <a:gd name="connsiteY43" fmla="*/ 5242987 h 5513991"/>
              <a:gd name="connsiteX44" fmla="*/ 4187554 w 4482645"/>
              <a:gd name="connsiteY44" fmla="*/ 5513970 h 5513991"/>
              <a:gd name="connsiteX45" fmla="*/ 298746 w 4482645"/>
              <a:gd name="connsiteY45" fmla="*/ 5249166 h 5513991"/>
              <a:gd name="connsiteX46" fmla="*/ 1462 w 4482645"/>
              <a:gd name="connsiteY46" fmla="*/ 5237777 h 5513991"/>
              <a:gd name="connsiteX47" fmla="*/ 7874 w 4482645"/>
              <a:gd name="connsiteY47" fmla="*/ 4977753 h 5513991"/>
              <a:gd name="connsiteX48" fmla="*/ 20715 w 4482645"/>
              <a:gd name="connsiteY48" fmla="*/ 4752822 h 5513991"/>
              <a:gd name="connsiteX49" fmla="*/ 222466 w 4482645"/>
              <a:gd name="connsiteY49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68237 w 4482645"/>
              <a:gd name="connsiteY6" fmla="*/ 488120 h 5513991"/>
              <a:gd name="connsiteX7" fmla="*/ 4467587 w 4482645"/>
              <a:gd name="connsiteY7" fmla="*/ 534537 h 5513991"/>
              <a:gd name="connsiteX8" fmla="*/ 4464488 w 4482645"/>
              <a:gd name="connsiteY8" fmla="*/ 563001 h 5513991"/>
              <a:gd name="connsiteX9" fmla="*/ 4450882 w 4482645"/>
              <a:gd name="connsiteY9" fmla="*/ 798696 h 5513991"/>
              <a:gd name="connsiteX10" fmla="*/ 4452595 w 4482645"/>
              <a:gd name="connsiteY10" fmla="*/ 803530 h 5513991"/>
              <a:gd name="connsiteX11" fmla="*/ 4450444 w 4482645"/>
              <a:gd name="connsiteY11" fmla="*/ 827361 h 5513991"/>
              <a:gd name="connsiteX12" fmla="*/ 4448844 w 4482645"/>
              <a:gd name="connsiteY12" fmla="*/ 835146 h 5513991"/>
              <a:gd name="connsiteX13" fmla="*/ 4442606 w 4482645"/>
              <a:gd name="connsiteY13" fmla="*/ 946777 h 5513991"/>
              <a:gd name="connsiteX14" fmla="*/ 4444683 w 4482645"/>
              <a:gd name="connsiteY14" fmla="*/ 947677 h 5513991"/>
              <a:gd name="connsiteX15" fmla="*/ 4444004 w 4482645"/>
              <a:gd name="connsiteY15" fmla="*/ 1082386 h 5513991"/>
              <a:gd name="connsiteX16" fmla="*/ 4443899 w 4482645"/>
              <a:gd name="connsiteY16" fmla="*/ 1140681 h 5513991"/>
              <a:gd name="connsiteX17" fmla="*/ 4448202 w 4482645"/>
              <a:gd name="connsiteY17" fmla="*/ 1161797 h 5513991"/>
              <a:gd name="connsiteX18" fmla="*/ 4451924 w 4482645"/>
              <a:gd name="connsiteY18" fmla="*/ 1373054 h 5513991"/>
              <a:gd name="connsiteX19" fmla="*/ 4455188 w 4482645"/>
              <a:gd name="connsiteY19" fmla="*/ 1376999 h 5513991"/>
              <a:gd name="connsiteX20" fmla="*/ 4458030 w 4482645"/>
              <a:gd name="connsiteY20" fmla="*/ 1389816 h 5513991"/>
              <a:gd name="connsiteX21" fmla="*/ 4443105 w 4482645"/>
              <a:gd name="connsiteY21" fmla="*/ 1450629 h 5513991"/>
              <a:gd name="connsiteX22" fmla="*/ 4432208 w 4482645"/>
              <a:gd name="connsiteY22" fmla="*/ 1524330 h 5513991"/>
              <a:gd name="connsiteX23" fmla="*/ 4427327 w 4482645"/>
              <a:gd name="connsiteY23" fmla="*/ 1535289 h 5513991"/>
              <a:gd name="connsiteX24" fmla="*/ 4412899 w 4482645"/>
              <a:gd name="connsiteY24" fmla="*/ 1607363 h 5513991"/>
              <a:gd name="connsiteX25" fmla="*/ 4409184 w 4482645"/>
              <a:gd name="connsiteY25" fmla="*/ 1645395 h 5513991"/>
              <a:gd name="connsiteX26" fmla="*/ 4412844 w 4482645"/>
              <a:gd name="connsiteY26" fmla="*/ 1649850 h 5513991"/>
              <a:gd name="connsiteX27" fmla="*/ 4411194 w 4482645"/>
              <a:gd name="connsiteY27" fmla="*/ 1661048 h 5513991"/>
              <a:gd name="connsiteX28" fmla="*/ 4413117 w 4482645"/>
              <a:gd name="connsiteY28" fmla="*/ 1681560 h 5513991"/>
              <a:gd name="connsiteX29" fmla="*/ 4401647 w 4482645"/>
              <a:gd name="connsiteY29" fmla="*/ 1716455 h 5513991"/>
              <a:gd name="connsiteX30" fmla="*/ 4391089 w 4482645"/>
              <a:gd name="connsiteY30" fmla="*/ 1868666 h 5513991"/>
              <a:gd name="connsiteX31" fmla="*/ 4399780 w 4482645"/>
              <a:gd name="connsiteY31" fmla="*/ 1892828 h 5513991"/>
              <a:gd name="connsiteX32" fmla="*/ 4402058 w 4482645"/>
              <a:gd name="connsiteY32" fmla="*/ 1943047 h 5513991"/>
              <a:gd name="connsiteX33" fmla="*/ 4401177 w 4482645"/>
              <a:gd name="connsiteY33" fmla="*/ 1976676 h 5513991"/>
              <a:gd name="connsiteX34" fmla="*/ 4400715 w 4482645"/>
              <a:gd name="connsiteY34" fmla="*/ 1981536 h 5513991"/>
              <a:gd name="connsiteX35" fmla="*/ 4391595 w 4482645"/>
              <a:gd name="connsiteY35" fmla="*/ 2021434 h 5513991"/>
              <a:gd name="connsiteX36" fmla="*/ 4394860 w 4482645"/>
              <a:gd name="connsiteY36" fmla="*/ 2025379 h 5513991"/>
              <a:gd name="connsiteX37" fmla="*/ 4397701 w 4482645"/>
              <a:gd name="connsiteY37" fmla="*/ 2038196 h 5513991"/>
              <a:gd name="connsiteX38" fmla="*/ 4392960 w 4482645"/>
              <a:gd name="connsiteY38" fmla="*/ 2048781 h 5513991"/>
              <a:gd name="connsiteX39" fmla="*/ 4382776 w 4482645"/>
              <a:gd name="connsiteY39" fmla="*/ 2099011 h 5513991"/>
              <a:gd name="connsiteX40" fmla="*/ 4375445 w 4482645"/>
              <a:gd name="connsiteY40" fmla="*/ 2148592 h 5513991"/>
              <a:gd name="connsiteX41" fmla="*/ 4243956 w 4482645"/>
              <a:gd name="connsiteY41" fmla="*/ 5036659 h 5513991"/>
              <a:gd name="connsiteX42" fmla="*/ 4242847 w 4482645"/>
              <a:gd name="connsiteY42" fmla="*/ 5242987 h 5513991"/>
              <a:gd name="connsiteX43" fmla="*/ 4187554 w 4482645"/>
              <a:gd name="connsiteY43" fmla="*/ 5513970 h 5513991"/>
              <a:gd name="connsiteX44" fmla="*/ 298746 w 4482645"/>
              <a:gd name="connsiteY44" fmla="*/ 5249166 h 5513991"/>
              <a:gd name="connsiteX45" fmla="*/ 1462 w 4482645"/>
              <a:gd name="connsiteY45" fmla="*/ 5237777 h 5513991"/>
              <a:gd name="connsiteX46" fmla="*/ 7874 w 4482645"/>
              <a:gd name="connsiteY46" fmla="*/ 4977753 h 5513991"/>
              <a:gd name="connsiteX47" fmla="*/ 20715 w 4482645"/>
              <a:gd name="connsiteY47" fmla="*/ 4752822 h 5513991"/>
              <a:gd name="connsiteX48" fmla="*/ 222466 w 4482645"/>
              <a:gd name="connsiteY48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68237 w 4482645"/>
              <a:gd name="connsiteY6" fmla="*/ 488120 h 5513991"/>
              <a:gd name="connsiteX7" fmla="*/ 4467587 w 4482645"/>
              <a:gd name="connsiteY7" fmla="*/ 534537 h 5513991"/>
              <a:gd name="connsiteX8" fmla="*/ 4450882 w 4482645"/>
              <a:gd name="connsiteY8" fmla="*/ 798696 h 5513991"/>
              <a:gd name="connsiteX9" fmla="*/ 4452595 w 4482645"/>
              <a:gd name="connsiteY9" fmla="*/ 803530 h 5513991"/>
              <a:gd name="connsiteX10" fmla="*/ 4450444 w 4482645"/>
              <a:gd name="connsiteY10" fmla="*/ 827361 h 5513991"/>
              <a:gd name="connsiteX11" fmla="*/ 4448844 w 4482645"/>
              <a:gd name="connsiteY11" fmla="*/ 835146 h 5513991"/>
              <a:gd name="connsiteX12" fmla="*/ 4442606 w 4482645"/>
              <a:gd name="connsiteY12" fmla="*/ 946777 h 5513991"/>
              <a:gd name="connsiteX13" fmla="*/ 4444683 w 4482645"/>
              <a:gd name="connsiteY13" fmla="*/ 947677 h 5513991"/>
              <a:gd name="connsiteX14" fmla="*/ 4444004 w 4482645"/>
              <a:gd name="connsiteY14" fmla="*/ 1082386 h 5513991"/>
              <a:gd name="connsiteX15" fmla="*/ 4443899 w 4482645"/>
              <a:gd name="connsiteY15" fmla="*/ 1140681 h 5513991"/>
              <a:gd name="connsiteX16" fmla="*/ 4448202 w 4482645"/>
              <a:gd name="connsiteY16" fmla="*/ 1161797 h 5513991"/>
              <a:gd name="connsiteX17" fmla="*/ 4451924 w 4482645"/>
              <a:gd name="connsiteY17" fmla="*/ 1373054 h 5513991"/>
              <a:gd name="connsiteX18" fmla="*/ 4455188 w 4482645"/>
              <a:gd name="connsiteY18" fmla="*/ 1376999 h 5513991"/>
              <a:gd name="connsiteX19" fmla="*/ 4458030 w 4482645"/>
              <a:gd name="connsiteY19" fmla="*/ 1389816 h 5513991"/>
              <a:gd name="connsiteX20" fmla="*/ 4443105 w 4482645"/>
              <a:gd name="connsiteY20" fmla="*/ 1450629 h 5513991"/>
              <a:gd name="connsiteX21" fmla="*/ 4432208 w 4482645"/>
              <a:gd name="connsiteY21" fmla="*/ 1524330 h 5513991"/>
              <a:gd name="connsiteX22" fmla="*/ 4427327 w 4482645"/>
              <a:gd name="connsiteY22" fmla="*/ 1535289 h 5513991"/>
              <a:gd name="connsiteX23" fmla="*/ 4412899 w 4482645"/>
              <a:gd name="connsiteY23" fmla="*/ 1607363 h 5513991"/>
              <a:gd name="connsiteX24" fmla="*/ 4409184 w 4482645"/>
              <a:gd name="connsiteY24" fmla="*/ 1645395 h 5513991"/>
              <a:gd name="connsiteX25" fmla="*/ 4412844 w 4482645"/>
              <a:gd name="connsiteY25" fmla="*/ 1649850 h 5513991"/>
              <a:gd name="connsiteX26" fmla="*/ 4411194 w 4482645"/>
              <a:gd name="connsiteY26" fmla="*/ 1661048 h 5513991"/>
              <a:gd name="connsiteX27" fmla="*/ 4413117 w 4482645"/>
              <a:gd name="connsiteY27" fmla="*/ 1681560 h 5513991"/>
              <a:gd name="connsiteX28" fmla="*/ 4401647 w 4482645"/>
              <a:gd name="connsiteY28" fmla="*/ 1716455 h 5513991"/>
              <a:gd name="connsiteX29" fmla="*/ 4391089 w 4482645"/>
              <a:gd name="connsiteY29" fmla="*/ 1868666 h 5513991"/>
              <a:gd name="connsiteX30" fmla="*/ 4399780 w 4482645"/>
              <a:gd name="connsiteY30" fmla="*/ 1892828 h 5513991"/>
              <a:gd name="connsiteX31" fmla="*/ 4402058 w 4482645"/>
              <a:gd name="connsiteY31" fmla="*/ 1943047 h 5513991"/>
              <a:gd name="connsiteX32" fmla="*/ 4401177 w 4482645"/>
              <a:gd name="connsiteY32" fmla="*/ 1976676 h 5513991"/>
              <a:gd name="connsiteX33" fmla="*/ 4400715 w 4482645"/>
              <a:gd name="connsiteY33" fmla="*/ 1981536 h 5513991"/>
              <a:gd name="connsiteX34" fmla="*/ 4391595 w 4482645"/>
              <a:gd name="connsiteY34" fmla="*/ 2021434 h 5513991"/>
              <a:gd name="connsiteX35" fmla="*/ 4394860 w 4482645"/>
              <a:gd name="connsiteY35" fmla="*/ 2025379 h 5513991"/>
              <a:gd name="connsiteX36" fmla="*/ 4397701 w 4482645"/>
              <a:gd name="connsiteY36" fmla="*/ 2038196 h 5513991"/>
              <a:gd name="connsiteX37" fmla="*/ 4392960 w 4482645"/>
              <a:gd name="connsiteY37" fmla="*/ 2048781 h 5513991"/>
              <a:gd name="connsiteX38" fmla="*/ 4382776 w 4482645"/>
              <a:gd name="connsiteY38" fmla="*/ 2099011 h 5513991"/>
              <a:gd name="connsiteX39" fmla="*/ 4375445 w 4482645"/>
              <a:gd name="connsiteY39" fmla="*/ 2148592 h 5513991"/>
              <a:gd name="connsiteX40" fmla="*/ 4243956 w 4482645"/>
              <a:gd name="connsiteY40" fmla="*/ 5036659 h 5513991"/>
              <a:gd name="connsiteX41" fmla="*/ 4242847 w 4482645"/>
              <a:gd name="connsiteY41" fmla="*/ 5242987 h 5513991"/>
              <a:gd name="connsiteX42" fmla="*/ 4187554 w 4482645"/>
              <a:gd name="connsiteY42" fmla="*/ 5513970 h 5513991"/>
              <a:gd name="connsiteX43" fmla="*/ 298746 w 4482645"/>
              <a:gd name="connsiteY43" fmla="*/ 5249166 h 5513991"/>
              <a:gd name="connsiteX44" fmla="*/ 1462 w 4482645"/>
              <a:gd name="connsiteY44" fmla="*/ 5237777 h 5513991"/>
              <a:gd name="connsiteX45" fmla="*/ 7874 w 4482645"/>
              <a:gd name="connsiteY45" fmla="*/ 4977753 h 5513991"/>
              <a:gd name="connsiteX46" fmla="*/ 20715 w 4482645"/>
              <a:gd name="connsiteY46" fmla="*/ 4752822 h 5513991"/>
              <a:gd name="connsiteX47" fmla="*/ 222466 w 4482645"/>
              <a:gd name="connsiteY47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68237 w 4482645"/>
              <a:gd name="connsiteY6" fmla="*/ 488120 h 5513991"/>
              <a:gd name="connsiteX7" fmla="*/ 4467587 w 4482645"/>
              <a:gd name="connsiteY7" fmla="*/ 534537 h 5513991"/>
              <a:gd name="connsiteX8" fmla="*/ 4450882 w 4482645"/>
              <a:gd name="connsiteY8" fmla="*/ 798696 h 5513991"/>
              <a:gd name="connsiteX9" fmla="*/ 4452595 w 4482645"/>
              <a:gd name="connsiteY9" fmla="*/ 803530 h 5513991"/>
              <a:gd name="connsiteX10" fmla="*/ 4450444 w 4482645"/>
              <a:gd name="connsiteY10" fmla="*/ 827361 h 5513991"/>
              <a:gd name="connsiteX11" fmla="*/ 4448844 w 4482645"/>
              <a:gd name="connsiteY11" fmla="*/ 835146 h 5513991"/>
              <a:gd name="connsiteX12" fmla="*/ 4442606 w 4482645"/>
              <a:gd name="connsiteY12" fmla="*/ 946777 h 5513991"/>
              <a:gd name="connsiteX13" fmla="*/ 4444683 w 4482645"/>
              <a:gd name="connsiteY13" fmla="*/ 947677 h 5513991"/>
              <a:gd name="connsiteX14" fmla="*/ 4444004 w 4482645"/>
              <a:gd name="connsiteY14" fmla="*/ 1082386 h 5513991"/>
              <a:gd name="connsiteX15" fmla="*/ 4443899 w 4482645"/>
              <a:gd name="connsiteY15" fmla="*/ 1140681 h 5513991"/>
              <a:gd name="connsiteX16" fmla="*/ 4448202 w 4482645"/>
              <a:gd name="connsiteY16" fmla="*/ 1161797 h 5513991"/>
              <a:gd name="connsiteX17" fmla="*/ 4451924 w 4482645"/>
              <a:gd name="connsiteY17" fmla="*/ 1373054 h 5513991"/>
              <a:gd name="connsiteX18" fmla="*/ 4455188 w 4482645"/>
              <a:gd name="connsiteY18" fmla="*/ 1376999 h 5513991"/>
              <a:gd name="connsiteX19" fmla="*/ 4458030 w 4482645"/>
              <a:gd name="connsiteY19" fmla="*/ 1389816 h 5513991"/>
              <a:gd name="connsiteX20" fmla="*/ 4443105 w 4482645"/>
              <a:gd name="connsiteY20" fmla="*/ 1450629 h 5513991"/>
              <a:gd name="connsiteX21" fmla="*/ 4432208 w 4482645"/>
              <a:gd name="connsiteY21" fmla="*/ 1524330 h 5513991"/>
              <a:gd name="connsiteX22" fmla="*/ 4427327 w 4482645"/>
              <a:gd name="connsiteY22" fmla="*/ 1535289 h 5513991"/>
              <a:gd name="connsiteX23" fmla="*/ 4412899 w 4482645"/>
              <a:gd name="connsiteY23" fmla="*/ 1607363 h 5513991"/>
              <a:gd name="connsiteX24" fmla="*/ 4409184 w 4482645"/>
              <a:gd name="connsiteY24" fmla="*/ 1645395 h 5513991"/>
              <a:gd name="connsiteX25" fmla="*/ 4412844 w 4482645"/>
              <a:gd name="connsiteY25" fmla="*/ 1649850 h 5513991"/>
              <a:gd name="connsiteX26" fmla="*/ 4411194 w 4482645"/>
              <a:gd name="connsiteY26" fmla="*/ 1661048 h 5513991"/>
              <a:gd name="connsiteX27" fmla="*/ 4413117 w 4482645"/>
              <a:gd name="connsiteY27" fmla="*/ 1681560 h 5513991"/>
              <a:gd name="connsiteX28" fmla="*/ 4401647 w 4482645"/>
              <a:gd name="connsiteY28" fmla="*/ 1716455 h 5513991"/>
              <a:gd name="connsiteX29" fmla="*/ 4391089 w 4482645"/>
              <a:gd name="connsiteY29" fmla="*/ 1868666 h 5513991"/>
              <a:gd name="connsiteX30" fmla="*/ 4399780 w 4482645"/>
              <a:gd name="connsiteY30" fmla="*/ 1892828 h 5513991"/>
              <a:gd name="connsiteX31" fmla="*/ 4402058 w 4482645"/>
              <a:gd name="connsiteY31" fmla="*/ 1943047 h 5513991"/>
              <a:gd name="connsiteX32" fmla="*/ 4401177 w 4482645"/>
              <a:gd name="connsiteY32" fmla="*/ 1976676 h 5513991"/>
              <a:gd name="connsiteX33" fmla="*/ 4400715 w 4482645"/>
              <a:gd name="connsiteY33" fmla="*/ 1981536 h 5513991"/>
              <a:gd name="connsiteX34" fmla="*/ 4394860 w 4482645"/>
              <a:gd name="connsiteY34" fmla="*/ 2025379 h 5513991"/>
              <a:gd name="connsiteX35" fmla="*/ 4397701 w 4482645"/>
              <a:gd name="connsiteY35" fmla="*/ 2038196 h 5513991"/>
              <a:gd name="connsiteX36" fmla="*/ 4392960 w 4482645"/>
              <a:gd name="connsiteY36" fmla="*/ 2048781 h 5513991"/>
              <a:gd name="connsiteX37" fmla="*/ 4382776 w 4482645"/>
              <a:gd name="connsiteY37" fmla="*/ 2099011 h 5513991"/>
              <a:gd name="connsiteX38" fmla="*/ 4375445 w 4482645"/>
              <a:gd name="connsiteY38" fmla="*/ 2148592 h 5513991"/>
              <a:gd name="connsiteX39" fmla="*/ 4243956 w 4482645"/>
              <a:gd name="connsiteY39" fmla="*/ 5036659 h 5513991"/>
              <a:gd name="connsiteX40" fmla="*/ 4242847 w 4482645"/>
              <a:gd name="connsiteY40" fmla="*/ 5242987 h 5513991"/>
              <a:gd name="connsiteX41" fmla="*/ 4187554 w 4482645"/>
              <a:gd name="connsiteY41" fmla="*/ 5513970 h 5513991"/>
              <a:gd name="connsiteX42" fmla="*/ 298746 w 4482645"/>
              <a:gd name="connsiteY42" fmla="*/ 5249166 h 5513991"/>
              <a:gd name="connsiteX43" fmla="*/ 1462 w 4482645"/>
              <a:gd name="connsiteY43" fmla="*/ 5237777 h 5513991"/>
              <a:gd name="connsiteX44" fmla="*/ 7874 w 4482645"/>
              <a:gd name="connsiteY44" fmla="*/ 4977753 h 5513991"/>
              <a:gd name="connsiteX45" fmla="*/ 20715 w 4482645"/>
              <a:gd name="connsiteY45" fmla="*/ 4752822 h 5513991"/>
              <a:gd name="connsiteX46" fmla="*/ 222466 w 4482645"/>
              <a:gd name="connsiteY46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68237 w 4482645"/>
              <a:gd name="connsiteY6" fmla="*/ 488120 h 5513991"/>
              <a:gd name="connsiteX7" fmla="*/ 4467587 w 4482645"/>
              <a:gd name="connsiteY7" fmla="*/ 534537 h 5513991"/>
              <a:gd name="connsiteX8" fmla="*/ 4450882 w 4482645"/>
              <a:gd name="connsiteY8" fmla="*/ 798696 h 5513991"/>
              <a:gd name="connsiteX9" fmla="*/ 4452595 w 4482645"/>
              <a:gd name="connsiteY9" fmla="*/ 803530 h 5513991"/>
              <a:gd name="connsiteX10" fmla="*/ 4450444 w 4482645"/>
              <a:gd name="connsiteY10" fmla="*/ 827361 h 5513991"/>
              <a:gd name="connsiteX11" fmla="*/ 4448844 w 4482645"/>
              <a:gd name="connsiteY11" fmla="*/ 835146 h 5513991"/>
              <a:gd name="connsiteX12" fmla="*/ 4442606 w 4482645"/>
              <a:gd name="connsiteY12" fmla="*/ 946777 h 5513991"/>
              <a:gd name="connsiteX13" fmla="*/ 4444683 w 4482645"/>
              <a:gd name="connsiteY13" fmla="*/ 947677 h 5513991"/>
              <a:gd name="connsiteX14" fmla="*/ 4444004 w 4482645"/>
              <a:gd name="connsiteY14" fmla="*/ 1082386 h 5513991"/>
              <a:gd name="connsiteX15" fmla="*/ 4443899 w 4482645"/>
              <a:gd name="connsiteY15" fmla="*/ 1140681 h 5513991"/>
              <a:gd name="connsiteX16" fmla="*/ 4448202 w 4482645"/>
              <a:gd name="connsiteY16" fmla="*/ 1161797 h 5513991"/>
              <a:gd name="connsiteX17" fmla="*/ 4451924 w 4482645"/>
              <a:gd name="connsiteY17" fmla="*/ 1373054 h 5513991"/>
              <a:gd name="connsiteX18" fmla="*/ 4455188 w 4482645"/>
              <a:gd name="connsiteY18" fmla="*/ 1376999 h 5513991"/>
              <a:gd name="connsiteX19" fmla="*/ 4458030 w 4482645"/>
              <a:gd name="connsiteY19" fmla="*/ 1389816 h 5513991"/>
              <a:gd name="connsiteX20" fmla="*/ 4443105 w 4482645"/>
              <a:gd name="connsiteY20" fmla="*/ 1450629 h 5513991"/>
              <a:gd name="connsiteX21" fmla="*/ 4432208 w 4482645"/>
              <a:gd name="connsiteY21" fmla="*/ 1524330 h 5513991"/>
              <a:gd name="connsiteX22" fmla="*/ 4427327 w 4482645"/>
              <a:gd name="connsiteY22" fmla="*/ 1535289 h 5513991"/>
              <a:gd name="connsiteX23" fmla="*/ 4412899 w 4482645"/>
              <a:gd name="connsiteY23" fmla="*/ 1607363 h 5513991"/>
              <a:gd name="connsiteX24" fmla="*/ 4409184 w 4482645"/>
              <a:gd name="connsiteY24" fmla="*/ 1645395 h 5513991"/>
              <a:gd name="connsiteX25" fmla="*/ 4412844 w 4482645"/>
              <a:gd name="connsiteY25" fmla="*/ 1649850 h 5513991"/>
              <a:gd name="connsiteX26" fmla="*/ 4411194 w 4482645"/>
              <a:gd name="connsiteY26" fmla="*/ 1661048 h 5513991"/>
              <a:gd name="connsiteX27" fmla="*/ 4413117 w 4482645"/>
              <a:gd name="connsiteY27" fmla="*/ 1681560 h 5513991"/>
              <a:gd name="connsiteX28" fmla="*/ 4401647 w 4482645"/>
              <a:gd name="connsiteY28" fmla="*/ 1716455 h 5513991"/>
              <a:gd name="connsiteX29" fmla="*/ 4391089 w 4482645"/>
              <a:gd name="connsiteY29" fmla="*/ 1868666 h 5513991"/>
              <a:gd name="connsiteX30" fmla="*/ 4399780 w 4482645"/>
              <a:gd name="connsiteY30" fmla="*/ 1892828 h 5513991"/>
              <a:gd name="connsiteX31" fmla="*/ 4402058 w 4482645"/>
              <a:gd name="connsiteY31" fmla="*/ 1943047 h 5513991"/>
              <a:gd name="connsiteX32" fmla="*/ 4401177 w 4482645"/>
              <a:gd name="connsiteY32" fmla="*/ 1976676 h 5513991"/>
              <a:gd name="connsiteX33" fmla="*/ 4394860 w 4482645"/>
              <a:gd name="connsiteY33" fmla="*/ 2025379 h 5513991"/>
              <a:gd name="connsiteX34" fmla="*/ 4397701 w 4482645"/>
              <a:gd name="connsiteY34" fmla="*/ 2038196 h 5513991"/>
              <a:gd name="connsiteX35" fmla="*/ 4392960 w 4482645"/>
              <a:gd name="connsiteY35" fmla="*/ 2048781 h 5513991"/>
              <a:gd name="connsiteX36" fmla="*/ 4382776 w 4482645"/>
              <a:gd name="connsiteY36" fmla="*/ 2099011 h 5513991"/>
              <a:gd name="connsiteX37" fmla="*/ 4375445 w 4482645"/>
              <a:gd name="connsiteY37" fmla="*/ 2148592 h 5513991"/>
              <a:gd name="connsiteX38" fmla="*/ 4243956 w 4482645"/>
              <a:gd name="connsiteY38" fmla="*/ 5036659 h 5513991"/>
              <a:gd name="connsiteX39" fmla="*/ 4242847 w 4482645"/>
              <a:gd name="connsiteY39" fmla="*/ 5242987 h 5513991"/>
              <a:gd name="connsiteX40" fmla="*/ 4187554 w 4482645"/>
              <a:gd name="connsiteY40" fmla="*/ 5513970 h 5513991"/>
              <a:gd name="connsiteX41" fmla="*/ 298746 w 4482645"/>
              <a:gd name="connsiteY41" fmla="*/ 5249166 h 5513991"/>
              <a:gd name="connsiteX42" fmla="*/ 1462 w 4482645"/>
              <a:gd name="connsiteY42" fmla="*/ 5237777 h 5513991"/>
              <a:gd name="connsiteX43" fmla="*/ 7874 w 4482645"/>
              <a:gd name="connsiteY43" fmla="*/ 4977753 h 5513991"/>
              <a:gd name="connsiteX44" fmla="*/ 20715 w 4482645"/>
              <a:gd name="connsiteY44" fmla="*/ 4752822 h 5513991"/>
              <a:gd name="connsiteX45" fmla="*/ 222466 w 4482645"/>
              <a:gd name="connsiteY45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68237 w 4482645"/>
              <a:gd name="connsiteY6" fmla="*/ 488120 h 5513991"/>
              <a:gd name="connsiteX7" fmla="*/ 4467587 w 4482645"/>
              <a:gd name="connsiteY7" fmla="*/ 534537 h 5513991"/>
              <a:gd name="connsiteX8" fmla="*/ 4450882 w 4482645"/>
              <a:gd name="connsiteY8" fmla="*/ 798696 h 5513991"/>
              <a:gd name="connsiteX9" fmla="*/ 4452595 w 4482645"/>
              <a:gd name="connsiteY9" fmla="*/ 803530 h 5513991"/>
              <a:gd name="connsiteX10" fmla="*/ 4450444 w 4482645"/>
              <a:gd name="connsiteY10" fmla="*/ 827361 h 5513991"/>
              <a:gd name="connsiteX11" fmla="*/ 4448844 w 4482645"/>
              <a:gd name="connsiteY11" fmla="*/ 835146 h 5513991"/>
              <a:gd name="connsiteX12" fmla="*/ 4442606 w 4482645"/>
              <a:gd name="connsiteY12" fmla="*/ 946777 h 5513991"/>
              <a:gd name="connsiteX13" fmla="*/ 4444683 w 4482645"/>
              <a:gd name="connsiteY13" fmla="*/ 947677 h 5513991"/>
              <a:gd name="connsiteX14" fmla="*/ 4444004 w 4482645"/>
              <a:gd name="connsiteY14" fmla="*/ 1082386 h 5513991"/>
              <a:gd name="connsiteX15" fmla="*/ 4443899 w 4482645"/>
              <a:gd name="connsiteY15" fmla="*/ 1140681 h 5513991"/>
              <a:gd name="connsiteX16" fmla="*/ 4448202 w 4482645"/>
              <a:gd name="connsiteY16" fmla="*/ 1161797 h 5513991"/>
              <a:gd name="connsiteX17" fmla="*/ 4451924 w 4482645"/>
              <a:gd name="connsiteY17" fmla="*/ 1373054 h 5513991"/>
              <a:gd name="connsiteX18" fmla="*/ 4455188 w 4482645"/>
              <a:gd name="connsiteY18" fmla="*/ 1376999 h 5513991"/>
              <a:gd name="connsiteX19" fmla="*/ 4458030 w 4482645"/>
              <a:gd name="connsiteY19" fmla="*/ 1389816 h 5513991"/>
              <a:gd name="connsiteX20" fmla="*/ 4443105 w 4482645"/>
              <a:gd name="connsiteY20" fmla="*/ 1450629 h 5513991"/>
              <a:gd name="connsiteX21" fmla="*/ 4432208 w 4482645"/>
              <a:gd name="connsiteY21" fmla="*/ 1524330 h 5513991"/>
              <a:gd name="connsiteX22" fmla="*/ 4427327 w 4482645"/>
              <a:gd name="connsiteY22" fmla="*/ 1535289 h 5513991"/>
              <a:gd name="connsiteX23" fmla="*/ 4412899 w 4482645"/>
              <a:gd name="connsiteY23" fmla="*/ 1607363 h 5513991"/>
              <a:gd name="connsiteX24" fmla="*/ 4409184 w 4482645"/>
              <a:gd name="connsiteY24" fmla="*/ 1645395 h 5513991"/>
              <a:gd name="connsiteX25" fmla="*/ 4412844 w 4482645"/>
              <a:gd name="connsiteY25" fmla="*/ 1649850 h 5513991"/>
              <a:gd name="connsiteX26" fmla="*/ 4411194 w 4482645"/>
              <a:gd name="connsiteY26" fmla="*/ 1661048 h 5513991"/>
              <a:gd name="connsiteX27" fmla="*/ 4413117 w 4482645"/>
              <a:gd name="connsiteY27" fmla="*/ 1681560 h 5513991"/>
              <a:gd name="connsiteX28" fmla="*/ 4401647 w 4482645"/>
              <a:gd name="connsiteY28" fmla="*/ 1716455 h 5513991"/>
              <a:gd name="connsiteX29" fmla="*/ 4391089 w 4482645"/>
              <a:gd name="connsiteY29" fmla="*/ 1868666 h 5513991"/>
              <a:gd name="connsiteX30" fmla="*/ 4399780 w 4482645"/>
              <a:gd name="connsiteY30" fmla="*/ 1892828 h 5513991"/>
              <a:gd name="connsiteX31" fmla="*/ 4402058 w 4482645"/>
              <a:gd name="connsiteY31" fmla="*/ 1943047 h 5513991"/>
              <a:gd name="connsiteX32" fmla="*/ 4401177 w 4482645"/>
              <a:gd name="connsiteY32" fmla="*/ 1976676 h 5513991"/>
              <a:gd name="connsiteX33" fmla="*/ 4394860 w 4482645"/>
              <a:gd name="connsiteY33" fmla="*/ 2025379 h 5513991"/>
              <a:gd name="connsiteX34" fmla="*/ 4397701 w 4482645"/>
              <a:gd name="connsiteY34" fmla="*/ 2038196 h 5513991"/>
              <a:gd name="connsiteX35" fmla="*/ 4392960 w 4482645"/>
              <a:gd name="connsiteY35" fmla="*/ 2048781 h 5513991"/>
              <a:gd name="connsiteX36" fmla="*/ 4375445 w 4482645"/>
              <a:gd name="connsiteY36" fmla="*/ 2148592 h 5513991"/>
              <a:gd name="connsiteX37" fmla="*/ 4243956 w 4482645"/>
              <a:gd name="connsiteY37" fmla="*/ 5036659 h 5513991"/>
              <a:gd name="connsiteX38" fmla="*/ 4242847 w 4482645"/>
              <a:gd name="connsiteY38" fmla="*/ 5242987 h 5513991"/>
              <a:gd name="connsiteX39" fmla="*/ 4187554 w 4482645"/>
              <a:gd name="connsiteY39" fmla="*/ 5513970 h 5513991"/>
              <a:gd name="connsiteX40" fmla="*/ 298746 w 4482645"/>
              <a:gd name="connsiteY40" fmla="*/ 5249166 h 5513991"/>
              <a:gd name="connsiteX41" fmla="*/ 1462 w 4482645"/>
              <a:gd name="connsiteY41" fmla="*/ 5237777 h 5513991"/>
              <a:gd name="connsiteX42" fmla="*/ 7874 w 4482645"/>
              <a:gd name="connsiteY42" fmla="*/ 4977753 h 5513991"/>
              <a:gd name="connsiteX43" fmla="*/ 20715 w 4482645"/>
              <a:gd name="connsiteY43" fmla="*/ 4752822 h 5513991"/>
              <a:gd name="connsiteX44" fmla="*/ 222466 w 4482645"/>
              <a:gd name="connsiteY44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68237 w 4482645"/>
              <a:gd name="connsiteY6" fmla="*/ 488120 h 5513991"/>
              <a:gd name="connsiteX7" fmla="*/ 4467587 w 4482645"/>
              <a:gd name="connsiteY7" fmla="*/ 534537 h 5513991"/>
              <a:gd name="connsiteX8" fmla="*/ 4450882 w 4482645"/>
              <a:gd name="connsiteY8" fmla="*/ 798696 h 5513991"/>
              <a:gd name="connsiteX9" fmla="*/ 4452595 w 4482645"/>
              <a:gd name="connsiteY9" fmla="*/ 803530 h 5513991"/>
              <a:gd name="connsiteX10" fmla="*/ 4450444 w 4482645"/>
              <a:gd name="connsiteY10" fmla="*/ 827361 h 5513991"/>
              <a:gd name="connsiteX11" fmla="*/ 4448844 w 4482645"/>
              <a:gd name="connsiteY11" fmla="*/ 835146 h 5513991"/>
              <a:gd name="connsiteX12" fmla="*/ 4442606 w 4482645"/>
              <a:gd name="connsiteY12" fmla="*/ 946777 h 5513991"/>
              <a:gd name="connsiteX13" fmla="*/ 4444683 w 4482645"/>
              <a:gd name="connsiteY13" fmla="*/ 947677 h 5513991"/>
              <a:gd name="connsiteX14" fmla="*/ 4444004 w 4482645"/>
              <a:gd name="connsiteY14" fmla="*/ 1082386 h 5513991"/>
              <a:gd name="connsiteX15" fmla="*/ 4443899 w 4482645"/>
              <a:gd name="connsiteY15" fmla="*/ 1140681 h 5513991"/>
              <a:gd name="connsiteX16" fmla="*/ 4448202 w 4482645"/>
              <a:gd name="connsiteY16" fmla="*/ 1161797 h 5513991"/>
              <a:gd name="connsiteX17" fmla="*/ 4451924 w 4482645"/>
              <a:gd name="connsiteY17" fmla="*/ 1373054 h 5513991"/>
              <a:gd name="connsiteX18" fmla="*/ 4455188 w 4482645"/>
              <a:gd name="connsiteY18" fmla="*/ 1376999 h 5513991"/>
              <a:gd name="connsiteX19" fmla="*/ 4458030 w 4482645"/>
              <a:gd name="connsiteY19" fmla="*/ 1389816 h 5513991"/>
              <a:gd name="connsiteX20" fmla="*/ 4443105 w 4482645"/>
              <a:gd name="connsiteY20" fmla="*/ 1450629 h 5513991"/>
              <a:gd name="connsiteX21" fmla="*/ 4432208 w 4482645"/>
              <a:gd name="connsiteY21" fmla="*/ 1524330 h 5513991"/>
              <a:gd name="connsiteX22" fmla="*/ 4427327 w 4482645"/>
              <a:gd name="connsiteY22" fmla="*/ 1535289 h 5513991"/>
              <a:gd name="connsiteX23" fmla="*/ 4412899 w 4482645"/>
              <a:gd name="connsiteY23" fmla="*/ 1607363 h 5513991"/>
              <a:gd name="connsiteX24" fmla="*/ 4409184 w 4482645"/>
              <a:gd name="connsiteY24" fmla="*/ 1645395 h 5513991"/>
              <a:gd name="connsiteX25" fmla="*/ 4412844 w 4482645"/>
              <a:gd name="connsiteY25" fmla="*/ 1649850 h 5513991"/>
              <a:gd name="connsiteX26" fmla="*/ 4411194 w 4482645"/>
              <a:gd name="connsiteY26" fmla="*/ 1661048 h 5513991"/>
              <a:gd name="connsiteX27" fmla="*/ 4413117 w 4482645"/>
              <a:gd name="connsiteY27" fmla="*/ 1681560 h 5513991"/>
              <a:gd name="connsiteX28" fmla="*/ 4401647 w 4482645"/>
              <a:gd name="connsiteY28" fmla="*/ 1716455 h 5513991"/>
              <a:gd name="connsiteX29" fmla="*/ 4391089 w 4482645"/>
              <a:gd name="connsiteY29" fmla="*/ 1868666 h 5513991"/>
              <a:gd name="connsiteX30" fmla="*/ 4399780 w 4482645"/>
              <a:gd name="connsiteY30" fmla="*/ 1892828 h 5513991"/>
              <a:gd name="connsiteX31" fmla="*/ 4402058 w 4482645"/>
              <a:gd name="connsiteY31" fmla="*/ 1943047 h 5513991"/>
              <a:gd name="connsiteX32" fmla="*/ 4394860 w 4482645"/>
              <a:gd name="connsiteY32" fmla="*/ 2025379 h 5513991"/>
              <a:gd name="connsiteX33" fmla="*/ 4397701 w 4482645"/>
              <a:gd name="connsiteY33" fmla="*/ 2038196 h 5513991"/>
              <a:gd name="connsiteX34" fmla="*/ 4392960 w 4482645"/>
              <a:gd name="connsiteY34" fmla="*/ 2048781 h 5513991"/>
              <a:gd name="connsiteX35" fmla="*/ 4375445 w 4482645"/>
              <a:gd name="connsiteY35" fmla="*/ 2148592 h 5513991"/>
              <a:gd name="connsiteX36" fmla="*/ 4243956 w 4482645"/>
              <a:gd name="connsiteY36" fmla="*/ 5036659 h 5513991"/>
              <a:gd name="connsiteX37" fmla="*/ 4242847 w 4482645"/>
              <a:gd name="connsiteY37" fmla="*/ 5242987 h 5513991"/>
              <a:gd name="connsiteX38" fmla="*/ 4187554 w 4482645"/>
              <a:gd name="connsiteY38" fmla="*/ 5513970 h 5513991"/>
              <a:gd name="connsiteX39" fmla="*/ 298746 w 4482645"/>
              <a:gd name="connsiteY39" fmla="*/ 5249166 h 5513991"/>
              <a:gd name="connsiteX40" fmla="*/ 1462 w 4482645"/>
              <a:gd name="connsiteY40" fmla="*/ 5237777 h 5513991"/>
              <a:gd name="connsiteX41" fmla="*/ 7874 w 4482645"/>
              <a:gd name="connsiteY41" fmla="*/ 4977753 h 5513991"/>
              <a:gd name="connsiteX42" fmla="*/ 20715 w 4482645"/>
              <a:gd name="connsiteY42" fmla="*/ 4752822 h 5513991"/>
              <a:gd name="connsiteX43" fmla="*/ 222466 w 4482645"/>
              <a:gd name="connsiteY43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68237 w 4482645"/>
              <a:gd name="connsiteY6" fmla="*/ 488120 h 5513991"/>
              <a:gd name="connsiteX7" fmla="*/ 4467587 w 4482645"/>
              <a:gd name="connsiteY7" fmla="*/ 534537 h 5513991"/>
              <a:gd name="connsiteX8" fmla="*/ 4450882 w 4482645"/>
              <a:gd name="connsiteY8" fmla="*/ 798696 h 5513991"/>
              <a:gd name="connsiteX9" fmla="*/ 4452595 w 4482645"/>
              <a:gd name="connsiteY9" fmla="*/ 803530 h 5513991"/>
              <a:gd name="connsiteX10" fmla="*/ 4450444 w 4482645"/>
              <a:gd name="connsiteY10" fmla="*/ 827361 h 5513991"/>
              <a:gd name="connsiteX11" fmla="*/ 4448844 w 4482645"/>
              <a:gd name="connsiteY11" fmla="*/ 835146 h 5513991"/>
              <a:gd name="connsiteX12" fmla="*/ 4442606 w 4482645"/>
              <a:gd name="connsiteY12" fmla="*/ 946777 h 5513991"/>
              <a:gd name="connsiteX13" fmla="*/ 4444683 w 4482645"/>
              <a:gd name="connsiteY13" fmla="*/ 947677 h 5513991"/>
              <a:gd name="connsiteX14" fmla="*/ 4444004 w 4482645"/>
              <a:gd name="connsiteY14" fmla="*/ 1082386 h 5513991"/>
              <a:gd name="connsiteX15" fmla="*/ 4443899 w 4482645"/>
              <a:gd name="connsiteY15" fmla="*/ 1140681 h 5513991"/>
              <a:gd name="connsiteX16" fmla="*/ 4448202 w 4482645"/>
              <a:gd name="connsiteY16" fmla="*/ 1161797 h 5513991"/>
              <a:gd name="connsiteX17" fmla="*/ 4451924 w 4482645"/>
              <a:gd name="connsiteY17" fmla="*/ 1373054 h 5513991"/>
              <a:gd name="connsiteX18" fmla="*/ 4455188 w 4482645"/>
              <a:gd name="connsiteY18" fmla="*/ 1376999 h 5513991"/>
              <a:gd name="connsiteX19" fmla="*/ 4458030 w 4482645"/>
              <a:gd name="connsiteY19" fmla="*/ 1389816 h 5513991"/>
              <a:gd name="connsiteX20" fmla="*/ 4443105 w 4482645"/>
              <a:gd name="connsiteY20" fmla="*/ 1450629 h 5513991"/>
              <a:gd name="connsiteX21" fmla="*/ 4432208 w 4482645"/>
              <a:gd name="connsiteY21" fmla="*/ 1524330 h 5513991"/>
              <a:gd name="connsiteX22" fmla="*/ 4427327 w 4482645"/>
              <a:gd name="connsiteY22" fmla="*/ 1535289 h 5513991"/>
              <a:gd name="connsiteX23" fmla="*/ 4412899 w 4482645"/>
              <a:gd name="connsiteY23" fmla="*/ 1607363 h 5513991"/>
              <a:gd name="connsiteX24" fmla="*/ 4409184 w 4482645"/>
              <a:gd name="connsiteY24" fmla="*/ 1645395 h 5513991"/>
              <a:gd name="connsiteX25" fmla="*/ 4412844 w 4482645"/>
              <a:gd name="connsiteY25" fmla="*/ 1649850 h 5513991"/>
              <a:gd name="connsiteX26" fmla="*/ 4411194 w 4482645"/>
              <a:gd name="connsiteY26" fmla="*/ 1661048 h 5513991"/>
              <a:gd name="connsiteX27" fmla="*/ 4413117 w 4482645"/>
              <a:gd name="connsiteY27" fmla="*/ 1681560 h 5513991"/>
              <a:gd name="connsiteX28" fmla="*/ 4401647 w 4482645"/>
              <a:gd name="connsiteY28" fmla="*/ 1716455 h 5513991"/>
              <a:gd name="connsiteX29" fmla="*/ 4391089 w 4482645"/>
              <a:gd name="connsiteY29" fmla="*/ 1868666 h 5513991"/>
              <a:gd name="connsiteX30" fmla="*/ 4402058 w 4482645"/>
              <a:gd name="connsiteY30" fmla="*/ 1943047 h 5513991"/>
              <a:gd name="connsiteX31" fmla="*/ 4394860 w 4482645"/>
              <a:gd name="connsiteY31" fmla="*/ 2025379 h 5513991"/>
              <a:gd name="connsiteX32" fmla="*/ 4397701 w 4482645"/>
              <a:gd name="connsiteY32" fmla="*/ 2038196 h 5513991"/>
              <a:gd name="connsiteX33" fmla="*/ 4392960 w 4482645"/>
              <a:gd name="connsiteY33" fmla="*/ 2048781 h 5513991"/>
              <a:gd name="connsiteX34" fmla="*/ 4375445 w 4482645"/>
              <a:gd name="connsiteY34" fmla="*/ 2148592 h 5513991"/>
              <a:gd name="connsiteX35" fmla="*/ 4243956 w 4482645"/>
              <a:gd name="connsiteY35" fmla="*/ 5036659 h 5513991"/>
              <a:gd name="connsiteX36" fmla="*/ 4242847 w 4482645"/>
              <a:gd name="connsiteY36" fmla="*/ 5242987 h 5513991"/>
              <a:gd name="connsiteX37" fmla="*/ 4187554 w 4482645"/>
              <a:gd name="connsiteY37" fmla="*/ 5513970 h 5513991"/>
              <a:gd name="connsiteX38" fmla="*/ 298746 w 4482645"/>
              <a:gd name="connsiteY38" fmla="*/ 5249166 h 5513991"/>
              <a:gd name="connsiteX39" fmla="*/ 1462 w 4482645"/>
              <a:gd name="connsiteY39" fmla="*/ 5237777 h 5513991"/>
              <a:gd name="connsiteX40" fmla="*/ 7874 w 4482645"/>
              <a:gd name="connsiteY40" fmla="*/ 4977753 h 5513991"/>
              <a:gd name="connsiteX41" fmla="*/ 20715 w 4482645"/>
              <a:gd name="connsiteY41" fmla="*/ 4752822 h 5513991"/>
              <a:gd name="connsiteX42" fmla="*/ 222466 w 4482645"/>
              <a:gd name="connsiteY42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68237 w 4482645"/>
              <a:gd name="connsiteY6" fmla="*/ 488120 h 5513991"/>
              <a:gd name="connsiteX7" fmla="*/ 4467587 w 4482645"/>
              <a:gd name="connsiteY7" fmla="*/ 534537 h 5513991"/>
              <a:gd name="connsiteX8" fmla="*/ 4450882 w 4482645"/>
              <a:gd name="connsiteY8" fmla="*/ 798696 h 5513991"/>
              <a:gd name="connsiteX9" fmla="*/ 4452595 w 4482645"/>
              <a:gd name="connsiteY9" fmla="*/ 803530 h 5513991"/>
              <a:gd name="connsiteX10" fmla="*/ 4450444 w 4482645"/>
              <a:gd name="connsiteY10" fmla="*/ 827361 h 5513991"/>
              <a:gd name="connsiteX11" fmla="*/ 4448844 w 4482645"/>
              <a:gd name="connsiteY11" fmla="*/ 835146 h 5513991"/>
              <a:gd name="connsiteX12" fmla="*/ 4442606 w 4482645"/>
              <a:gd name="connsiteY12" fmla="*/ 946777 h 5513991"/>
              <a:gd name="connsiteX13" fmla="*/ 4444683 w 4482645"/>
              <a:gd name="connsiteY13" fmla="*/ 947677 h 5513991"/>
              <a:gd name="connsiteX14" fmla="*/ 4444004 w 4482645"/>
              <a:gd name="connsiteY14" fmla="*/ 1082386 h 5513991"/>
              <a:gd name="connsiteX15" fmla="*/ 4443899 w 4482645"/>
              <a:gd name="connsiteY15" fmla="*/ 1140681 h 5513991"/>
              <a:gd name="connsiteX16" fmla="*/ 4448202 w 4482645"/>
              <a:gd name="connsiteY16" fmla="*/ 1161797 h 5513991"/>
              <a:gd name="connsiteX17" fmla="*/ 4451924 w 4482645"/>
              <a:gd name="connsiteY17" fmla="*/ 1373054 h 5513991"/>
              <a:gd name="connsiteX18" fmla="*/ 4455188 w 4482645"/>
              <a:gd name="connsiteY18" fmla="*/ 1376999 h 5513991"/>
              <a:gd name="connsiteX19" fmla="*/ 4458030 w 4482645"/>
              <a:gd name="connsiteY19" fmla="*/ 1389816 h 5513991"/>
              <a:gd name="connsiteX20" fmla="*/ 4443105 w 4482645"/>
              <a:gd name="connsiteY20" fmla="*/ 1450629 h 5513991"/>
              <a:gd name="connsiteX21" fmla="*/ 4432208 w 4482645"/>
              <a:gd name="connsiteY21" fmla="*/ 1524330 h 5513991"/>
              <a:gd name="connsiteX22" fmla="*/ 4427327 w 4482645"/>
              <a:gd name="connsiteY22" fmla="*/ 1535289 h 5513991"/>
              <a:gd name="connsiteX23" fmla="*/ 4412899 w 4482645"/>
              <a:gd name="connsiteY23" fmla="*/ 1607363 h 5513991"/>
              <a:gd name="connsiteX24" fmla="*/ 4409184 w 4482645"/>
              <a:gd name="connsiteY24" fmla="*/ 1645395 h 5513991"/>
              <a:gd name="connsiteX25" fmla="*/ 4412844 w 4482645"/>
              <a:gd name="connsiteY25" fmla="*/ 1649850 h 5513991"/>
              <a:gd name="connsiteX26" fmla="*/ 4411194 w 4482645"/>
              <a:gd name="connsiteY26" fmla="*/ 1661048 h 5513991"/>
              <a:gd name="connsiteX27" fmla="*/ 4413117 w 4482645"/>
              <a:gd name="connsiteY27" fmla="*/ 1681560 h 5513991"/>
              <a:gd name="connsiteX28" fmla="*/ 4401647 w 4482645"/>
              <a:gd name="connsiteY28" fmla="*/ 1716455 h 5513991"/>
              <a:gd name="connsiteX29" fmla="*/ 4391089 w 4482645"/>
              <a:gd name="connsiteY29" fmla="*/ 1868666 h 5513991"/>
              <a:gd name="connsiteX30" fmla="*/ 4402058 w 4482645"/>
              <a:gd name="connsiteY30" fmla="*/ 1943047 h 5513991"/>
              <a:gd name="connsiteX31" fmla="*/ 4394860 w 4482645"/>
              <a:gd name="connsiteY31" fmla="*/ 2025379 h 5513991"/>
              <a:gd name="connsiteX32" fmla="*/ 4397701 w 4482645"/>
              <a:gd name="connsiteY32" fmla="*/ 2038196 h 5513991"/>
              <a:gd name="connsiteX33" fmla="*/ 4375445 w 4482645"/>
              <a:gd name="connsiteY33" fmla="*/ 2148592 h 5513991"/>
              <a:gd name="connsiteX34" fmla="*/ 4243956 w 4482645"/>
              <a:gd name="connsiteY34" fmla="*/ 5036659 h 5513991"/>
              <a:gd name="connsiteX35" fmla="*/ 4242847 w 4482645"/>
              <a:gd name="connsiteY35" fmla="*/ 5242987 h 5513991"/>
              <a:gd name="connsiteX36" fmla="*/ 4187554 w 4482645"/>
              <a:gd name="connsiteY36" fmla="*/ 5513970 h 5513991"/>
              <a:gd name="connsiteX37" fmla="*/ 298746 w 4482645"/>
              <a:gd name="connsiteY37" fmla="*/ 5249166 h 5513991"/>
              <a:gd name="connsiteX38" fmla="*/ 1462 w 4482645"/>
              <a:gd name="connsiteY38" fmla="*/ 5237777 h 5513991"/>
              <a:gd name="connsiteX39" fmla="*/ 7874 w 4482645"/>
              <a:gd name="connsiteY39" fmla="*/ 4977753 h 5513991"/>
              <a:gd name="connsiteX40" fmla="*/ 20715 w 4482645"/>
              <a:gd name="connsiteY40" fmla="*/ 4752822 h 5513991"/>
              <a:gd name="connsiteX41" fmla="*/ 222466 w 4482645"/>
              <a:gd name="connsiteY41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68237 w 4482645"/>
              <a:gd name="connsiteY6" fmla="*/ 488120 h 5513991"/>
              <a:gd name="connsiteX7" fmla="*/ 4467587 w 4482645"/>
              <a:gd name="connsiteY7" fmla="*/ 534537 h 5513991"/>
              <a:gd name="connsiteX8" fmla="*/ 4450882 w 4482645"/>
              <a:gd name="connsiteY8" fmla="*/ 798696 h 5513991"/>
              <a:gd name="connsiteX9" fmla="*/ 4452595 w 4482645"/>
              <a:gd name="connsiteY9" fmla="*/ 803530 h 5513991"/>
              <a:gd name="connsiteX10" fmla="*/ 4450444 w 4482645"/>
              <a:gd name="connsiteY10" fmla="*/ 827361 h 5513991"/>
              <a:gd name="connsiteX11" fmla="*/ 4448844 w 4482645"/>
              <a:gd name="connsiteY11" fmla="*/ 835146 h 5513991"/>
              <a:gd name="connsiteX12" fmla="*/ 4442606 w 4482645"/>
              <a:gd name="connsiteY12" fmla="*/ 946777 h 5513991"/>
              <a:gd name="connsiteX13" fmla="*/ 4444683 w 4482645"/>
              <a:gd name="connsiteY13" fmla="*/ 947677 h 5513991"/>
              <a:gd name="connsiteX14" fmla="*/ 4444004 w 4482645"/>
              <a:gd name="connsiteY14" fmla="*/ 1082386 h 5513991"/>
              <a:gd name="connsiteX15" fmla="*/ 4443899 w 4482645"/>
              <a:gd name="connsiteY15" fmla="*/ 1140681 h 5513991"/>
              <a:gd name="connsiteX16" fmla="*/ 4448202 w 4482645"/>
              <a:gd name="connsiteY16" fmla="*/ 1161797 h 5513991"/>
              <a:gd name="connsiteX17" fmla="*/ 4451924 w 4482645"/>
              <a:gd name="connsiteY17" fmla="*/ 1373054 h 5513991"/>
              <a:gd name="connsiteX18" fmla="*/ 4455188 w 4482645"/>
              <a:gd name="connsiteY18" fmla="*/ 1376999 h 5513991"/>
              <a:gd name="connsiteX19" fmla="*/ 4458030 w 4482645"/>
              <a:gd name="connsiteY19" fmla="*/ 1389816 h 5513991"/>
              <a:gd name="connsiteX20" fmla="*/ 4443105 w 4482645"/>
              <a:gd name="connsiteY20" fmla="*/ 1450629 h 5513991"/>
              <a:gd name="connsiteX21" fmla="*/ 4432208 w 4482645"/>
              <a:gd name="connsiteY21" fmla="*/ 1524330 h 5513991"/>
              <a:gd name="connsiteX22" fmla="*/ 4427327 w 4482645"/>
              <a:gd name="connsiteY22" fmla="*/ 1535289 h 5513991"/>
              <a:gd name="connsiteX23" fmla="*/ 4412899 w 4482645"/>
              <a:gd name="connsiteY23" fmla="*/ 1607363 h 5513991"/>
              <a:gd name="connsiteX24" fmla="*/ 4409184 w 4482645"/>
              <a:gd name="connsiteY24" fmla="*/ 1645395 h 5513991"/>
              <a:gd name="connsiteX25" fmla="*/ 4412844 w 4482645"/>
              <a:gd name="connsiteY25" fmla="*/ 1649850 h 5513991"/>
              <a:gd name="connsiteX26" fmla="*/ 4411194 w 4482645"/>
              <a:gd name="connsiteY26" fmla="*/ 1661048 h 5513991"/>
              <a:gd name="connsiteX27" fmla="*/ 4401647 w 4482645"/>
              <a:gd name="connsiteY27" fmla="*/ 1716455 h 5513991"/>
              <a:gd name="connsiteX28" fmla="*/ 4391089 w 4482645"/>
              <a:gd name="connsiteY28" fmla="*/ 1868666 h 5513991"/>
              <a:gd name="connsiteX29" fmla="*/ 4402058 w 4482645"/>
              <a:gd name="connsiteY29" fmla="*/ 1943047 h 5513991"/>
              <a:gd name="connsiteX30" fmla="*/ 4394860 w 4482645"/>
              <a:gd name="connsiteY30" fmla="*/ 2025379 h 5513991"/>
              <a:gd name="connsiteX31" fmla="*/ 4397701 w 4482645"/>
              <a:gd name="connsiteY31" fmla="*/ 2038196 h 5513991"/>
              <a:gd name="connsiteX32" fmla="*/ 4375445 w 4482645"/>
              <a:gd name="connsiteY32" fmla="*/ 2148592 h 5513991"/>
              <a:gd name="connsiteX33" fmla="*/ 4243956 w 4482645"/>
              <a:gd name="connsiteY33" fmla="*/ 5036659 h 5513991"/>
              <a:gd name="connsiteX34" fmla="*/ 4242847 w 4482645"/>
              <a:gd name="connsiteY34" fmla="*/ 5242987 h 5513991"/>
              <a:gd name="connsiteX35" fmla="*/ 4187554 w 4482645"/>
              <a:gd name="connsiteY35" fmla="*/ 5513970 h 5513991"/>
              <a:gd name="connsiteX36" fmla="*/ 298746 w 4482645"/>
              <a:gd name="connsiteY36" fmla="*/ 5249166 h 5513991"/>
              <a:gd name="connsiteX37" fmla="*/ 1462 w 4482645"/>
              <a:gd name="connsiteY37" fmla="*/ 5237777 h 5513991"/>
              <a:gd name="connsiteX38" fmla="*/ 7874 w 4482645"/>
              <a:gd name="connsiteY38" fmla="*/ 4977753 h 5513991"/>
              <a:gd name="connsiteX39" fmla="*/ 20715 w 4482645"/>
              <a:gd name="connsiteY39" fmla="*/ 4752822 h 5513991"/>
              <a:gd name="connsiteX40" fmla="*/ 222466 w 4482645"/>
              <a:gd name="connsiteY40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68237 w 4482645"/>
              <a:gd name="connsiteY6" fmla="*/ 488120 h 5513991"/>
              <a:gd name="connsiteX7" fmla="*/ 4467587 w 4482645"/>
              <a:gd name="connsiteY7" fmla="*/ 534537 h 5513991"/>
              <a:gd name="connsiteX8" fmla="*/ 4450882 w 4482645"/>
              <a:gd name="connsiteY8" fmla="*/ 798696 h 5513991"/>
              <a:gd name="connsiteX9" fmla="*/ 4452595 w 4482645"/>
              <a:gd name="connsiteY9" fmla="*/ 803530 h 5513991"/>
              <a:gd name="connsiteX10" fmla="*/ 4450444 w 4482645"/>
              <a:gd name="connsiteY10" fmla="*/ 827361 h 5513991"/>
              <a:gd name="connsiteX11" fmla="*/ 4448844 w 4482645"/>
              <a:gd name="connsiteY11" fmla="*/ 835146 h 5513991"/>
              <a:gd name="connsiteX12" fmla="*/ 4442606 w 4482645"/>
              <a:gd name="connsiteY12" fmla="*/ 946777 h 5513991"/>
              <a:gd name="connsiteX13" fmla="*/ 4444683 w 4482645"/>
              <a:gd name="connsiteY13" fmla="*/ 947677 h 5513991"/>
              <a:gd name="connsiteX14" fmla="*/ 4444004 w 4482645"/>
              <a:gd name="connsiteY14" fmla="*/ 1082386 h 5513991"/>
              <a:gd name="connsiteX15" fmla="*/ 4443899 w 4482645"/>
              <a:gd name="connsiteY15" fmla="*/ 1140681 h 5513991"/>
              <a:gd name="connsiteX16" fmla="*/ 4448202 w 4482645"/>
              <a:gd name="connsiteY16" fmla="*/ 1161797 h 5513991"/>
              <a:gd name="connsiteX17" fmla="*/ 4451924 w 4482645"/>
              <a:gd name="connsiteY17" fmla="*/ 1373054 h 5513991"/>
              <a:gd name="connsiteX18" fmla="*/ 4455188 w 4482645"/>
              <a:gd name="connsiteY18" fmla="*/ 1376999 h 5513991"/>
              <a:gd name="connsiteX19" fmla="*/ 4458030 w 4482645"/>
              <a:gd name="connsiteY19" fmla="*/ 1389816 h 5513991"/>
              <a:gd name="connsiteX20" fmla="*/ 4443105 w 4482645"/>
              <a:gd name="connsiteY20" fmla="*/ 1450629 h 5513991"/>
              <a:gd name="connsiteX21" fmla="*/ 4432208 w 4482645"/>
              <a:gd name="connsiteY21" fmla="*/ 1524330 h 5513991"/>
              <a:gd name="connsiteX22" fmla="*/ 4427327 w 4482645"/>
              <a:gd name="connsiteY22" fmla="*/ 1535289 h 5513991"/>
              <a:gd name="connsiteX23" fmla="*/ 4412899 w 4482645"/>
              <a:gd name="connsiteY23" fmla="*/ 1607363 h 5513991"/>
              <a:gd name="connsiteX24" fmla="*/ 4409184 w 4482645"/>
              <a:gd name="connsiteY24" fmla="*/ 1645395 h 5513991"/>
              <a:gd name="connsiteX25" fmla="*/ 4412844 w 4482645"/>
              <a:gd name="connsiteY25" fmla="*/ 1649850 h 5513991"/>
              <a:gd name="connsiteX26" fmla="*/ 4401647 w 4482645"/>
              <a:gd name="connsiteY26" fmla="*/ 1716455 h 5513991"/>
              <a:gd name="connsiteX27" fmla="*/ 4391089 w 4482645"/>
              <a:gd name="connsiteY27" fmla="*/ 1868666 h 5513991"/>
              <a:gd name="connsiteX28" fmla="*/ 4402058 w 4482645"/>
              <a:gd name="connsiteY28" fmla="*/ 1943047 h 5513991"/>
              <a:gd name="connsiteX29" fmla="*/ 4394860 w 4482645"/>
              <a:gd name="connsiteY29" fmla="*/ 2025379 h 5513991"/>
              <a:gd name="connsiteX30" fmla="*/ 4397701 w 4482645"/>
              <a:gd name="connsiteY30" fmla="*/ 2038196 h 5513991"/>
              <a:gd name="connsiteX31" fmla="*/ 4375445 w 4482645"/>
              <a:gd name="connsiteY31" fmla="*/ 2148592 h 5513991"/>
              <a:gd name="connsiteX32" fmla="*/ 4243956 w 4482645"/>
              <a:gd name="connsiteY32" fmla="*/ 5036659 h 5513991"/>
              <a:gd name="connsiteX33" fmla="*/ 4242847 w 4482645"/>
              <a:gd name="connsiteY33" fmla="*/ 5242987 h 5513991"/>
              <a:gd name="connsiteX34" fmla="*/ 4187554 w 4482645"/>
              <a:gd name="connsiteY34" fmla="*/ 5513970 h 5513991"/>
              <a:gd name="connsiteX35" fmla="*/ 298746 w 4482645"/>
              <a:gd name="connsiteY35" fmla="*/ 5249166 h 5513991"/>
              <a:gd name="connsiteX36" fmla="*/ 1462 w 4482645"/>
              <a:gd name="connsiteY36" fmla="*/ 5237777 h 5513991"/>
              <a:gd name="connsiteX37" fmla="*/ 7874 w 4482645"/>
              <a:gd name="connsiteY37" fmla="*/ 4977753 h 5513991"/>
              <a:gd name="connsiteX38" fmla="*/ 20715 w 4482645"/>
              <a:gd name="connsiteY38" fmla="*/ 4752822 h 5513991"/>
              <a:gd name="connsiteX39" fmla="*/ 222466 w 4482645"/>
              <a:gd name="connsiteY39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68237 w 4482645"/>
              <a:gd name="connsiteY6" fmla="*/ 488120 h 5513991"/>
              <a:gd name="connsiteX7" fmla="*/ 4467587 w 4482645"/>
              <a:gd name="connsiteY7" fmla="*/ 534537 h 5513991"/>
              <a:gd name="connsiteX8" fmla="*/ 4450882 w 4482645"/>
              <a:gd name="connsiteY8" fmla="*/ 798696 h 5513991"/>
              <a:gd name="connsiteX9" fmla="*/ 4452595 w 4482645"/>
              <a:gd name="connsiteY9" fmla="*/ 803530 h 5513991"/>
              <a:gd name="connsiteX10" fmla="*/ 4450444 w 4482645"/>
              <a:gd name="connsiteY10" fmla="*/ 827361 h 5513991"/>
              <a:gd name="connsiteX11" fmla="*/ 4448844 w 4482645"/>
              <a:gd name="connsiteY11" fmla="*/ 835146 h 5513991"/>
              <a:gd name="connsiteX12" fmla="*/ 4442606 w 4482645"/>
              <a:gd name="connsiteY12" fmla="*/ 946777 h 5513991"/>
              <a:gd name="connsiteX13" fmla="*/ 4444683 w 4482645"/>
              <a:gd name="connsiteY13" fmla="*/ 947677 h 5513991"/>
              <a:gd name="connsiteX14" fmla="*/ 4444004 w 4482645"/>
              <a:gd name="connsiteY14" fmla="*/ 1082386 h 5513991"/>
              <a:gd name="connsiteX15" fmla="*/ 4443899 w 4482645"/>
              <a:gd name="connsiteY15" fmla="*/ 1140681 h 5513991"/>
              <a:gd name="connsiteX16" fmla="*/ 4448202 w 4482645"/>
              <a:gd name="connsiteY16" fmla="*/ 1161797 h 5513991"/>
              <a:gd name="connsiteX17" fmla="*/ 4451924 w 4482645"/>
              <a:gd name="connsiteY17" fmla="*/ 1373054 h 5513991"/>
              <a:gd name="connsiteX18" fmla="*/ 4455188 w 4482645"/>
              <a:gd name="connsiteY18" fmla="*/ 1376999 h 5513991"/>
              <a:gd name="connsiteX19" fmla="*/ 4458030 w 4482645"/>
              <a:gd name="connsiteY19" fmla="*/ 1389816 h 5513991"/>
              <a:gd name="connsiteX20" fmla="*/ 4443105 w 4482645"/>
              <a:gd name="connsiteY20" fmla="*/ 1450629 h 5513991"/>
              <a:gd name="connsiteX21" fmla="*/ 4432208 w 4482645"/>
              <a:gd name="connsiteY21" fmla="*/ 1524330 h 5513991"/>
              <a:gd name="connsiteX22" fmla="*/ 4427327 w 4482645"/>
              <a:gd name="connsiteY22" fmla="*/ 1535289 h 5513991"/>
              <a:gd name="connsiteX23" fmla="*/ 4412899 w 4482645"/>
              <a:gd name="connsiteY23" fmla="*/ 1607363 h 5513991"/>
              <a:gd name="connsiteX24" fmla="*/ 4409184 w 4482645"/>
              <a:gd name="connsiteY24" fmla="*/ 1645395 h 5513991"/>
              <a:gd name="connsiteX25" fmla="*/ 4401647 w 4482645"/>
              <a:gd name="connsiteY25" fmla="*/ 1716455 h 5513991"/>
              <a:gd name="connsiteX26" fmla="*/ 4391089 w 4482645"/>
              <a:gd name="connsiteY26" fmla="*/ 1868666 h 5513991"/>
              <a:gd name="connsiteX27" fmla="*/ 4402058 w 4482645"/>
              <a:gd name="connsiteY27" fmla="*/ 1943047 h 5513991"/>
              <a:gd name="connsiteX28" fmla="*/ 4394860 w 4482645"/>
              <a:gd name="connsiteY28" fmla="*/ 2025379 h 5513991"/>
              <a:gd name="connsiteX29" fmla="*/ 4397701 w 4482645"/>
              <a:gd name="connsiteY29" fmla="*/ 2038196 h 5513991"/>
              <a:gd name="connsiteX30" fmla="*/ 4375445 w 4482645"/>
              <a:gd name="connsiteY30" fmla="*/ 2148592 h 5513991"/>
              <a:gd name="connsiteX31" fmla="*/ 4243956 w 4482645"/>
              <a:gd name="connsiteY31" fmla="*/ 5036659 h 5513991"/>
              <a:gd name="connsiteX32" fmla="*/ 4242847 w 4482645"/>
              <a:gd name="connsiteY32" fmla="*/ 5242987 h 5513991"/>
              <a:gd name="connsiteX33" fmla="*/ 4187554 w 4482645"/>
              <a:gd name="connsiteY33" fmla="*/ 5513970 h 5513991"/>
              <a:gd name="connsiteX34" fmla="*/ 298746 w 4482645"/>
              <a:gd name="connsiteY34" fmla="*/ 5249166 h 5513991"/>
              <a:gd name="connsiteX35" fmla="*/ 1462 w 4482645"/>
              <a:gd name="connsiteY35" fmla="*/ 5237777 h 5513991"/>
              <a:gd name="connsiteX36" fmla="*/ 7874 w 4482645"/>
              <a:gd name="connsiteY36" fmla="*/ 4977753 h 5513991"/>
              <a:gd name="connsiteX37" fmla="*/ 20715 w 4482645"/>
              <a:gd name="connsiteY37" fmla="*/ 4752822 h 5513991"/>
              <a:gd name="connsiteX38" fmla="*/ 222466 w 4482645"/>
              <a:gd name="connsiteY38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68237 w 4482645"/>
              <a:gd name="connsiteY6" fmla="*/ 488120 h 5513991"/>
              <a:gd name="connsiteX7" fmla="*/ 4467587 w 4482645"/>
              <a:gd name="connsiteY7" fmla="*/ 534537 h 5513991"/>
              <a:gd name="connsiteX8" fmla="*/ 4450882 w 4482645"/>
              <a:gd name="connsiteY8" fmla="*/ 798696 h 5513991"/>
              <a:gd name="connsiteX9" fmla="*/ 4452595 w 4482645"/>
              <a:gd name="connsiteY9" fmla="*/ 803530 h 5513991"/>
              <a:gd name="connsiteX10" fmla="*/ 4450444 w 4482645"/>
              <a:gd name="connsiteY10" fmla="*/ 827361 h 5513991"/>
              <a:gd name="connsiteX11" fmla="*/ 4448844 w 4482645"/>
              <a:gd name="connsiteY11" fmla="*/ 835146 h 5513991"/>
              <a:gd name="connsiteX12" fmla="*/ 4442606 w 4482645"/>
              <a:gd name="connsiteY12" fmla="*/ 946777 h 5513991"/>
              <a:gd name="connsiteX13" fmla="*/ 4444683 w 4482645"/>
              <a:gd name="connsiteY13" fmla="*/ 947677 h 5513991"/>
              <a:gd name="connsiteX14" fmla="*/ 4444004 w 4482645"/>
              <a:gd name="connsiteY14" fmla="*/ 1082386 h 5513991"/>
              <a:gd name="connsiteX15" fmla="*/ 4443899 w 4482645"/>
              <a:gd name="connsiteY15" fmla="*/ 1140681 h 5513991"/>
              <a:gd name="connsiteX16" fmla="*/ 4448202 w 4482645"/>
              <a:gd name="connsiteY16" fmla="*/ 1161797 h 5513991"/>
              <a:gd name="connsiteX17" fmla="*/ 4451924 w 4482645"/>
              <a:gd name="connsiteY17" fmla="*/ 1373054 h 5513991"/>
              <a:gd name="connsiteX18" fmla="*/ 4455188 w 4482645"/>
              <a:gd name="connsiteY18" fmla="*/ 1376999 h 5513991"/>
              <a:gd name="connsiteX19" fmla="*/ 4458030 w 4482645"/>
              <a:gd name="connsiteY19" fmla="*/ 1389816 h 5513991"/>
              <a:gd name="connsiteX20" fmla="*/ 4443105 w 4482645"/>
              <a:gd name="connsiteY20" fmla="*/ 1450629 h 5513991"/>
              <a:gd name="connsiteX21" fmla="*/ 4432208 w 4482645"/>
              <a:gd name="connsiteY21" fmla="*/ 1524330 h 5513991"/>
              <a:gd name="connsiteX22" fmla="*/ 4427327 w 4482645"/>
              <a:gd name="connsiteY22" fmla="*/ 1535289 h 5513991"/>
              <a:gd name="connsiteX23" fmla="*/ 4412899 w 4482645"/>
              <a:gd name="connsiteY23" fmla="*/ 1607363 h 5513991"/>
              <a:gd name="connsiteX24" fmla="*/ 4401647 w 4482645"/>
              <a:gd name="connsiteY24" fmla="*/ 1716455 h 5513991"/>
              <a:gd name="connsiteX25" fmla="*/ 4391089 w 4482645"/>
              <a:gd name="connsiteY25" fmla="*/ 1868666 h 5513991"/>
              <a:gd name="connsiteX26" fmla="*/ 4402058 w 4482645"/>
              <a:gd name="connsiteY26" fmla="*/ 1943047 h 5513991"/>
              <a:gd name="connsiteX27" fmla="*/ 4394860 w 4482645"/>
              <a:gd name="connsiteY27" fmla="*/ 2025379 h 5513991"/>
              <a:gd name="connsiteX28" fmla="*/ 4397701 w 4482645"/>
              <a:gd name="connsiteY28" fmla="*/ 2038196 h 5513991"/>
              <a:gd name="connsiteX29" fmla="*/ 4375445 w 4482645"/>
              <a:gd name="connsiteY29" fmla="*/ 2148592 h 5513991"/>
              <a:gd name="connsiteX30" fmla="*/ 4243956 w 4482645"/>
              <a:gd name="connsiteY30" fmla="*/ 5036659 h 5513991"/>
              <a:gd name="connsiteX31" fmla="*/ 4242847 w 4482645"/>
              <a:gd name="connsiteY31" fmla="*/ 5242987 h 5513991"/>
              <a:gd name="connsiteX32" fmla="*/ 4187554 w 4482645"/>
              <a:gd name="connsiteY32" fmla="*/ 5513970 h 5513991"/>
              <a:gd name="connsiteX33" fmla="*/ 298746 w 4482645"/>
              <a:gd name="connsiteY33" fmla="*/ 5249166 h 5513991"/>
              <a:gd name="connsiteX34" fmla="*/ 1462 w 4482645"/>
              <a:gd name="connsiteY34" fmla="*/ 5237777 h 5513991"/>
              <a:gd name="connsiteX35" fmla="*/ 7874 w 4482645"/>
              <a:gd name="connsiteY35" fmla="*/ 4977753 h 5513991"/>
              <a:gd name="connsiteX36" fmla="*/ 20715 w 4482645"/>
              <a:gd name="connsiteY36" fmla="*/ 4752822 h 5513991"/>
              <a:gd name="connsiteX37" fmla="*/ 222466 w 4482645"/>
              <a:gd name="connsiteY37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68237 w 4482645"/>
              <a:gd name="connsiteY6" fmla="*/ 488120 h 5513991"/>
              <a:gd name="connsiteX7" fmla="*/ 4467587 w 4482645"/>
              <a:gd name="connsiteY7" fmla="*/ 534537 h 5513991"/>
              <a:gd name="connsiteX8" fmla="*/ 4450882 w 4482645"/>
              <a:gd name="connsiteY8" fmla="*/ 798696 h 5513991"/>
              <a:gd name="connsiteX9" fmla="*/ 4452595 w 4482645"/>
              <a:gd name="connsiteY9" fmla="*/ 803530 h 5513991"/>
              <a:gd name="connsiteX10" fmla="*/ 4450444 w 4482645"/>
              <a:gd name="connsiteY10" fmla="*/ 827361 h 5513991"/>
              <a:gd name="connsiteX11" fmla="*/ 4448844 w 4482645"/>
              <a:gd name="connsiteY11" fmla="*/ 835146 h 5513991"/>
              <a:gd name="connsiteX12" fmla="*/ 4442606 w 4482645"/>
              <a:gd name="connsiteY12" fmla="*/ 946777 h 5513991"/>
              <a:gd name="connsiteX13" fmla="*/ 4444683 w 4482645"/>
              <a:gd name="connsiteY13" fmla="*/ 947677 h 5513991"/>
              <a:gd name="connsiteX14" fmla="*/ 4444004 w 4482645"/>
              <a:gd name="connsiteY14" fmla="*/ 1082386 h 5513991"/>
              <a:gd name="connsiteX15" fmla="*/ 4443899 w 4482645"/>
              <a:gd name="connsiteY15" fmla="*/ 1140681 h 5513991"/>
              <a:gd name="connsiteX16" fmla="*/ 4448202 w 4482645"/>
              <a:gd name="connsiteY16" fmla="*/ 1161797 h 5513991"/>
              <a:gd name="connsiteX17" fmla="*/ 4451924 w 4482645"/>
              <a:gd name="connsiteY17" fmla="*/ 1373054 h 5513991"/>
              <a:gd name="connsiteX18" fmla="*/ 4455188 w 4482645"/>
              <a:gd name="connsiteY18" fmla="*/ 1376999 h 5513991"/>
              <a:gd name="connsiteX19" fmla="*/ 4458030 w 4482645"/>
              <a:gd name="connsiteY19" fmla="*/ 1389816 h 5513991"/>
              <a:gd name="connsiteX20" fmla="*/ 4443105 w 4482645"/>
              <a:gd name="connsiteY20" fmla="*/ 1450629 h 5513991"/>
              <a:gd name="connsiteX21" fmla="*/ 4432208 w 4482645"/>
              <a:gd name="connsiteY21" fmla="*/ 1524330 h 5513991"/>
              <a:gd name="connsiteX22" fmla="*/ 4427327 w 4482645"/>
              <a:gd name="connsiteY22" fmla="*/ 1535289 h 5513991"/>
              <a:gd name="connsiteX23" fmla="*/ 4401647 w 4482645"/>
              <a:gd name="connsiteY23" fmla="*/ 1716455 h 5513991"/>
              <a:gd name="connsiteX24" fmla="*/ 4391089 w 4482645"/>
              <a:gd name="connsiteY24" fmla="*/ 1868666 h 5513991"/>
              <a:gd name="connsiteX25" fmla="*/ 4402058 w 4482645"/>
              <a:gd name="connsiteY25" fmla="*/ 1943047 h 5513991"/>
              <a:gd name="connsiteX26" fmla="*/ 4394860 w 4482645"/>
              <a:gd name="connsiteY26" fmla="*/ 2025379 h 5513991"/>
              <a:gd name="connsiteX27" fmla="*/ 4397701 w 4482645"/>
              <a:gd name="connsiteY27" fmla="*/ 2038196 h 5513991"/>
              <a:gd name="connsiteX28" fmla="*/ 4375445 w 4482645"/>
              <a:gd name="connsiteY28" fmla="*/ 2148592 h 5513991"/>
              <a:gd name="connsiteX29" fmla="*/ 4243956 w 4482645"/>
              <a:gd name="connsiteY29" fmla="*/ 5036659 h 5513991"/>
              <a:gd name="connsiteX30" fmla="*/ 4242847 w 4482645"/>
              <a:gd name="connsiteY30" fmla="*/ 5242987 h 5513991"/>
              <a:gd name="connsiteX31" fmla="*/ 4187554 w 4482645"/>
              <a:gd name="connsiteY31" fmla="*/ 5513970 h 5513991"/>
              <a:gd name="connsiteX32" fmla="*/ 298746 w 4482645"/>
              <a:gd name="connsiteY32" fmla="*/ 5249166 h 5513991"/>
              <a:gd name="connsiteX33" fmla="*/ 1462 w 4482645"/>
              <a:gd name="connsiteY33" fmla="*/ 5237777 h 5513991"/>
              <a:gd name="connsiteX34" fmla="*/ 7874 w 4482645"/>
              <a:gd name="connsiteY34" fmla="*/ 4977753 h 5513991"/>
              <a:gd name="connsiteX35" fmla="*/ 20715 w 4482645"/>
              <a:gd name="connsiteY35" fmla="*/ 4752822 h 5513991"/>
              <a:gd name="connsiteX36" fmla="*/ 222466 w 4482645"/>
              <a:gd name="connsiteY36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68237 w 4482645"/>
              <a:gd name="connsiteY6" fmla="*/ 488120 h 5513991"/>
              <a:gd name="connsiteX7" fmla="*/ 4467587 w 4482645"/>
              <a:gd name="connsiteY7" fmla="*/ 534537 h 5513991"/>
              <a:gd name="connsiteX8" fmla="*/ 4450882 w 4482645"/>
              <a:gd name="connsiteY8" fmla="*/ 798696 h 5513991"/>
              <a:gd name="connsiteX9" fmla="*/ 4452595 w 4482645"/>
              <a:gd name="connsiteY9" fmla="*/ 803530 h 5513991"/>
              <a:gd name="connsiteX10" fmla="*/ 4450444 w 4482645"/>
              <a:gd name="connsiteY10" fmla="*/ 827361 h 5513991"/>
              <a:gd name="connsiteX11" fmla="*/ 4448844 w 4482645"/>
              <a:gd name="connsiteY11" fmla="*/ 835146 h 5513991"/>
              <a:gd name="connsiteX12" fmla="*/ 4442606 w 4482645"/>
              <a:gd name="connsiteY12" fmla="*/ 946777 h 5513991"/>
              <a:gd name="connsiteX13" fmla="*/ 4444683 w 4482645"/>
              <a:gd name="connsiteY13" fmla="*/ 947677 h 5513991"/>
              <a:gd name="connsiteX14" fmla="*/ 4444004 w 4482645"/>
              <a:gd name="connsiteY14" fmla="*/ 1082386 h 5513991"/>
              <a:gd name="connsiteX15" fmla="*/ 4443899 w 4482645"/>
              <a:gd name="connsiteY15" fmla="*/ 1140681 h 5513991"/>
              <a:gd name="connsiteX16" fmla="*/ 4448202 w 4482645"/>
              <a:gd name="connsiteY16" fmla="*/ 1161797 h 5513991"/>
              <a:gd name="connsiteX17" fmla="*/ 4451924 w 4482645"/>
              <a:gd name="connsiteY17" fmla="*/ 1373054 h 5513991"/>
              <a:gd name="connsiteX18" fmla="*/ 4455188 w 4482645"/>
              <a:gd name="connsiteY18" fmla="*/ 1376999 h 5513991"/>
              <a:gd name="connsiteX19" fmla="*/ 4458030 w 4482645"/>
              <a:gd name="connsiteY19" fmla="*/ 1389816 h 5513991"/>
              <a:gd name="connsiteX20" fmla="*/ 4432208 w 4482645"/>
              <a:gd name="connsiteY20" fmla="*/ 1524330 h 5513991"/>
              <a:gd name="connsiteX21" fmla="*/ 4427327 w 4482645"/>
              <a:gd name="connsiteY21" fmla="*/ 1535289 h 5513991"/>
              <a:gd name="connsiteX22" fmla="*/ 4401647 w 4482645"/>
              <a:gd name="connsiteY22" fmla="*/ 1716455 h 5513991"/>
              <a:gd name="connsiteX23" fmla="*/ 4391089 w 4482645"/>
              <a:gd name="connsiteY23" fmla="*/ 1868666 h 5513991"/>
              <a:gd name="connsiteX24" fmla="*/ 4402058 w 4482645"/>
              <a:gd name="connsiteY24" fmla="*/ 1943047 h 5513991"/>
              <a:gd name="connsiteX25" fmla="*/ 4394860 w 4482645"/>
              <a:gd name="connsiteY25" fmla="*/ 2025379 h 5513991"/>
              <a:gd name="connsiteX26" fmla="*/ 4397701 w 4482645"/>
              <a:gd name="connsiteY26" fmla="*/ 2038196 h 5513991"/>
              <a:gd name="connsiteX27" fmla="*/ 4375445 w 4482645"/>
              <a:gd name="connsiteY27" fmla="*/ 2148592 h 5513991"/>
              <a:gd name="connsiteX28" fmla="*/ 4243956 w 4482645"/>
              <a:gd name="connsiteY28" fmla="*/ 5036659 h 5513991"/>
              <a:gd name="connsiteX29" fmla="*/ 4242847 w 4482645"/>
              <a:gd name="connsiteY29" fmla="*/ 5242987 h 5513991"/>
              <a:gd name="connsiteX30" fmla="*/ 4187554 w 4482645"/>
              <a:gd name="connsiteY30" fmla="*/ 5513970 h 5513991"/>
              <a:gd name="connsiteX31" fmla="*/ 298746 w 4482645"/>
              <a:gd name="connsiteY31" fmla="*/ 5249166 h 5513991"/>
              <a:gd name="connsiteX32" fmla="*/ 1462 w 4482645"/>
              <a:gd name="connsiteY32" fmla="*/ 5237777 h 5513991"/>
              <a:gd name="connsiteX33" fmla="*/ 7874 w 4482645"/>
              <a:gd name="connsiteY33" fmla="*/ 4977753 h 5513991"/>
              <a:gd name="connsiteX34" fmla="*/ 20715 w 4482645"/>
              <a:gd name="connsiteY34" fmla="*/ 4752822 h 5513991"/>
              <a:gd name="connsiteX35" fmla="*/ 222466 w 4482645"/>
              <a:gd name="connsiteY35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68237 w 4482645"/>
              <a:gd name="connsiteY6" fmla="*/ 488120 h 5513991"/>
              <a:gd name="connsiteX7" fmla="*/ 4467587 w 4482645"/>
              <a:gd name="connsiteY7" fmla="*/ 534537 h 5513991"/>
              <a:gd name="connsiteX8" fmla="*/ 4450882 w 4482645"/>
              <a:gd name="connsiteY8" fmla="*/ 798696 h 5513991"/>
              <a:gd name="connsiteX9" fmla="*/ 4452595 w 4482645"/>
              <a:gd name="connsiteY9" fmla="*/ 803530 h 5513991"/>
              <a:gd name="connsiteX10" fmla="*/ 4450444 w 4482645"/>
              <a:gd name="connsiteY10" fmla="*/ 827361 h 5513991"/>
              <a:gd name="connsiteX11" fmla="*/ 4448844 w 4482645"/>
              <a:gd name="connsiteY11" fmla="*/ 835146 h 5513991"/>
              <a:gd name="connsiteX12" fmla="*/ 4442606 w 4482645"/>
              <a:gd name="connsiteY12" fmla="*/ 946777 h 5513991"/>
              <a:gd name="connsiteX13" fmla="*/ 4444683 w 4482645"/>
              <a:gd name="connsiteY13" fmla="*/ 947677 h 5513991"/>
              <a:gd name="connsiteX14" fmla="*/ 4444004 w 4482645"/>
              <a:gd name="connsiteY14" fmla="*/ 1082386 h 5513991"/>
              <a:gd name="connsiteX15" fmla="*/ 4443899 w 4482645"/>
              <a:gd name="connsiteY15" fmla="*/ 1140681 h 5513991"/>
              <a:gd name="connsiteX16" fmla="*/ 4448202 w 4482645"/>
              <a:gd name="connsiteY16" fmla="*/ 1161797 h 5513991"/>
              <a:gd name="connsiteX17" fmla="*/ 4451924 w 4482645"/>
              <a:gd name="connsiteY17" fmla="*/ 1373054 h 5513991"/>
              <a:gd name="connsiteX18" fmla="*/ 4455188 w 4482645"/>
              <a:gd name="connsiteY18" fmla="*/ 1376999 h 5513991"/>
              <a:gd name="connsiteX19" fmla="*/ 4458030 w 4482645"/>
              <a:gd name="connsiteY19" fmla="*/ 1389816 h 5513991"/>
              <a:gd name="connsiteX20" fmla="*/ 4432208 w 4482645"/>
              <a:gd name="connsiteY20" fmla="*/ 1524330 h 5513991"/>
              <a:gd name="connsiteX21" fmla="*/ 4427327 w 4482645"/>
              <a:gd name="connsiteY21" fmla="*/ 1535289 h 5513991"/>
              <a:gd name="connsiteX22" fmla="*/ 4391089 w 4482645"/>
              <a:gd name="connsiteY22" fmla="*/ 1868666 h 5513991"/>
              <a:gd name="connsiteX23" fmla="*/ 4402058 w 4482645"/>
              <a:gd name="connsiteY23" fmla="*/ 1943047 h 5513991"/>
              <a:gd name="connsiteX24" fmla="*/ 4394860 w 4482645"/>
              <a:gd name="connsiteY24" fmla="*/ 2025379 h 5513991"/>
              <a:gd name="connsiteX25" fmla="*/ 4397701 w 4482645"/>
              <a:gd name="connsiteY25" fmla="*/ 2038196 h 5513991"/>
              <a:gd name="connsiteX26" fmla="*/ 4375445 w 4482645"/>
              <a:gd name="connsiteY26" fmla="*/ 2148592 h 5513991"/>
              <a:gd name="connsiteX27" fmla="*/ 4243956 w 4482645"/>
              <a:gd name="connsiteY27" fmla="*/ 5036659 h 5513991"/>
              <a:gd name="connsiteX28" fmla="*/ 4242847 w 4482645"/>
              <a:gd name="connsiteY28" fmla="*/ 5242987 h 5513991"/>
              <a:gd name="connsiteX29" fmla="*/ 4187554 w 4482645"/>
              <a:gd name="connsiteY29" fmla="*/ 5513970 h 5513991"/>
              <a:gd name="connsiteX30" fmla="*/ 298746 w 4482645"/>
              <a:gd name="connsiteY30" fmla="*/ 5249166 h 5513991"/>
              <a:gd name="connsiteX31" fmla="*/ 1462 w 4482645"/>
              <a:gd name="connsiteY31" fmla="*/ 5237777 h 5513991"/>
              <a:gd name="connsiteX32" fmla="*/ 7874 w 4482645"/>
              <a:gd name="connsiteY32" fmla="*/ 4977753 h 5513991"/>
              <a:gd name="connsiteX33" fmla="*/ 20715 w 4482645"/>
              <a:gd name="connsiteY33" fmla="*/ 4752822 h 5513991"/>
              <a:gd name="connsiteX34" fmla="*/ 222466 w 4482645"/>
              <a:gd name="connsiteY34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68237 w 4482645"/>
              <a:gd name="connsiteY6" fmla="*/ 488120 h 5513991"/>
              <a:gd name="connsiteX7" fmla="*/ 4467587 w 4482645"/>
              <a:gd name="connsiteY7" fmla="*/ 534537 h 5513991"/>
              <a:gd name="connsiteX8" fmla="*/ 4450882 w 4482645"/>
              <a:gd name="connsiteY8" fmla="*/ 798696 h 5513991"/>
              <a:gd name="connsiteX9" fmla="*/ 4452595 w 4482645"/>
              <a:gd name="connsiteY9" fmla="*/ 803530 h 5513991"/>
              <a:gd name="connsiteX10" fmla="*/ 4450444 w 4482645"/>
              <a:gd name="connsiteY10" fmla="*/ 827361 h 5513991"/>
              <a:gd name="connsiteX11" fmla="*/ 4442606 w 4482645"/>
              <a:gd name="connsiteY11" fmla="*/ 946777 h 5513991"/>
              <a:gd name="connsiteX12" fmla="*/ 4444683 w 4482645"/>
              <a:gd name="connsiteY12" fmla="*/ 947677 h 5513991"/>
              <a:gd name="connsiteX13" fmla="*/ 4444004 w 4482645"/>
              <a:gd name="connsiteY13" fmla="*/ 1082386 h 5513991"/>
              <a:gd name="connsiteX14" fmla="*/ 4443899 w 4482645"/>
              <a:gd name="connsiteY14" fmla="*/ 1140681 h 5513991"/>
              <a:gd name="connsiteX15" fmla="*/ 4448202 w 4482645"/>
              <a:gd name="connsiteY15" fmla="*/ 1161797 h 5513991"/>
              <a:gd name="connsiteX16" fmla="*/ 4451924 w 4482645"/>
              <a:gd name="connsiteY16" fmla="*/ 1373054 h 5513991"/>
              <a:gd name="connsiteX17" fmla="*/ 4455188 w 4482645"/>
              <a:gd name="connsiteY17" fmla="*/ 1376999 h 5513991"/>
              <a:gd name="connsiteX18" fmla="*/ 4458030 w 4482645"/>
              <a:gd name="connsiteY18" fmla="*/ 1389816 h 5513991"/>
              <a:gd name="connsiteX19" fmla="*/ 4432208 w 4482645"/>
              <a:gd name="connsiteY19" fmla="*/ 1524330 h 5513991"/>
              <a:gd name="connsiteX20" fmla="*/ 4427327 w 4482645"/>
              <a:gd name="connsiteY20" fmla="*/ 1535289 h 5513991"/>
              <a:gd name="connsiteX21" fmla="*/ 4391089 w 4482645"/>
              <a:gd name="connsiteY21" fmla="*/ 1868666 h 5513991"/>
              <a:gd name="connsiteX22" fmla="*/ 4402058 w 4482645"/>
              <a:gd name="connsiteY22" fmla="*/ 1943047 h 5513991"/>
              <a:gd name="connsiteX23" fmla="*/ 4394860 w 4482645"/>
              <a:gd name="connsiteY23" fmla="*/ 2025379 h 5513991"/>
              <a:gd name="connsiteX24" fmla="*/ 4397701 w 4482645"/>
              <a:gd name="connsiteY24" fmla="*/ 2038196 h 5513991"/>
              <a:gd name="connsiteX25" fmla="*/ 4375445 w 4482645"/>
              <a:gd name="connsiteY25" fmla="*/ 2148592 h 5513991"/>
              <a:gd name="connsiteX26" fmla="*/ 4243956 w 4482645"/>
              <a:gd name="connsiteY26" fmla="*/ 5036659 h 5513991"/>
              <a:gd name="connsiteX27" fmla="*/ 4242847 w 4482645"/>
              <a:gd name="connsiteY27" fmla="*/ 5242987 h 5513991"/>
              <a:gd name="connsiteX28" fmla="*/ 4187554 w 4482645"/>
              <a:gd name="connsiteY28" fmla="*/ 5513970 h 5513991"/>
              <a:gd name="connsiteX29" fmla="*/ 298746 w 4482645"/>
              <a:gd name="connsiteY29" fmla="*/ 5249166 h 5513991"/>
              <a:gd name="connsiteX30" fmla="*/ 1462 w 4482645"/>
              <a:gd name="connsiteY30" fmla="*/ 5237777 h 5513991"/>
              <a:gd name="connsiteX31" fmla="*/ 7874 w 4482645"/>
              <a:gd name="connsiteY31" fmla="*/ 4977753 h 5513991"/>
              <a:gd name="connsiteX32" fmla="*/ 20715 w 4482645"/>
              <a:gd name="connsiteY32" fmla="*/ 4752822 h 5513991"/>
              <a:gd name="connsiteX33" fmla="*/ 222466 w 4482645"/>
              <a:gd name="connsiteY33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68237 w 4482645"/>
              <a:gd name="connsiteY6" fmla="*/ 488120 h 5513991"/>
              <a:gd name="connsiteX7" fmla="*/ 4467587 w 4482645"/>
              <a:gd name="connsiteY7" fmla="*/ 534537 h 5513991"/>
              <a:gd name="connsiteX8" fmla="*/ 4450882 w 4482645"/>
              <a:gd name="connsiteY8" fmla="*/ 798696 h 5513991"/>
              <a:gd name="connsiteX9" fmla="*/ 4452595 w 4482645"/>
              <a:gd name="connsiteY9" fmla="*/ 803530 h 5513991"/>
              <a:gd name="connsiteX10" fmla="*/ 4442606 w 4482645"/>
              <a:gd name="connsiteY10" fmla="*/ 946777 h 5513991"/>
              <a:gd name="connsiteX11" fmla="*/ 4444683 w 4482645"/>
              <a:gd name="connsiteY11" fmla="*/ 947677 h 5513991"/>
              <a:gd name="connsiteX12" fmla="*/ 4444004 w 4482645"/>
              <a:gd name="connsiteY12" fmla="*/ 1082386 h 5513991"/>
              <a:gd name="connsiteX13" fmla="*/ 4443899 w 4482645"/>
              <a:gd name="connsiteY13" fmla="*/ 1140681 h 5513991"/>
              <a:gd name="connsiteX14" fmla="*/ 4448202 w 4482645"/>
              <a:gd name="connsiteY14" fmla="*/ 1161797 h 5513991"/>
              <a:gd name="connsiteX15" fmla="*/ 4451924 w 4482645"/>
              <a:gd name="connsiteY15" fmla="*/ 1373054 h 5513991"/>
              <a:gd name="connsiteX16" fmla="*/ 4455188 w 4482645"/>
              <a:gd name="connsiteY16" fmla="*/ 1376999 h 5513991"/>
              <a:gd name="connsiteX17" fmla="*/ 4458030 w 4482645"/>
              <a:gd name="connsiteY17" fmla="*/ 1389816 h 5513991"/>
              <a:gd name="connsiteX18" fmla="*/ 4432208 w 4482645"/>
              <a:gd name="connsiteY18" fmla="*/ 1524330 h 5513991"/>
              <a:gd name="connsiteX19" fmla="*/ 4427327 w 4482645"/>
              <a:gd name="connsiteY19" fmla="*/ 1535289 h 5513991"/>
              <a:gd name="connsiteX20" fmla="*/ 4391089 w 4482645"/>
              <a:gd name="connsiteY20" fmla="*/ 1868666 h 5513991"/>
              <a:gd name="connsiteX21" fmla="*/ 4402058 w 4482645"/>
              <a:gd name="connsiteY21" fmla="*/ 1943047 h 5513991"/>
              <a:gd name="connsiteX22" fmla="*/ 4394860 w 4482645"/>
              <a:gd name="connsiteY22" fmla="*/ 2025379 h 5513991"/>
              <a:gd name="connsiteX23" fmla="*/ 4397701 w 4482645"/>
              <a:gd name="connsiteY23" fmla="*/ 2038196 h 5513991"/>
              <a:gd name="connsiteX24" fmla="*/ 4375445 w 4482645"/>
              <a:gd name="connsiteY24" fmla="*/ 2148592 h 5513991"/>
              <a:gd name="connsiteX25" fmla="*/ 4243956 w 4482645"/>
              <a:gd name="connsiteY25" fmla="*/ 5036659 h 5513991"/>
              <a:gd name="connsiteX26" fmla="*/ 4242847 w 4482645"/>
              <a:gd name="connsiteY26" fmla="*/ 5242987 h 5513991"/>
              <a:gd name="connsiteX27" fmla="*/ 4187554 w 4482645"/>
              <a:gd name="connsiteY27" fmla="*/ 5513970 h 5513991"/>
              <a:gd name="connsiteX28" fmla="*/ 298746 w 4482645"/>
              <a:gd name="connsiteY28" fmla="*/ 5249166 h 5513991"/>
              <a:gd name="connsiteX29" fmla="*/ 1462 w 4482645"/>
              <a:gd name="connsiteY29" fmla="*/ 5237777 h 5513991"/>
              <a:gd name="connsiteX30" fmla="*/ 7874 w 4482645"/>
              <a:gd name="connsiteY30" fmla="*/ 4977753 h 5513991"/>
              <a:gd name="connsiteX31" fmla="*/ 20715 w 4482645"/>
              <a:gd name="connsiteY31" fmla="*/ 4752822 h 5513991"/>
              <a:gd name="connsiteX32" fmla="*/ 222466 w 4482645"/>
              <a:gd name="connsiteY32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68237 w 4482645"/>
              <a:gd name="connsiteY6" fmla="*/ 488120 h 5513991"/>
              <a:gd name="connsiteX7" fmla="*/ 4467587 w 4482645"/>
              <a:gd name="connsiteY7" fmla="*/ 534537 h 5513991"/>
              <a:gd name="connsiteX8" fmla="*/ 4450882 w 4482645"/>
              <a:gd name="connsiteY8" fmla="*/ 798696 h 5513991"/>
              <a:gd name="connsiteX9" fmla="*/ 4442606 w 4482645"/>
              <a:gd name="connsiteY9" fmla="*/ 946777 h 5513991"/>
              <a:gd name="connsiteX10" fmla="*/ 4444683 w 4482645"/>
              <a:gd name="connsiteY10" fmla="*/ 947677 h 5513991"/>
              <a:gd name="connsiteX11" fmla="*/ 4444004 w 4482645"/>
              <a:gd name="connsiteY11" fmla="*/ 1082386 h 5513991"/>
              <a:gd name="connsiteX12" fmla="*/ 4443899 w 4482645"/>
              <a:gd name="connsiteY12" fmla="*/ 1140681 h 5513991"/>
              <a:gd name="connsiteX13" fmla="*/ 4448202 w 4482645"/>
              <a:gd name="connsiteY13" fmla="*/ 1161797 h 5513991"/>
              <a:gd name="connsiteX14" fmla="*/ 4451924 w 4482645"/>
              <a:gd name="connsiteY14" fmla="*/ 1373054 h 5513991"/>
              <a:gd name="connsiteX15" fmla="*/ 4455188 w 4482645"/>
              <a:gd name="connsiteY15" fmla="*/ 1376999 h 5513991"/>
              <a:gd name="connsiteX16" fmla="*/ 4458030 w 4482645"/>
              <a:gd name="connsiteY16" fmla="*/ 1389816 h 5513991"/>
              <a:gd name="connsiteX17" fmla="*/ 4432208 w 4482645"/>
              <a:gd name="connsiteY17" fmla="*/ 1524330 h 5513991"/>
              <a:gd name="connsiteX18" fmla="*/ 4427327 w 4482645"/>
              <a:gd name="connsiteY18" fmla="*/ 1535289 h 5513991"/>
              <a:gd name="connsiteX19" fmla="*/ 4391089 w 4482645"/>
              <a:gd name="connsiteY19" fmla="*/ 1868666 h 5513991"/>
              <a:gd name="connsiteX20" fmla="*/ 4402058 w 4482645"/>
              <a:gd name="connsiteY20" fmla="*/ 1943047 h 5513991"/>
              <a:gd name="connsiteX21" fmla="*/ 4394860 w 4482645"/>
              <a:gd name="connsiteY21" fmla="*/ 2025379 h 5513991"/>
              <a:gd name="connsiteX22" fmla="*/ 4397701 w 4482645"/>
              <a:gd name="connsiteY22" fmla="*/ 2038196 h 5513991"/>
              <a:gd name="connsiteX23" fmla="*/ 4375445 w 4482645"/>
              <a:gd name="connsiteY23" fmla="*/ 2148592 h 5513991"/>
              <a:gd name="connsiteX24" fmla="*/ 4243956 w 4482645"/>
              <a:gd name="connsiteY24" fmla="*/ 5036659 h 5513991"/>
              <a:gd name="connsiteX25" fmla="*/ 4242847 w 4482645"/>
              <a:gd name="connsiteY25" fmla="*/ 5242987 h 5513991"/>
              <a:gd name="connsiteX26" fmla="*/ 4187554 w 4482645"/>
              <a:gd name="connsiteY26" fmla="*/ 5513970 h 5513991"/>
              <a:gd name="connsiteX27" fmla="*/ 298746 w 4482645"/>
              <a:gd name="connsiteY27" fmla="*/ 5249166 h 5513991"/>
              <a:gd name="connsiteX28" fmla="*/ 1462 w 4482645"/>
              <a:gd name="connsiteY28" fmla="*/ 5237777 h 5513991"/>
              <a:gd name="connsiteX29" fmla="*/ 7874 w 4482645"/>
              <a:gd name="connsiteY29" fmla="*/ 4977753 h 5513991"/>
              <a:gd name="connsiteX30" fmla="*/ 20715 w 4482645"/>
              <a:gd name="connsiteY30" fmla="*/ 4752822 h 5513991"/>
              <a:gd name="connsiteX31" fmla="*/ 222466 w 4482645"/>
              <a:gd name="connsiteY31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68237 w 4482645"/>
              <a:gd name="connsiteY6" fmla="*/ 488120 h 5513991"/>
              <a:gd name="connsiteX7" fmla="*/ 4467587 w 4482645"/>
              <a:gd name="connsiteY7" fmla="*/ 534537 h 5513991"/>
              <a:gd name="connsiteX8" fmla="*/ 4442606 w 4482645"/>
              <a:gd name="connsiteY8" fmla="*/ 946777 h 5513991"/>
              <a:gd name="connsiteX9" fmla="*/ 4444683 w 4482645"/>
              <a:gd name="connsiteY9" fmla="*/ 947677 h 5513991"/>
              <a:gd name="connsiteX10" fmla="*/ 4444004 w 4482645"/>
              <a:gd name="connsiteY10" fmla="*/ 1082386 h 5513991"/>
              <a:gd name="connsiteX11" fmla="*/ 4443899 w 4482645"/>
              <a:gd name="connsiteY11" fmla="*/ 1140681 h 5513991"/>
              <a:gd name="connsiteX12" fmla="*/ 4448202 w 4482645"/>
              <a:gd name="connsiteY12" fmla="*/ 1161797 h 5513991"/>
              <a:gd name="connsiteX13" fmla="*/ 4451924 w 4482645"/>
              <a:gd name="connsiteY13" fmla="*/ 1373054 h 5513991"/>
              <a:gd name="connsiteX14" fmla="*/ 4455188 w 4482645"/>
              <a:gd name="connsiteY14" fmla="*/ 1376999 h 5513991"/>
              <a:gd name="connsiteX15" fmla="*/ 4458030 w 4482645"/>
              <a:gd name="connsiteY15" fmla="*/ 1389816 h 5513991"/>
              <a:gd name="connsiteX16" fmla="*/ 4432208 w 4482645"/>
              <a:gd name="connsiteY16" fmla="*/ 1524330 h 5513991"/>
              <a:gd name="connsiteX17" fmla="*/ 4427327 w 4482645"/>
              <a:gd name="connsiteY17" fmla="*/ 1535289 h 5513991"/>
              <a:gd name="connsiteX18" fmla="*/ 4391089 w 4482645"/>
              <a:gd name="connsiteY18" fmla="*/ 1868666 h 5513991"/>
              <a:gd name="connsiteX19" fmla="*/ 4402058 w 4482645"/>
              <a:gd name="connsiteY19" fmla="*/ 1943047 h 5513991"/>
              <a:gd name="connsiteX20" fmla="*/ 4394860 w 4482645"/>
              <a:gd name="connsiteY20" fmla="*/ 2025379 h 5513991"/>
              <a:gd name="connsiteX21" fmla="*/ 4397701 w 4482645"/>
              <a:gd name="connsiteY21" fmla="*/ 2038196 h 5513991"/>
              <a:gd name="connsiteX22" fmla="*/ 4375445 w 4482645"/>
              <a:gd name="connsiteY22" fmla="*/ 2148592 h 5513991"/>
              <a:gd name="connsiteX23" fmla="*/ 4243956 w 4482645"/>
              <a:gd name="connsiteY23" fmla="*/ 5036659 h 5513991"/>
              <a:gd name="connsiteX24" fmla="*/ 4242847 w 4482645"/>
              <a:gd name="connsiteY24" fmla="*/ 5242987 h 5513991"/>
              <a:gd name="connsiteX25" fmla="*/ 4187554 w 4482645"/>
              <a:gd name="connsiteY25" fmla="*/ 5513970 h 5513991"/>
              <a:gd name="connsiteX26" fmla="*/ 298746 w 4482645"/>
              <a:gd name="connsiteY26" fmla="*/ 5249166 h 5513991"/>
              <a:gd name="connsiteX27" fmla="*/ 1462 w 4482645"/>
              <a:gd name="connsiteY27" fmla="*/ 5237777 h 5513991"/>
              <a:gd name="connsiteX28" fmla="*/ 7874 w 4482645"/>
              <a:gd name="connsiteY28" fmla="*/ 4977753 h 5513991"/>
              <a:gd name="connsiteX29" fmla="*/ 20715 w 4482645"/>
              <a:gd name="connsiteY29" fmla="*/ 4752822 h 5513991"/>
              <a:gd name="connsiteX30" fmla="*/ 222466 w 4482645"/>
              <a:gd name="connsiteY30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68237 w 4482645"/>
              <a:gd name="connsiteY6" fmla="*/ 488120 h 5513991"/>
              <a:gd name="connsiteX7" fmla="*/ 4442606 w 4482645"/>
              <a:gd name="connsiteY7" fmla="*/ 946777 h 5513991"/>
              <a:gd name="connsiteX8" fmla="*/ 4444683 w 4482645"/>
              <a:gd name="connsiteY8" fmla="*/ 947677 h 5513991"/>
              <a:gd name="connsiteX9" fmla="*/ 4444004 w 4482645"/>
              <a:gd name="connsiteY9" fmla="*/ 1082386 h 5513991"/>
              <a:gd name="connsiteX10" fmla="*/ 4443899 w 4482645"/>
              <a:gd name="connsiteY10" fmla="*/ 1140681 h 5513991"/>
              <a:gd name="connsiteX11" fmla="*/ 4448202 w 4482645"/>
              <a:gd name="connsiteY11" fmla="*/ 1161797 h 5513991"/>
              <a:gd name="connsiteX12" fmla="*/ 4451924 w 4482645"/>
              <a:gd name="connsiteY12" fmla="*/ 1373054 h 5513991"/>
              <a:gd name="connsiteX13" fmla="*/ 4455188 w 4482645"/>
              <a:gd name="connsiteY13" fmla="*/ 1376999 h 5513991"/>
              <a:gd name="connsiteX14" fmla="*/ 4458030 w 4482645"/>
              <a:gd name="connsiteY14" fmla="*/ 1389816 h 5513991"/>
              <a:gd name="connsiteX15" fmla="*/ 4432208 w 4482645"/>
              <a:gd name="connsiteY15" fmla="*/ 1524330 h 5513991"/>
              <a:gd name="connsiteX16" fmla="*/ 4427327 w 4482645"/>
              <a:gd name="connsiteY16" fmla="*/ 1535289 h 5513991"/>
              <a:gd name="connsiteX17" fmla="*/ 4391089 w 4482645"/>
              <a:gd name="connsiteY17" fmla="*/ 1868666 h 5513991"/>
              <a:gd name="connsiteX18" fmla="*/ 4402058 w 4482645"/>
              <a:gd name="connsiteY18" fmla="*/ 1943047 h 5513991"/>
              <a:gd name="connsiteX19" fmla="*/ 4394860 w 4482645"/>
              <a:gd name="connsiteY19" fmla="*/ 2025379 h 5513991"/>
              <a:gd name="connsiteX20" fmla="*/ 4397701 w 4482645"/>
              <a:gd name="connsiteY20" fmla="*/ 2038196 h 5513991"/>
              <a:gd name="connsiteX21" fmla="*/ 4375445 w 4482645"/>
              <a:gd name="connsiteY21" fmla="*/ 2148592 h 5513991"/>
              <a:gd name="connsiteX22" fmla="*/ 4243956 w 4482645"/>
              <a:gd name="connsiteY22" fmla="*/ 5036659 h 5513991"/>
              <a:gd name="connsiteX23" fmla="*/ 4242847 w 4482645"/>
              <a:gd name="connsiteY23" fmla="*/ 5242987 h 5513991"/>
              <a:gd name="connsiteX24" fmla="*/ 4187554 w 4482645"/>
              <a:gd name="connsiteY24" fmla="*/ 5513970 h 5513991"/>
              <a:gd name="connsiteX25" fmla="*/ 298746 w 4482645"/>
              <a:gd name="connsiteY25" fmla="*/ 5249166 h 5513991"/>
              <a:gd name="connsiteX26" fmla="*/ 1462 w 4482645"/>
              <a:gd name="connsiteY26" fmla="*/ 5237777 h 5513991"/>
              <a:gd name="connsiteX27" fmla="*/ 7874 w 4482645"/>
              <a:gd name="connsiteY27" fmla="*/ 4977753 h 5513991"/>
              <a:gd name="connsiteX28" fmla="*/ 20715 w 4482645"/>
              <a:gd name="connsiteY28" fmla="*/ 4752822 h 5513991"/>
              <a:gd name="connsiteX29" fmla="*/ 222466 w 4482645"/>
              <a:gd name="connsiteY29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42606 w 4482645"/>
              <a:gd name="connsiteY6" fmla="*/ 946777 h 5513991"/>
              <a:gd name="connsiteX7" fmla="*/ 4444683 w 4482645"/>
              <a:gd name="connsiteY7" fmla="*/ 947677 h 5513991"/>
              <a:gd name="connsiteX8" fmla="*/ 4444004 w 4482645"/>
              <a:gd name="connsiteY8" fmla="*/ 1082386 h 5513991"/>
              <a:gd name="connsiteX9" fmla="*/ 4443899 w 4482645"/>
              <a:gd name="connsiteY9" fmla="*/ 1140681 h 5513991"/>
              <a:gd name="connsiteX10" fmla="*/ 4448202 w 4482645"/>
              <a:gd name="connsiteY10" fmla="*/ 1161797 h 5513991"/>
              <a:gd name="connsiteX11" fmla="*/ 4451924 w 4482645"/>
              <a:gd name="connsiteY11" fmla="*/ 1373054 h 5513991"/>
              <a:gd name="connsiteX12" fmla="*/ 4455188 w 4482645"/>
              <a:gd name="connsiteY12" fmla="*/ 1376999 h 5513991"/>
              <a:gd name="connsiteX13" fmla="*/ 4458030 w 4482645"/>
              <a:gd name="connsiteY13" fmla="*/ 1389816 h 5513991"/>
              <a:gd name="connsiteX14" fmla="*/ 4432208 w 4482645"/>
              <a:gd name="connsiteY14" fmla="*/ 1524330 h 5513991"/>
              <a:gd name="connsiteX15" fmla="*/ 4427327 w 4482645"/>
              <a:gd name="connsiteY15" fmla="*/ 1535289 h 5513991"/>
              <a:gd name="connsiteX16" fmla="*/ 4391089 w 4482645"/>
              <a:gd name="connsiteY16" fmla="*/ 1868666 h 5513991"/>
              <a:gd name="connsiteX17" fmla="*/ 4402058 w 4482645"/>
              <a:gd name="connsiteY17" fmla="*/ 1943047 h 5513991"/>
              <a:gd name="connsiteX18" fmla="*/ 4394860 w 4482645"/>
              <a:gd name="connsiteY18" fmla="*/ 2025379 h 5513991"/>
              <a:gd name="connsiteX19" fmla="*/ 4397701 w 4482645"/>
              <a:gd name="connsiteY19" fmla="*/ 2038196 h 5513991"/>
              <a:gd name="connsiteX20" fmla="*/ 4375445 w 4482645"/>
              <a:gd name="connsiteY20" fmla="*/ 2148592 h 5513991"/>
              <a:gd name="connsiteX21" fmla="*/ 4243956 w 4482645"/>
              <a:gd name="connsiteY21" fmla="*/ 5036659 h 5513991"/>
              <a:gd name="connsiteX22" fmla="*/ 4242847 w 4482645"/>
              <a:gd name="connsiteY22" fmla="*/ 5242987 h 5513991"/>
              <a:gd name="connsiteX23" fmla="*/ 4187554 w 4482645"/>
              <a:gd name="connsiteY23" fmla="*/ 5513970 h 5513991"/>
              <a:gd name="connsiteX24" fmla="*/ 298746 w 4482645"/>
              <a:gd name="connsiteY24" fmla="*/ 5249166 h 5513991"/>
              <a:gd name="connsiteX25" fmla="*/ 1462 w 4482645"/>
              <a:gd name="connsiteY25" fmla="*/ 5237777 h 5513991"/>
              <a:gd name="connsiteX26" fmla="*/ 7874 w 4482645"/>
              <a:gd name="connsiteY26" fmla="*/ 4977753 h 5513991"/>
              <a:gd name="connsiteX27" fmla="*/ 20715 w 4482645"/>
              <a:gd name="connsiteY27" fmla="*/ 4752822 h 5513991"/>
              <a:gd name="connsiteX28" fmla="*/ 222466 w 4482645"/>
              <a:gd name="connsiteY28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42606 w 4482645"/>
              <a:gd name="connsiteY6" fmla="*/ 946777 h 5513991"/>
              <a:gd name="connsiteX7" fmla="*/ 4444683 w 4482645"/>
              <a:gd name="connsiteY7" fmla="*/ 947677 h 5513991"/>
              <a:gd name="connsiteX8" fmla="*/ 4444004 w 4482645"/>
              <a:gd name="connsiteY8" fmla="*/ 1082386 h 5513991"/>
              <a:gd name="connsiteX9" fmla="*/ 4443899 w 4482645"/>
              <a:gd name="connsiteY9" fmla="*/ 1140681 h 5513991"/>
              <a:gd name="connsiteX10" fmla="*/ 4448202 w 4482645"/>
              <a:gd name="connsiteY10" fmla="*/ 1161797 h 5513991"/>
              <a:gd name="connsiteX11" fmla="*/ 4451924 w 4482645"/>
              <a:gd name="connsiteY11" fmla="*/ 1373054 h 5513991"/>
              <a:gd name="connsiteX12" fmla="*/ 4455188 w 4482645"/>
              <a:gd name="connsiteY12" fmla="*/ 1376999 h 5513991"/>
              <a:gd name="connsiteX13" fmla="*/ 4458030 w 4482645"/>
              <a:gd name="connsiteY13" fmla="*/ 1389816 h 5513991"/>
              <a:gd name="connsiteX14" fmla="*/ 4432208 w 4482645"/>
              <a:gd name="connsiteY14" fmla="*/ 1524330 h 5513991"/>
              <a:gd name="connsiteX15" fmla="*/ 4427327 w 4482645"/>
              <a:gd name="connsiteY15" fmla="*/ 1535289 h 5513991"/>
              <a:gd name="connsiteX16" fmla="*/ 4391089 w 4482645"/>
              <a:gd name="connsiteY16" fmla="*/ 1868666 h 5513991"/>
              <a:gd name="connsiteX17" fmla="*/ 4402058 w 4482645"/>
              <a:gd name="connsiteY17" fmla="*/ 1943047 h 5513991"/>
              <a:gd name="connsiteX18" fmla="*/ 4394860 w 4482645"/>
              <a:gd name="connsiteY18" fmla="*/ 2025379 h 5513991"/>
              <a:gd name="connsiteX19" fmla="*/ 4375445 w 4482645"/>
              <a:gd name="connsiteY19" fmla="*/ 2148592 h 5513991"/>
              <a:gd name="connsiteX20" fmla="*/ 4243956 w 4482645"/>
              <a:gd name="connsiteY20" fmla="*/ 5036659 h 5513991"/>
              <a:gd name="connsiteX21" fmla="*/ 4242847 w 4482645"/>
              <a:gd name="connsiteY21" fmla="*/ 5242987 h 5513991"/>
              <a:gd name="connsiteX22" fmla="*/ 4187554 w 4482645"/>
              <a:gd name="connsiteY22" fmla="*/ 5513970 h 5513991"/>
              <a:gd name="connsiteX23" fmla="*/ 298746 w 4482645"/>
              <a:gd name="connsiteY23" fmla="*/ 5249166 h 5513991"/>
              <a:gd name="connsiteX24" fmla="*/ 1462 w 4482645"/>
              <a:gd name="connsiteY24" fmla="*/ 5237777 h 5513991"/>
              <a:gd name="connsiteX25" fmla="*/ 7874 w 4482645"/>
              <a:gd name="connsiteY25" fmla="*/ 4977753 h 5513991"/>
              <a:gd name="connsiteX26" fmla="*/ 20715 w 4482645"/>
              <a:gd name="connsiteY26" fmla="*/ 4752822 h 5513991"/>
              <a:gd name="connsiteX27" fmla="*/ 222466 w 4482645"/>
              <a:gd name="connsiteY27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42606 w 4482645"/>
              <a:gd name="connsiteY6" fmla="*/ 946777 h 5513991"/>
              <a:gd name="connsiteX7" fmla="*/ 4444683 w 4482645"/>
              <a:gd name="connsiteY7" fmla="*/ 947677 h 5513991"/>
              <a:gd name="connsiteX8" fmla="*/ 4444004 w 4482645"/>
              <a:gd name="connsiteY8" fmla="*/ 1082386 h 5513991"/>
              <a:gd name="connsiteX9" fmla="*/ 4443899 w 4482645"/>
              <a:gd name="connsiteY9" fmla="*/ 1140681 h 5513991"/>
              <a:gd name="connsiteX10" fmla="*/ 4451924 w 4482645"/>
              <a:gd name="connsiteY10" fmla="*/ 1373054 h 5513991"/>
              <a:gd name="connsiteX11" fmla="*/ 4455188 w 4482645"/>
              <a:gd name="connsiteY11" fmla="*/ 1376999 h 5513991"/>
              <a:gd name="connsiteX12" fmla="*/ 4458030 w 4482645"/>
              <a:gd name="connsiteY12" fmla="*/ 1389816 h 5513991"/>
              <a:gd name="connsiteX13" fmla="*/ 4432208 w 4482645"/>
              <a:gd name="connsiteY13" fmla="*/ 1524330 h 5513991"/>
              <a:gd name="connsiteX14" fmla="*/ 4427327 w 4482645"/>
              <a:gd name="connsiteY14" fmla="*/ 1535289 h 5513991"/>
              <a:gd name="connsiteX15" fmla="*/ 4391089 w 4482645"/>
              <a:gd name="connsiteY15" fmla="*/ 1868666 h 5513991"/>
              <a:gd name="connsiteX16" fmla="*/ 4402058 w 4482645"/>
              <a:gd name="connsiteY16" fmla="*/ 1943047 h 5513991"/>
              <a:gd name="connsiteX17" fmla="*/ 4394860 w 4482645"/>
              <a:gd name="connsiteY17" fmla="*/ 2025379 h 5513991"/>
              <a:gd name="connsiteX18" fmla="*/ 4375445 w 4482645"/>
              <a:gd name="connsiteY18" fmla="*/ 2148592 h 5513991"/>
              <a:gd name="connsiteX19" fmla="*/ 4243956 w 4482645"/>
              <a:gd name="connsiteY19" fmla="*/ 5036659 h 5513991"/>
              <a:gd name="connsiteX20" fmla="*/ 4242847 w 4482645"/>
              <a:gd name="connsiteY20" fmla="*/ 5242987 h 5513991"/>
              <a:gd name="connsiteX21" fmla="*/ 4187554 w 4482645"/>
              <a:gd name="connsiteY21" fmla="*/ 5513970 h 5513991"/>
              <a:gd name="connsiteX22" fmla="*/ 298746 w 4482645"/>
              <a:gd name="connsiteY22" fmla="*/ 5249166 h 5513991"/>
              <a:gd name="connsiteX23" fmla="*/ 1462 w 4482645"/>
              <a:gd name="connsiteY23" fmla="*/ 5237777 h 5513991"/>
              <a:gd name="connsiteX24" fmla="*/ 7874 w 4482645"/>
              <a:gd name="connsiteY24" fmla="*/ 4977753 h 5513991"/>
              <a:gd name="connsiteX25" fmla="*/ 20715 w 4482645"/>
              <a:gd name="connsiteY25" fmla="*/ 4752822 h 5513991"/>
              <a:gd name="connsiteX26" fmla="*/ 222466 w 4482645"/>
              <a:gd name="connsiteY26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42606 w 4482645"/>
              <a:gd name="connsiteY6" fmla="*/ 946777 h 5513991"/>
              <a:gd name="connsiteX7" fmla="*/ 4444683 w 4482645"/>
              <a:gd name="connsiteY7" fmla="*/ 947677 h 5513991"/>
              <a:gd name="connsiteX8" fmla="*/ 4444004 w 4482645"/>
              <a:gd name="connsiteY8" fmla="*/ 1082386 h 5513991"/>
              <a:gd name="connsiteX9" fmla="*/ 4443899 w 4482645"/>
              <a:gd name="connsiteY9" fmla="*/ 1140681 h 5513991"/>
              <a:gd name="connsiteX10" fmla="*/ 4451924 w 4482645"/>
              <a:gd name="connsiteY10" fmla="*/ 1373054 h 5513991"/>
              <a:gd name="connsiteX11" fmla="*/ 4455188 w 4482645"/>
              <a:gd name="connsiteY11" fmla="*/ 1376999 h 5513991"/>
              <a:gd name="connsiteX12" fmla="*/ 4432208 w 4482645"/>
              <a:gd name="connsiteY12" fmla="*/ 1524330 h 5513991"/>
              <a:gd name="connsiteX13" fmla="*/ 4427327 w 4482645"/>
              <a:gd name="connsiteY13" fmla="*/ 1535289 h 5513991"/>
              <a:gd name="connsiteX14" fmla="*/ 4391089 w 4482645"/>
              <a:gd name="connsiteY14" fmla="*/ 1868666 h 5513991"/>
              <a:gd name="connsiteX15" fmla="*/ 4402058 w 4482645"/>
              <a:gd name="connsiteY15" fmla="*/ 1943047 h 5513991"/>
              <a:gd name="connsiteX16" fmla="*/ 4394860 w 4482645"/>
              <a:gd name="connsiteY16" fmla="*/ 2025379 h 5513991"/>
              <a:gd name="connsiteX17" fmla="*/ 4375445 w 4482645"/>
              <a:gd name="connsiteY17" fmla="*/ 2148592 h 5513991"/>
              <a:gd name="connsiteX18" fmla="*/ 4243956 w 4482645"/>
              <a:gd name="connsiteY18" fmla="*/ 5036659 h 5513991"/>
              <a:gd name="connsiteX19" fmla="*/ 4242847 w 4482645"/>
              <a:gd name="connsiteY19" fmla="*/ 5242987 h 5513991"/>
              <a:gd name="connsiteX20" fmla="*/ 4187554 w 4482645"/>
              <a:gd name="connsiteY20" fmla="*/ 5513970 h 5513991"/>
              <a:gd name="connsiteX21" fmla="*/ 298746 w 4482645"/>
              <a:gd name="connsiteY21" fmla="*/ 5249166 h 5513991"/>
              <a:gd name="connsiteX22" fmla="*/ 1462 w 4482645"/>
              <a:gd name="connsiteY22" fmla="*/ 5237777 h 5513991"/>
              <a:gd name="connsiteX23" fmla="*/ 7874 w 4482645"/>
              <a:gd name="connsiteY23" fmla="*/ 4977753 h 5513991"/>
              <a:gd name="connsiteX24" fmla="*/ 20715 w 4482645"/>
              <a:gd name="connsiteY24" fmla="*/ 4752822 h 5513991"/>
              <a:gd name="connsiteX25" fmla="*/ 222466 w 4482645"/>
              <a:gd name="connsiteY25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42606 w 4482645"/>
              <a:gd name="connsiteY6" fmla="*/ 946777 h 5513991"/>
              <a:gd name="connsiteX7" fmla="*/ 4444683 w 4482645"/>
              <a:gd name="connsiteY7" fmla="*/ 947677 h 5513991"/>
              <a:gd name="connsiteX8" fmla="*/ 4444004 w 4482645"/>
              <a:gd name="connsiteY8" fmla="*/ 1082386 h 5513991"/>
              <a:gd name="connsiteX9" fmla="*/ 4443899 w 4482645"/>
              <a:gd name="connsiteY9" fmla="*/ 1140681 h 5513991"/>
              <a:gd name="connsiteX10" fmla="*/ 4451924 w 4482645"/>
              <a:gd name="connsiteY10" fmla="*/ 1373054 h 5513991"/>
              <a:gd name="connsiteX11" fmla="*/ 4432208 w 4482645"/>
              <a:gd name="connsiteY11" fmla="*/ 1524330 h 5513991"/>
              <a:gd name="connsiteX12" fmla="*/ 4427327 w 4482645"/>
              <a:gd name="connsiteY12" fmla="*/ 1535289 h 5513991"/>
              <a:gd name="connsiteX13" fmla="*/ 4391089 w 4482645"/>
              <a:gd name="connsiteY13" fmla="*/ 1868666 h 5513991"/>
              <a:gd name="connsiteX14" fmla="*/ 4402058 w 4482645"/>
              <a:gd name="connsiteY14" fmla="*/ 1943047 h 5513991"/>
              <a:gd name="connsiteX15" fmla="*/ 4394860 w 4482645"/>
              <a:gd name="connsiteY15" fmla="*/ 2025379 h 5513991"/>
              <a:gd name="connsiteX16" fmla="*/ 4375445 w 4482645"/>
              <a:gd name="connsiteY16" fmla="*/ 2148592 h 5513991"/>
              <a:gd name="connsiteX17" fmla="*/ 4243956 w 4482645"/>
              <a:gd name="connsiteY17" fmla="*/ 5036659 h 5513991"/>
              <a:gd name="connsiteX18" fmla="*/ 4242847 w 4482645"/>
              <a:gd name="connsiteY18" fmla="*/ 5242987 h 5513991"/>
              <a:gd name="connsiteX19" fmla="*/ 4187554 w 4482645"/>
              <a:gd name="connsiteY19" fmla="*/ 5513970 h 5513991"/>
              <a:gd name="connsiteX20" fmla="*/ 298746 w 4482645"/>
              <a:gd name="connsiteY20" fmla="*/ 5249166 h 5513991"/>
              <a:gd name="connsiteX21" fmla="*/ 1462 w 4482645"/>
              <a:gd name="connsiteY21" fmla="*/ 5237777 h 5513991"/>
              <a:gd name="connsiteX22" fmla="*/ 7874 w 4482645"/>
              <a:gd name="connsiteY22" fmla="*/ 4977753 h 5513991"/>
              <a:gd name="connsiteX23" fmla="*/ 20715 w 4482645"/>
              <a:gd name="connsiteY23" fmla="*/ 4752822 h 5513991"/>
              <a:gd name="connsiteX24" fmla="*/ 222466 w 4482645"/>
              <a:gd name="connsiteY24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42606 w 4482645"/>
              <a:gd name="connsiteY6" fmla="*/ 946777 h 5513991"/>
              <a:gd name="connsiteX7" fmla="*/ 4444683 w 4482645"/>
              <a:gd name="connsiteY7" fmla="*/ 947677 h 5513991"/>
              <a:gd name="connsiteX8" fmla="*/ 4444004 w 4482645"/>
              <a:gd name="connsiteY8" fmla="*/ 1082386 h 5513991"/>
              <a:gd name="connsiteX9" fmla="*/ 4443899 w 4482645"/>
              <a:gd name="connsiteY9" fmla="*/ 1140681 h 5513991"/>
              <a:gd name="connsiteX10" fmla="*/ 4451924 w 4482645"/>
              <a:gd name="connsiteY10" fmla="*/ 1373054 h 5513991"/>
              <a:gd name="connsiteX11" fmla="*/ 4432208 w 4482645"/>
              <a:gd name="connsiteY11" fmla="*/ 1524330 h 5513991"/>
              <a:gd name="connsiteX12" fmla="*/ 4427327 w 4482645"/>
              <a:gd name="connsiteY12" fmla="*/ 1535289 h 5513991"/>
              <a:gd name="connsiteX13" fmla="*/ 4391089 w 4482645"/>
              <a:gd name="connsiteY13" fmla="*/ 1868666 h 5513991"/>
              <a:gd name="connsiteX14" fmla="*/ 4402058 w 4482645"/>
              <a:gd name="connsiteY14" fmla="*/ 1943047 h 5513991"/>
              <a:gd name="connsiteX15" fmla="*/ 4394860 w 4482645"/>
              <a:gd name="connsiteY15" fmla="*/ 2025379 h 5513991"/>
              <a:gd name="connsiteX16" fmla="*/ 4375445 w 4482645"/>
              <a:gd name="connsiteY16" fmla="*/ 2148592 h 5513991"/>
              <a:gd name="connsiteX17" fmla="*/ 4243956 w 4482645"/>
              <a:gd name="connsiteY17" fmla="*/ 5036659 h 5513991"/>
              <a:gd name="connsiteX18" fmla="*/ 4242847 w 4482645"/>
              <a:gd name="connsiteY18" fmla="*/ 5242987 h 5513991"/>
              <a:gd name="connsiteX19" fmla="*/ 4187554 w 4482645"/>
              <a:gd name="connsiteY19" fmla="*/ 5513970 h 5513991"/>
              <a:gd name="connsiteX20" fmla="*/ 298746 w 4482645"/>
              <a:gd name="connsiteY20" fmla="*/ 5249166 h 5513991"/>
              <a:gd name="connsiteX21" fmla="*/ 1462 w 4482645"/>
              <a:gd name="connsiteY21" fmla="*/ 5237777 h 5513991"/>
              <a:gd name="connsiteX22" fmla="*/ 7874 w 4482645"/>
              <a:gd name="connsiteY22" fmla="*/ 4977753 h 5513991"/>
              <a:gd name="connsiteX23" fmla="*/ 20715 w 4482645"/>
              <a:gd name="connsiteY23" fmla="*/ 4752822 h 5513991"/>
              <a:gd name="connsiteX24" fmla="*/ 222466 w 4482645"/>
              <a:gd name="connsiteY24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53638 w 4482645"/>
              <a:gd name="connsiteY3" fmla="*/ 228666 h 5513991"/>
              <a:gd name="connsiteX4" fmla="*/ 4481517 w 4482645"/>
              <a:gd name="connsiteY4" fmla="*/ 250471 h 5513991"/>
              <a:gd name="connsiteX5" fmla="*/ 4476830 w 4482645"/>
              <a:gd name="connsiteY5" fmla="*/ 373160 h 5513991"/>
              <a:gd name="connsiteX6" fmla="*/ 4442606 w 4482645"/>
              <a:gd name="connsiteY6" fmla="*/ 946777 h 5513991"/>
              <a:gd name="connsiteX7" fmla="*/ 4444683 w 4482645"/>
              <a:gd name="connsiteY7" fmla="*/ 947677 h 5513991"/>
              <a:gd name="connsiteX8" fmla="*/ 4444004 w 4482645"/>
              <a:gd name="connsiteY8" fmla="*/ 1082386 h 5513991"/>
              <a:gd name="connsiteX9" fmla="*/ 4443899 w 4482645"/>
              <a:gd name="connsiteY9" fmla="*/ 1140681 h 5513991"/>
              <a:gd name="connsiteX10" fmla="*/ 4451924 w 4482645"/>
              <a:gd name="connsiteY10" fmla="*/ 1373054 h 5513991"/>
              <a:gd name="connsiteX11" fmla="*/ 4432208 w 4482645"/>
              <a:gd name="connsiteY11" fmla="*/ 1524330 h 5513991"/>
              <a:gd name="connsiteX12" fmla="*/ 4427327 w 4482645"/>
              <a:gd name="connsiteY12" fmla="*/ 1535289 h 5513991"/>
              <a:gd name="connsiteX13" fmla="*/ 4391089 w 4482645"/>
              <a:gd name="connsiteY13" fmla="*/ 1868666 h 5513991"/>
              <a:gd name="connsiteX14" fmla="*/ 4402058 w 4482645"/>
              <a:gd name="connsiteY14" fmla="*/ 1943047 h 5513991"/>
              <a:gd name="connsiteX15" fmla="*/ 4394860 w 4482645"/>
              <a:gd name="connsiteY15" fmla="*/ 2025379 h 5513991"/>
              <a:gd name="connsiteX16" fmla="*/ 4375445 w 4482645"/>
              <a:gd name="connsiteY16" fmla="*/ 2148592 h 5513991"/>
              <a:gd name="connsiteX17" fmla="*/ 4242847 w 4482645"/>
              <a:gd name="connsiteY17" fmla="*/ 5242987 h 5513991"/>
              <a:gd name="connsiteX18" fmla="*/ 4187554 w 4482645"/>
              <a:gd name="connsiteY18" fmla="*/ 5513970 h 5513991"/>
              <a:gd name="connsiteX19" fmla="*/ 298746 w 4482645"/>
              <a:gd name="connsiteY19" fmla="*/ 5249166 h 5513991"/>
              <a:gd name="connsiteX20" fmla="*/ 1462 w 4482645"/>
              <a:gd name="connsiteY20" fmla="*/ 5237777 h 5513991"/>
              <a:gd name="connsiteX21" fmla="*/ 7874 w 4482645"/>
              <a:gd name="connsiteY21" fmla="*/ 4977753 h 5513991"/>
              <a:gd name="connsiteX22" fmla="*/ 20715 w 4482645"/>
              <a:gd name="connsiteY22" fmla="*/ 4752822 h 5513991"/>
              <a:gd name="connsiteX23" fmla="*/ 222466 w 4482645"/>
              <a:gd name="connsiteY23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080444 w 4482645"/>
              <a:gd name="connsiteY2" fmla="*/ 208242 h 5513991"/>
              <a:gd name="connsiteX3" fmla="*/ 4481517 w 4482645"/>
              <a:gd name="connsiteY3" fmla="*/ 250471 h 5513991"/>
              <a:gd name="connsiteX4" fmla="*/ 4476830 w 4482645"/>
              <a:gd name="connsiteY4" fmla="*/ 373160 h 5513991"/>
              <a:gd name="connsiteX5" fmla="*/ 4442606 w 4482645"/>
              <a:gd name="connsiteY5" fmla="*/ 946777 h 5513991"/>
              <a:gd name="connsiteX6" fmla="*/ 4444683 w 4482645"/>
              <a:gd name="connsiteY6" fmla="*/ 947677 h 5513991"/>
              <a:gd name="connsiteX7" fmla="*/ 4444004 w 4482645"/>
              <a:gd name="connsiteY7" fmla="*/ 1082386 h 5513991"/>
              <a:gd name="connsiteX8" fmla="*/ 4443899 w 4482645"/>
              <a:gd name="connsiteY8" fmla="*/ 1140681 h 5513991"/>
              <a:gd name="connsiteX9" fmla="*/ 4451924 w 4482645"/>
              <a:gd name="connsiteY9" fmla="*/ 1373054 h 5513991"/>
              <a:gd name="connsiteX10" fmla="*/ 4432208 w 4482645"/>
              <a:gd name="connsiteY10" fmla="*/ 1524330 h 5513991"/>
              <a:gd name="connsiteX11" fmla="*/ 4427327 w 4482645"/>
              <a:gd name="connsiteY11" fmla="*/ 1535289 h 5513991"/>
              <a:gd name="connsiteX12" fmla="*/ 4391089 w 4482645"/>
              <a:gd name="connsiteY12" fmla="*/ 1868666 h 5513991"/>
              <a:gd name="connsiteX13" fmla="*/ 4402058 w 4482645"/>
              <a:gd name="connsiteY13" fmla="*/ 1943047 h 5513991"/>
              <a:gd name="connsiteX14" fmla="*/ 4394860 w 4482645"/>
              <a:gd name="connsiteY14" fmla="*/ 2025379 h 5513991"/>
              <a:gd name="connsiteX15" fmla="*/ 4375445 w 4482645"/>
              <a:gd name="connsiteY15" fmla="*/ 2148592 h 5513991"/>
              <a:gd name="connsiteX16" fmla="*/ 4242847 w 4482645"/>
              <a:gd name="connsiteY16" fmla="*/ 5242987 h 5513991"/>
              <a:gd name="connsiteX17" fmla="*/ 4187554 w 4482645"/>
              <a:gd name="connsiteY17" fmla="*/ 5513970 h 5513991"/>
              <a:gd name="connsiteX18" fmla="*/ 298746 w 4482645"/>
              <a:gd name="connsiteY18" fmla="*/ 5249166 h 5513991"/>
              <a:gd name="connsiteX19" fmla="*/ 1462 w 4482645"/>
              <a:gd name="connsiteY19" fmla="*/ 5237777 h 5513991"/>
              <a:gd name="connsiteX20" fmla="*/ 7874 w 4482645"/>
              <a:gd name="connsiteY20" fmla="*/ 4977753 h 5513991"/>
              <a:gd name="connsiteX21" fmla="*/ 20715 w 4482645"/>
              <a:gd name="connsiteY21" fmla="*/ 4752822 h 5513991"/>
              <a:gd name="connsiteX22" fmla="*/ 222466 w 4482645"/>
              <a:gd name="connsiteY22" fmla="*/ 0 h 5513991"/>
              <a:gd name="connsiteX0" fmla="*/ 222466 w 4482645"/>
              <a:gd name="connsiteY0" fmla="*/ 0 h 5513991"/>
              <a:gd name="connsiteX1" fmla="*/ 3251633 w 4482645"/>
              <a:gd name="connsiteY1" fmla="*/ 153134 h 5513991"/>
              <a:gd name="connsiteX2" fmla="*/ 4481517 w 4482645"/>
              <a:gd name="connsiteY2" fmla="*/ 250471 h 5513991"/>
              <a:gd name="connsiteX3" fmla="*/ 4476830 w 4482645"/>
              <a:gd name="connsiteY3" fmla="*/ 373160 h 5513991"/>
              <a:gd name="connsiteX4" fmla="*/ 4442606 w 4482645"/>
              <a:gd name="connsiteY4" fmla="*/ 946777 h 5513991"/>
              <a:gd name="connsiteX5" fmla="*/ 4444683 w 4482645"/>
              <a:gd name="connsiteY5" fmla="*/ 947677 h 5513991"/>
              <a:gd name="connsiteX6" fmla="*/ 4444004 w 4482645"/>
              <a:gd name="connsiteY6" fmla="*/ 1082386 h 5513991"/>
              <a:gd name="connsiteX7" fmla="*/ 4443899 w 4482645"/>
              <a:gd name="connsiteY7" fmla="*/ 1140681 h 5513991"/>
              <a:gd name="connsiteX8" fmla="*/ 4451924 w 4482645"/>
              <a:gd name="connsiteY8" fmla="*/ 1373054 h 5513991"/>
              <a:gd name="connsiteX9" fmla="*/ 4432208 w 4482645"/>
              <a:gd name="connsiteY9" fmla="*/ 1524330 h 5513991"/>
              <a:gd name="connsiteX10" fmla="*/ 4427327 w 4482645"/>
              <a:gd name="connsiteY10" fmla="*/ 1535289 h 5513991"/>
              <a:gd name="connsiteX11" fmla="*/ 4391089 w 4482645"/>
              <a:gd name="connsiteY11" fmla="*/ 1868666 h 5513991"/>
              <a:gd name="connsiteX12" fmla="*/ 4402058 w 4482645"/>
              <a:gd name="connsiteY12" fmla="*/ 1943047 h 5513991"/>
              <a:gd name="connsiteX13" fmla="*/ 4394860 w 4482645"/>
              <a:gd name="connsiteY13" fmla="*/ 2025379 h 5513991"/>
              <a:gd name="connsiteX14" fmla="*/ 4375445 w 4482645"/>
              <a:gd name="connsiteY14" fmla="*/ 2148592 h 5513991"/>
              <a:gd name="connsiteX15" fmla="*/ 4242847 w 4482645"/>
              <a:gd name="connsiteY15" fmla="*/ 5242987 h 5513991"/>
              <a:gd name="connsiteX16" fmla="*/ 4187554 w 4482645"/>
              <a:gd name="connsiteY16" fmla="*/ 5513970 h 5513991"/>
              <a:gd name="connsiteX17" fmla="*/ 298746 w 4482645"/>
              <a:gd name="connsiteY17" fmla="*/ 5249166 h 5513991"/>
              <a:gd name="connsiteX18" fmla="*/ 1462 w 4482645"/>
              <a:gd name="connsiteY18" fmla="*/ 5237777 h 5513991"/>
              <a:gd name="connsiteX19" fmla="*/ 7874 w 4482645"/>
              <a:gd name="connsiteY19" fmla="*/ 4977753 h 5513991"/>
              <a:gd name="connsiteX20" fmla="*/ 20715 w 4482645"/>
              <a:gd name="connsiteY20" fmla="*/ 4752822 h 5513991"/>
              <a:gd name="connsiteX21" fmla="*/ 222466 w 4482645"/>
              <a:gd name="connsiteY21" fmla="*/ 0 h 5513991"/>
              <a:gd name="connsiteX0" fmla="*/ 222466 w 4482645"/>
              <a:gd name="connsiteY0" fmla="*/ 289405 h 5803396"/>
              <a:gd name="connsiteX1" fmla="*/ 4481517 w 4482645"/>
              <a:gd name="connsiteY1" fmla="*/ 539876 h 5803396"/>
              <a:gd name="connsiteX2" fmla="*/ 4476830 w 4482645"/>
              <a:gd name="connsiteY2" fmla="*/ 662565 h 5803396"/>
              <a:gd name="connsiteX3" fmla="*/ 4442606 w 4482645"/>
              <a:gd name="connsiteY3" fmla="*/ 1236182 h 5803396"/>
              <a:gd name="connsiteX4" fmla="*/ 4444683 w 4482645"/>
              <a:gd name="connsiteY4" fmla="*/ 1237082 h 5803396"/>
              <a:gd name="connsiteX5" fmla="*/ 4444004 w 4482645"/>
              <a:gd name="connsiteY5" fmla="*/ 1371791 h 5803396"/>
              <a:gd name="connsiteX6" fmla="*/ 4443899 w 4482645"/>
              <a:gd name="connsiteY6" fmla="*/ 1430086 h 5803396"/>
              <a:gd name="connsiteX7" fmla="*/ 4451924 w 4482645"/>
              <a:gd name="connsiteY7" fmla="*/ 1662459 h 5803396"/>
              <a:gd name="connsiteX8" fmla="*/ 4432208 w 4482645"/>
              <a:gd name="connsiteY8" fmla="*/ 1813735 h 5803396"/>
              <a:gd name="connsiteX9" fmla="*/ 4427327 w 4482645"/>
              <a:gd name="connsiteY9" fmla="*/ 1824694 h 5803396"/>
              <a:gd name="connsiteX10" fmla="*/ 4391089 w 4482645"/>
              <a:gd name="connsiteY10" fmla="*/ 2158071 h 5803396"/>
              <a:gd name="connsiteX11" fmla="*/ 4402058 w 4482645"/>
              <a:gd name="connsiteY11" fmla="*/ 2232452 h 5803396"/>
              <a:gd name="connsiteX12" fmla="*/ 4394860 w 4482645"/>
              <a:gd name="connsiteY12" fmla="*/ 2314784 h 5803396"/>
              <a:gd name="connsiteX13" fmla="*/ 4375445 w 4482645"/>
              <a:gd name="connsiteY13" fmla="*/ 2437997 h 5803396"/>
              <a:gd name="connsiteX14" fmla="*/ 4242847 w 4482645"/>
              <a:gd name="connsiteY14" fmla="*/ 5532392 h 5803396"/>
              <a:gd name="connsiteX15" fmla="*/ 4187554 w 4482645"/>
              <a:gd name="connsiteY15" fmla="*/ 5803375 h 5803396"/>
              <a:gd name="connsiteX16" fmla="*/ 298746 w 4482645"/>
              <a:gd name="connsiteY16" fmla="*/ 5538571 h 5803396"/>
              <a:gd name="connsiteX17" fmla="*/ 1462 w 4482645"/>
              <a:gd name="connsiteY17" fmla="*/ 5527182 h 5803396"/>
              <a:gd name="connsiteX18" fmla="*/ 7874 w 4482645"/>
              <a:gd name="connsiteY18" fmla="*/ 5267158 h 5803396"/>
              <a:gd name="connsiteX19" fmla="*/ 20715 w 4482645"/>
              <a:gd name="connsiteY19" fmla="*/ 5042227 h 5803396"/>
              <a:gd name="connsiteX20" fmla="*/ 222466 w 4482645"/>
              <a:gd name="connsiteY20" fmla="*/ 289405 h 5803396"/>
              <a:gd name="connsiteX0" fmla="*/ 222466 w 4482645"/>
              <a:gd name="connsiteY0" fmla="*/ 99 h 5514090"/>
              <a:gd name="connsiteX1" fmla="*/ 4481517 w 4482645"/>
              <a:gd name="connsiteY1" fmla="*/ 250570 h 5514090"/>
              <a:gd name="connsiteX2" fmla="*/ 4476830 w 4482645"/>
              <a:gd name="connsiteY2" fmla="*/ 373259 h 5514090"/>
              <a:gd name="connsiteX3" fmla="*/ 4442606 w 4482645"/>
              <a:gd name="connsiteY3" fmla="*/ 946876 h 5514090"/>
              <a:gd name="connsiteX4" fmla="*/ 4444683 w 4482645"/>
              <a:gd name="connsiteY4" fmla="*/ 947776 h 5514090"/>
              <a:gd name="connsiteX5" fmla="*/ 4444004 w 4482645"/>
              <a:gd name="connsiteY5" fmla="*/ 1082485 h 5514090"/>
              <a:gd name="connsiteX6" fmla="*/ 4443899 w 4482645"/>
              <a:gd name="connsiteY6" fmla="*/ 1140780 h 5514090"/>
              <a:gd name="connsiteX7" fmla="*/ 4451924 w 4482645"/>
              <a:gd name="connsiteY7" fmla="*/ 1373153 h 5514090"/>
              <a:gd name="connsiteX8" fmla="*/ 4432208 w 4482645"/>
              <a:gd name="connsiteY8" fmla="*/ 1524429 h 5514090"/>
              <a:gd name="connsiteX9" fmla="*/ 4427327 w 4482645"/>
              <a:gd name="connsiteY9" fmla="*/ 1535388 h 5514090"/>
              <a:gd name="connsiteX10" fmla="*/ 4391089 w 4482645"/>
              <a:gd name="connsiteY10" fmla="*/ 1868765 h 5514090"/>
              <a:gd name="connsiteX11" fmla="*/ 4402058 w 4482645"/>
              <a:gd name="connsiteY11" fmla="*/ 1943146 h 5514090"/>
              <a:gd name="connsiteX12" fmla="*/ 4394860 w 4482645"/>
              <a:gd name="connsiteY12" fmla="*/ 2025478 h 5514090"/>
              <a:gd name="connsiteX13" fmla="*/ 4375445 w 4482645"/>
              <a:gd name="connsiteY13" fmla="*/ 2148691 h 5514090"/>
              <a:gd name="connsiteX14" fmla="*/ 4242847 w 4482645"/>
              <a:gd name="connsiteY14" fmla="*/ 5243086 h 5514090"/>
              <a:gd name="connsiteX15" fmla="*/ 4187554 w 4482645"/>
              <a:gd name="connsiteY15" fmla="*/ 5514069 h 5514090"/>
              <a:gd name="connsiteX16" fmla="*/ 298746 w 4482645"/>
              <a:gd name="connsiteY16" fmla="*/ 5249265 h 5514090"/>
              <a:gd name="connsiteX17" fmla="*/ 1462 w 4482645"/>
              <a:gd name="connsiteY17" fmla="*/ 5237876 h 5514090"/>
              <a:gd name="connsiteX18" fmla="*/ 7874 w 4482645"/>
              <a:gd name="connsiteY18" fmla="*/ 4977852 h 5514090"/>
              <a:gd name="connsiteX19" fmla="*/ 20715 w 4482645"/>
              <a:gd name="connsiteY19" fmla="*/ 4752921 h 5514090"/>
              <a:gd name="connsiteX20" fmla="*/ 222466 w 4482645"/>
              <a:gd name="connsiteY20" fmla="*/ 99 h 5514090"/>
              <a:gd name="connsiteX0" fmla="*/ 222466 w 4482645"/>
              <a:gd name="connsiteY0" fmla="*/ 0 h 5513991"/>
              <a:gd name="connsiteX1" fmla="*/ 4481517 w 4482645"/>
              <a:gd name="connsiteY1" fmla="*/ 250471 h 5513991"/>
              <a:gd name="connsiteX2" fmla="*/ 4476830 w 4482645"/>
              <a:gd name="connsiteY2" fmla="*/ 373160 h 5513991"/>
              <a:gd name="connsiteX3" fmla="*/ 4442606 w 4482645"/>
              <a:gd name="connsiteY3" fmla="*/ 946777 h 5513991"/>
              <a:gd name="connsiteX4" fmla="*/ 4444683 w 4482645"/>
              <a:gd name="connsiteY4" fmla="*/ 947677 h 5513991"/>
              <a:gd name="connsiteX5" fmla="*/ 4444004 w 4482645"/>
              <a:gd name="connsiteY5" fmla="*/ 1082386 h 5513991"/>
              <a:gd name="connsiteX6" fmla="*/ 4443899 w 4482645"/>
              <a:gd name="connsiteY6" fmla="*/ 1140681 h 5513991"/>
              <a:gd name="connsiteX7" fmla="*/ 4451924 w 4482645"/>
              <a:gd name="connsiteY7" fmla="*/ 1373054 h 5513991"/>
              <a:gd name="connsiteX8" fmla="*/ 4432208 w 4482645"/>
              <a:gd name="connsiteY8" fmla="*/ 1524330 h 5513991"/>
              <a:gd name="connsiteX9" fmla="*/ 4427327 w 4482645"/>
              <a:gd name="connsiteY9" fmla="*/ 1535289 h 5513991"/>
              <a:gd name="connsiteX10" fmla="*/ 4391089 w 4482645"/>
              <a:gd name="connsiteY10" fmla="*/ 1868666 h 5513991"/>
              <a:gd name="connsiteX11" fmla="*/ 4402058 w 4482645"/>
              <a:gd name="connsiteY11" fmla="*/ 1943047 h 5513991"/>
              <a:gd name="connsiteX12" fmla="*/ 4394860 w 4482645"/>
              <a:gd name="connsiteY12" fmla="*/ 2025379 h 5513991"/>
              <a:gd name="connsiteX13" fmla="*/ 4375445 w 4482645"/>
              <a:gd name="connsiteY13" fmla="*/ 2148592 h 5513991"/>
              <a:gd name="connsiteX14" fmla="*/ 4242847 w 4482645"/>
              <a:gd name="connsiteY14" fmla="*/ 5242987 h 5513991"/>
              <a:gd name="connsiteX15" fmla="*/ 4187554 w 4482645"/>
              <a:gd name="connsiteY15" fmla="*/ 5513970 h 5513991"/>
              <a:gd name="connsiteX16" fmla="*/ 298746 w 4482645"/>
              <a:gd name="connsiteY16" fmla="*/ 5249166 h 5513991"/>
              <a:gd name="connsiteX17" fmla="*/ 1462 w 4482645"/>
              <a:gd name="connsiteY17" fmla="*/ 5237777 h 5513991"/>
              <a:gd name="connsiteX18" fmla="*/ 7874 w 4482645"/>
              <a:gd name="connsiteY18" fmla="*/ 4977753 h 5513991"/>
              <a:gd name="connsiteX19" fmla="*/ 20715 w 4482645"/>
              <a:gd name="connsiteY19" fmla="*/ 4752822 h 5513991"/>
              <a:gd name="connsiteX20" fmla="*/ 222466 w 4482645"/>
              <a:gd name="connsiteY20" fmla="*/ 0 h 5513991"/>
              <a:gd name="connsiteX0" fmla="*/ 222466 w 4477020"/>
              <a:gd name="connsiteY0" fmla="*/ 0 h 5513991"/>
              <a:gd name="connsiteX1" fmla="*/ 4468078 w 4477020"/>
              <a:gd name="connsiteY1" fmla="*/ 269466 h 5513991"/>
              <a:gd name="connsiteX2" fmla="*/ 4476830 w 4477020"/>
              <a:gd name="connsiteY2" fmla="*/ 373160 h 5513991"/>
              <a:gd name="connsiteX3" fmla="*/ 4442606 w 4477020"/>
              <a:gd name="connsiteY3" fmla="*/ 946777 h 5513991"/>
              <a:gd name="connsiteX4" fmla="*/ 4444683 w 4477020"/>
              <a:gd name="connsiteY4" fmla="*/ 947677 h 5513991"/>
              <a:gd name="connsiteX5" fmla="*/ 4444004 w 4477020"/>
              <a:gd name="connsiteY5" fmla="*/ 1082386 h 5513991"/>
              <a:gd name="connsiteX6" fmla="*/ 4443899 w 4477020"/>
              <a:gd name="connsiteY6" fmla="*/ 1140681 h 5513991"/>
              <a:gd name="connsiteX7" fmla="*/ 4451924 w 4477020"/>
              <a:gd name="connsiteY7" fmla="*/ 1373054 h 5513991"/>
              <a:gd name="connsiteX8" fmla="*/ 4432208 w 4477020"/>
              <a:gd name="connsiteY8" fmla="*/ 1524330 h 5513991"/>
              <a:gd name="connsiteX9" fmla="*/ 4427327 w 4477020"/>
              <a:gd name="connsiteY9" fmla="*/ 1535289 h 5513991"/>
              <a:gd name="connsiteX10" fmla="*/ 4391089 w 4477020"/>
              <a:gd name="connsiteY10" fmla="*/ 1868666 h 5513991"/>
              <a:gd name="connsiteX11" fmla="*/ 4402058 w 4477020"/>
              <a:gd name="connsiteY11" fmla="*/ 1943047 h 5513991"/>
              <a:gd name="connsiteX12" fmla="*/ 4394860 w 4477020"/>
              <a:gd name="connsiteY12" fmla="*/ 2025379 h 5513991"/>
              <a:gd name="connsiteX13" fmla="*/ 4375445 w 4477020"/>
              <a:gd name="connsiteY13" fmla="*/ 2148592 h 5513991"/>
              <a:gd name="connsiteX14" fmla="*/ 4242847 w 4477020"/>
              <a:gd name="connsiteY14" fmla="*/ 5242987 h 5513991"/>
              <a:gd name="connsiteX15" fmla="*/ 4187554 w 4477020"/>
              <a:gd name="connsiteY15" fmla="*/ 5513970 h 5513991"/>
              <a:gd name="connsiteX16" fmla="*/ 298746 w 4477020"/>
              <a:gd name="connsiteY16" fmla="*/ 5249166 h 5513991"/>
              <a:gd name="connsiteX17" fmla="*/ 1462 w 4477020"/>
              <a:gd name="connsiteY17" fmla="*/ 5237777 h 5513991"/>
              <a:gd name="connsiteX18" fmla="*/ 7874 w 4477020"/>
              <a:gd name="connsiteY18" fmla="*/ 4977753 h 5513991"/>
              <a:gd name="connsiteX19" fmla="*/ 20715 w 4477020"/>
              <a:gd name="connsiteY19" fmla="*/ 4752822 h 5513991"/>
              <a:gd name="connsiteX20" fmla="*/ 222466 w 4477020"/>
              <a:gd name="connsiteY20" fmla="*/ 0 h 5513991"/>
              <a:gd name="connsiteX0" fmla="*/ 222466 w 4469746"/>
              <a:gd name="connsiteY0" fmla="*/ 0 h 5513991"/>
              <a:gd name="connsiteX1" fmla="*/ 4468078 w 4469746"/>
              <a:gd name="connsiteY1" fmla="*/ 269466 h 5513991"/>
              <a:gd name="connsiteX2" fmla="*/ 4466704 w 4469746"/>
              <a:gd name="connsiteY2" fmla="*/ 402762 h 5513991"/>
              <a:gd name="connsiteX3" fmla="*/ 4442606 w 4469746"/>
              <a:gd name="connsiteY3" fmla="*/ 946777 h 5513991"/>
              <a:gd name="connsiteX4" fmla="*/ 4444683 w 4469746"/>
              <a:gd name="connsiteY4" fmla="*/ 947677 h 5513991"/>
              <a:gd name="connsiteX5" fmla="*/ 4444004 w 4469746"/>
              <a:gd name="connsiteY5" fmla="*/ 1082386 h 5513991"/>
              <a:gd name="connsiteX6" fmla="*/ 4443899 w 4469746"/>
              <a:gd name="connsiteY6" fmla="*/ 1140681 h 5513991"/>
              <a:gd name="connsiteX7" fmla="*/ 4451924 w 4469746"/>
              <a:gd name="connsiteY7" fmla="*/ 1373054 h 5513991"/>
              <a:gd name="connsiteX8" fmla="*/ 4432208 w 4469746"/>
              <a:gd name="connsiteY8" fmla="*/ 1524330 h 5513991"/>
              <a:gd name="connsiteX9" fmla="*/ 4427327 w 4469746"/>
              <a:gd name="connsiteY9" fmla="*/ 1535289 h 5513991"/>
              <a:gd name="connsiteX10" fmla="*/ 4391089 w 4469746"/>
              <a:gd name="connsiteY10" fmla="*/ 1868666 h 5513991"/>
              <a:gd name="connsiteX11" fmla="*/ 4402058 w 4469746"/>
              <a:gd name="connsiteY11" fmla="*/ 1943047 h 5513991"/>
              <a:gd name="connsiteX12" fmla="*/ 4394860 w 4469746"/>
              <a:gd name="connsiteY12" fmla="*/ 2025379 h 5513991"/>
              <a:gd name="connsiteX13" fmla="*/ 4375445 w 4469746"/>
              <a:gd name="connsiteY13" fmla="*/ 2148592 h 5513991"/>
              <a:gd name="connsiteX14" fmla="*/ 4242847 w 4469746"/>
              <a:gd name="connsiteY14" fmla="*/ 5242987 h 5513991"/>
              <a:gd name="connsiteX15" fmla="*/ 4187554 w 4469746"/>
              <a:gd name="connsiteY15" fmla="*/ 5513970 h 5513991"/>
              <a:gd name="connsiteX16" fmla="*/ 298746 w 4469746"/>
              <a:gd name="connsiteY16" fmla="*/ 5249166 h 5513991"/>
              <a:gd name="connsiteX17" fmla="*/ 1462 w 4469746"/>
              <a:gd name="connsiteY17" fmla="*/ 5237777 h 5513991"/>
              <a:gd name="connsiteX18" fmla="*/ 7874 w 4469746"/>
              <a:gd name="connsiteY18" fmla="*/ 4977753 h 5513991"/>
              <a:gd name="connsiteX19" fmla="*/ 20715 w 4469746"/>
              <a:gd name="connsiteY19" fmla="*/ 4752822 h 5513991"/>
              <a:gd name="connsiteX20" fmla="*/ 222466 w 4469746"/>
              <a:gd name="connsiteY20" fmla="*/ 0 h 5513991"/>
              <a:gd name="connsiteX0" fmla="*/ 222466 w 4469746"/>
              <a:gd name="connsiteY0" fmla="*/ 0 h 5513991"/>
              <a:gd name="connsiteX1" fmla="*/ 4468078 w 4469746"/>
              <a:gd name="connsiteY1" fmla="*/ 269466 h 5513991"/>
              <a:gd name="connsiteX2" fmla="*/ 4466704 w 4469746"/>
              <a:gd name="connsiteY2" fmla="*/ 402762 h 5513991"/>
              <a:gd name="connsiteX3" fmla="*/ 4442606 w 4469746"/>
              <a:gd name="connsiteY3" fmla="*/ 946777 h 5513991"/>
              <a:gd name="connsiteX4" fmla="*/ 4444683 w 4469746"/>
              <a:gd name="connsiteY4" fmla="*/ 947677 h 5513991"/>
              <a:gd name="connsiteX5" fmla="*/ 4444004 w 4469746"/>
              <a:gd name="connsiteY5" fmla="*/ 1082386 h 5513991"/>
              <a:gd name="connsiteX6" fmla="*/ 4443899 w 4469746"/>
              <a:gd name="connsiteY6" fmla="*/ 1140681 h 5513991"/>
              <a:gd name="connsiteX7" fmla="*/ 4432208 w 4469746"/>
              <a:gd name="connsiteY7" fmla="*/ 1524330 h 5513991"/>
              <a:gd name="connsiteX8" fmla="*/ 4427327 w 4469746"/>
              <a:gd name="connsiteY8" fmla="*/ 1535289 h 5513991"/>
              <a:gd name="connsiteX9" fmla="*/ 4391089 w 4469746"/>
              <a:gd name="connsiteY9" fmla="*/ 1868666 h 5513991"/>
              <a:gd name="connsiteX10" fmla="*/ 4402058 w 4469746"/>
              <a:gd name="connsiteY10" fmla="*/ 1943047 h 5513991"/>
              <a:gd name="connsiteX11" fmla="*/ 4394860 w 4469746"/>
              <a:gd name="connsiteY11" fmla="*/ 2025379 h 5513991"/>
              <a:gd name="connsiteX12" fmla="*/ 4375445 w 4469746"/>
              <a:gd name="connsiteY12" fmla="*/ 2148592 h 5513991"/>
              <a:gd name="connsiteX13" fmla="*/ 4242847 w 4469746"/>
              <a:gd name="connsiteY13" fmla="*/ 5242987 h 5513991"/>
              <a:gd name="connsiteX14" fmla="*/ 4187554 w 4469746"/>
              <a:gd name="connsiteY14" fmla="*/ 5513970 h 5513991"/>
              <a:gd name="connsiteX15" fmla="*/ 298746 w 4469746"/>
              <a:gd name="connsiteY15" fmla="*/ 5249166 h 5513991"/>
              <a:gd name="connsiteX16" fmla="*/ 1462 w 4469746"/>
              <a:gd name="connsiteY16" fmla="*/ 5237777 h 5513991"/>
              <a:gd name="connsiteX17" fmla="*/ 7874 w 4469746"/>
              <a:gd name="connsiteY17" fmla="*/ 4977753 h 5513991"/>
              <a:gd name="connsiteX18" fmla="*/ 20715 w 4469746"/>
              <a:gd name="connsiteY18" fmla="*/ 4752822 h 5513991"/>
              <a:gd name="connsiteX19" fmla="*/ 222466 w 4469746"/>
              <a:gd name="connsiteY19" fmla="*/ 0 h 5513991"/>
              <a:gd name="connsiteX0" fmla="*/ 222466 w 4469746"/>
              <a:gd name="connsiteY0" fmla="*/ 0 h 5513991"/>
              <a:gd name="connsiteX1" fmla="*/ 4468078 w 4469746"/>
              <a:gd name="connsiteY1" fmla="*/ 269466 h 5513991"/>
              <a:gd name="connsiteX2" fmla="*/ 4466704 w 4469746"/>
              <a:gd name="connsiteY2" fmla="*/ 402762 h 5513991"/>
              <a:gd name="connsiteX3" fmla="*/ 4442606 w 4469746"/>
              <a:gd name="connsiteY3" fmla="*/ 946777 h 5513991"/>
              <a:gd name="connsiteX4" fmla="*/ 4444683 w 4469746"/>
              <a:gd name="connsiteY4" fmla="*/ 947677 h 5513991"/>
              <a:gd name="connsiteX5" fmla="*/ 4444004 w 4469746"/>
              <a:gd name="connsiteY5" fmla="*/ 1082386 h 5513991"/>
              <a:gd name="connsiteX6" fmla="*/ 4432208 w 4469746"/>
              <a:gd name="connsiteY6" fmla="*/ 1524330 h 5513991"/>
              <a:gd name="connsiteX7" fmla="*/ 4427327 w 4469746"/>
              <a:gd name="connsiteY7" fmla="*/ 1535289 h 5513991"/>
              <a:gd name="connsiteX8" fmla="*/ 4391089 w 4469746"/>
              <a:gd name="connsiteY8" fmla="*/ 1868666 h 5513991"/>
              <a:gd name="connsiteX9" fmla="*/ 4402058 w 4469746"/>
              <a:gd name="connsiteY9" fmla="*/ 1943047 h 5513991"/>
              <a:gd name="connsiteX10" fmla="*/ 4394860 w 4469746"/>
              <a:gd name="connsiteY10" fmla="*/ 2025379 h 5513991"/>
              <a:gd name="connsiteX11" fmla="*/ 4375445 w 4469746"/>
              <a:gd name="connsiteY11" fmla="*/ 2148592 h 5513991"/>
              <a:gd name="connsiteX12" fmla="*/ 4242847 w 4469746"/>
              <a:gd name="connsiteY12" fmla="*/ 5242987 h 5513991"/>
              <a:gd name="connsiteX13" fmla="*/ 4187554 w 4469746"/>
              <a:gd name="connsiteY13" fmla="*/ 5513970 h 5513991"/>
              <a:gd name="connsiteX14" fmla="*/ 298746 w 4469746"/>
              <a:gd name="connsiteY14" fmla="*/ 5249166 h 5513991"/>
              <a:gd name="connsiteX15" fmla="*/ 1462 w 4469746"/>
              <a:gd name="connsiteY15" fmla="*/ 5237777 h 5513991"/>
              <a:gd name="connsiteX16" fmla="*/ 7874 w 4469746"/>
              <a:gd name="connsiteY16" fmla="*/ 4977753 h 5513991"/>
              <a:gd name="connsiteX17" fmla="*/ 20715 w 4469746"/>
              <a:gd name="connsiteY17" fmla="*/ 4752822 h 5513991"/>
              <a:gd name="connsiteX18" fmla="*/ 222466 w 4469746"/>
              <a:gd name="connsiteY18" fmla="*/ 0 h 5513991"/>
              <a:gd name="connsiteX0" fmla="*/ 222466 w 4469746"/>
              <a:gd name="connsiteY0" fmla="*/ 0 h 5513991"/>
              <a:gd name="connsiteX1" fmla="*/ 4468078 w 4469746"/>
              <a:gd name="connsiteY1" fmla="*/ 269466 h 5513991"/>
              <a:gd name="connsiteX2" fmla="*/ 4466704 w 4469746"/>
              <a:gd name="connsiteY2" fmla="*/ 402762 h 5513991"/>
              <a:gd name="connsiteX3" fmla="*/ 4442606 w 4469746"/>
              <a:gd name="connsiteY3" fmla="*/ 946777 h 5513991"/>
              <a:gd name="connsiteX4" fmla="*/ 4444683 w 4469746"/>
              <a:gd name="connsiteY4" fmla="*/ 947677 h 5513991"/>
              <a:gd name="connsiteX5" fmla="*/ 4444004 w 4469746"/>
              <a:gd name="connsiteY5" fmla="*/ 1082386 h 5513991"/>
              <a:gd name="connsiteX6" fmla="*/ 4432208 w 4469746"/>
              <a:gd name="connsiteY6" fmla="*/ 1524330 h 5513991"/>
              <a:gd name="connsiteX7" fmla="*/ 4427327 w 4469746"/>
              <a:gd name="connsiteY7" fmla="*/ 1535289 h 5513991"/>
              <a:gd name="connsiteX8" fmla="*/ 4391089 w 4469746"/>
              <a:gd name="connsiteY8" fmla="*/ 1868666 h 5513991"/>
              <a:gd name="connsiteX9" fmla="*/ 4394860 w 4469746"/>
              <a:gd name="connsiteY9" fmla="*/ 2025379 h 5513991"/>
              <a:gd name="connsiteX10" fmla="*/ 4375445 w 4469746"/>
              <a:gd name="connsiteY10" fmla="*/ 2148592 h 5513991"/>
              <a:gd name="connsiteX11" fmla="*/ 4242847 w 4469746"/>
              <a:gd name="connsiteY11" fmla="*/ 5242987 h 5513991"/>
              <a:gd name="connsiteX12" fmla="*/ 4187554 w 4469746"/>
              <a:gd name="connsiteY12" fmla="*/ 5513970 h 5513991"/>
              <a:gd name="connsiteX13" fmla="*/ 298746 w 4469746"/>
              <a:gd name="connsiteY13" fmla="*/ 5249166 h 5513991"/>
              <a:gd name="connsiteX14" fmla="*/ 1462 w 4469746"/>
              <a:gd name="connsiteY14" fmla="*/ 5237777 h 5513991"/>
              <a:gd name="connsiteX15" fmla="*/ 7874 w 4469746"/>
              <a:gd name="connsiteY15" fmla="*/ 4977753 h 5513991"/>
              <a:gd name="connsiteX16" fmla="*/ 20715 w 4469746"/>
              <a:gd name="connsiteY16" fmla="*/ 4752822 h 5513991"/>
              <a:gd name="connsiteX17" fmla="*/ 222466 w 4469746"/>
              <a:gd name="connsiteY17" fmla="*/ 0 h 5513991"/>
              <a:gd name="connsiteX0" fmla="*/ 222466 w 4469746"/>
              <a:gd name="connsiteY0" fmla="*/ 0 h 5513991"/>
              <a:gd name="connsiteX1" fmla="*/ 4468078 w 4469746"/>
              <a:gd name="connsiteY1" fmla="*/ 269466 h 5513991"/>
              <a:gd name="connsiteX2" fmla="*/ 4466704 w 4469746"/>
              <a:gd name="connsiteY2" fmla="*/ 402762 h 5513991"/>
              <a:gd name="connsiteX3" fmla="*/ 4442606 w 4469746"/>
              <a:gd name="connsiteY3" fmla="*/ 946777 h 5513991"/>
              <a:gd name="connsiteX4" fmla="*/ 4444683 w 4469746"/>
              <a:gd name="connsiteY4" fmla="*/ 947677 h 5513991"/>
              <a:gd name="connsiteX5" fmla="*/ 4444004 w 4469746"/>
              <a:gd name="connsiteY5" fmla="*/ 1082386 h 5513991"/>
              <a:gd name="connsiteX6" fmla="*/ 4432208 w 4469746"/>
              <a:gd name="connsiteY6" fmla="*/ 1524330 h 5513991"/>
              <a:gd name="connsiteX7" fmla="*/ 4391089 w 4469746"/>
              <a:gd name="connsiteY7" fmla="*/ 1868666 h 5513991"/>
              <a:gd name="connsiteX8" fmla="*/ 4394860 w 4469746"/>
              <a:gd name="connsiteY8" fmla="*/ 2025379 h 5513991"/>
              <a:gd name="connsiteX9" fmla="*/ 4375445 w 4469746"/>
              <a:gd name="connsiteY9" fmla="*/ 2148592 h 5513991"/>
              <a:gd name="connsiteX10" fmla="*/ 4242847 w 4469746"/>
              <a:gd name="connsiteY10" fmla="*/ 5242987 h 5513991"/>
              <a:gd name="connsiteX11" fmla="*/ 4187554 w 4469746"/>
              <a:gd name="connsiteY11" fmla="*/ 5513970 h 5513991"/>
              <a:gd name="connsiteX12" fmla="*/ 298746 w 4469746"/>
              <a:gd name="connsiteY12" fmla="*/ 5249166 h 5513991"/>
              <a:gd name="connsiteX13" fmla="*/ 1462 w 4469746"/>
              <a:gd name="connsiteY13" fmla="*/ 5237777 h 5513991"/>
              <a:gd name="connsiteX14" fmla="*/ 7874 w 4469746"/>
              <a:gd name="connsiteY14" fmla="*/ 4977753 h 5513991"/>
              <a:gd name="connsiteX15" fmla="*/ 20715 w 4469746"/>
              <a:gd name="connsiteY15" fmla="*/ 4752822 h 5513991"/>
              <a:gd name="connsiteX16" fmla="*/ 222466 w 4469746"/>
              <a:gd name="connsiteY16" fmla="*/ 0 h 5513991"/>
              <a:gd name="connsiteX0" fmla="*/ 222466 w 4469746"/>
              <a:gd name="connsiteY0" fmla="*/ 0 h 5513991"/>
              <a:gd name="connsiteX1" fmla="*/ 4468078 w 4469746"/>
              <a:gd name="connsiteY1" fmla="*/ 269466 h 5513991"/>
              <a:gd name="connsiteX2" fmla="*/ 4466704 w 4469746"/>
              <a:gd name="connsiteY2" fmla="*/ 402762 h 5513991"/>
              <a:gd name="connsiteX3" fmla="*/ 4442606 w 4469746"/>
              <a:gd name="connsiteY3" fmla="*/ 946777 h 5513991"/>
              <a:gd name="connsiteX4" fmla="*/ 4444683 w 4469746"/>
              <a:gd name="connsiteY4" fmla="*/ 947677 h 5513991"/>
              <a:gd name="connsiteX5" fmla="*/ 4444004 w 4469746"/>
              <a:gd name="connsiteY5" fmla="*/ 1082386 h 5513991"/>
              <a:gd name="connsiteX6" fmla="*/ 4391089 w 4469746"/>
              <a:gd name="connsiteY6" fmla="*/ 1868666 h 5513991"/>
              <a:gd name="connsiteX7" fmla="*/ 4394860 w 4469746"/>
              <a:gd name="connsiteY7" fmla="*/ 2025379 h 5513991"/>
              <a:gd name="connsiteX8" fmla="*/ 4375445 w 4469746"/>
              <a:gd name="connsiteY8" fmla="*/ 2148592 h 5513991"/>
              <a:gd name="connsiteX9" fmla="*/ 4242847 w 4469746"/>
              <a:gd name="connsiteY9" fmla="*/ 5242987 h 5513991"/>
              <a:gd name="connsiteX10" fmla="*/ 4187554 w 4469746"/>
              <a:gd name="connsiteY10" fmla="*/ 5513970 h 5513991"/>
              <a:gd name="connsiteX11" fmla="*/ 298746 w 4469746"/>
              <a:gd name="connsiteY11" fmla="*/ 5249166 h 5513991"/>
              <a:gd name="connsiteX12" fmla="*/ 1462 w 4469746"/>
              <a:gd name="connsiteY12" fmla="*/ 5237777 h 5513991"/>
              <a:gd name="connsiteX13" fmla="*/ 7874 w 4469746"/>
              <a:gd name="connsiteY13" fmla="*/ 4977753 h 5513991"/>
              <a:gd name="connsiteX14" fmla="*/ 20715 w 4469746"/>
              <a:gd name="connsiteY14" fmla="*/ 4752822 h 5513991"/>
              <a:gd name="connsiteX15" fmla="*/ 222466 w 4469746"/>
              <a:gd name="connsiteY15" fmla="*/ 0 h 5513991"/>
              <a:gd name="connsiteX0" fmla="*/ 222466 w 4469746"/>
              <a:gd name="connsiteY0" fmla="*/ 0 h 5513991"/>
              <a:gd name="connsiteX1" fmla="*/ 4468078 w 4469746"/>
              <a:gd name="connsiteY1" fmla="*/ 269466 h 5513991"/>
              <a:gd name="connsiteX2" fmla="*/ 4466704 w 4469746"/>
              <a:gd name="connsiteY2" fmla="*/ 402762 h 5513991"/>
              <a:gd name="connsiteX3" fmla="*/ 4442606 w 4469746"/>
              <a:gd name="connsiteY3" fmla="*/ 946777 h 5513991"/>
              <a:gd name="connsiteX4" fmla="*/ 4444683 w 4469746"/>
              <a:gd name="connsiteY4" fmla="*/ 947677 h 5513991"/>
              <a:gd name="connsiteX5" fmla="*/ 4391089 w 4469746"/>
              <a:gd name="connsiteY5" fmla="*/ 1868666 h 5513991"/>
              <a:gd name="connsiteX6" fmla="*/ 4394860 w 4469746"/>
              <a:gd name="connsiteY6" fmla="*/ 2025379 h 5513991"/>
              <a:gd name="connsiteX7" fmla="*/ 4375445 w 4469746"/>
              <a:gd name="connsiteY7" fmla="*/ 2148592 h 5513991"/>
              <a:gd name="connsiteX8" fmla="*/ 4242847 w 4469746"/>
              <a:gd name="connsiteY8" fmla="*/ 5242987 h 5513991"/>
              <a:gd name="connsiteX9" fmla="*/ 4187554 w 4469746"/>
              <a:gd name="connsiteY9" fmla="*/ 5513970 h 5513991"/>
              <a:gd name="connsiteX10" fmla="*/ 298746 w 4469746"/>
              <a:gd name="connsiteY10" fmla="*/ 5249166 h 5513991"/>
              <a:gd name="connsiteX11" fmla="*/ 1462 w 4469746"/>
              <a:gd name="connsiteY11" fmla="*/ 5237777 h 5513991"/>
              <a:gd name="connsiteX12" fmla="*/ 7874 w 4469746"/>
              <a:gd name="connsiteY12" fmla="*/ 4977753 h 5513991"/>
              <a:gd name="connsiteX13" fmla="*/ 20715 w 4469746"/>
              <a:gd name="connsiteY13" fmla="*/ 4752822 h 5513991"/>
              <a:gd name="connsiteX14" fmla="*/ 222466 w 4469746"/>
              <a:gd name="connsiteY14" fmla="*/ 0 h 5513991"/>
              <a:gd name="connsiteX0" fmla="*/ 222466 w 4469746"/>
              <a:gd name="connsiteY0" fmla="*/ 0 h 5513991"/>
              <a:gd name="connsiteX1" fmla="*/ 4468078 w 4469746"/>
              <a:gd name="connsiteY1" fmla="*/ 269466 h 5513991"/>
              <a:gd name="connsiteX2" fmla="*/ 4466704 w 4469746"/>
              <a:gd name="connsiteY2" fmla="*/ 402762 h 5513991"/>
              <a:gd name="connsiteX3" fmla="*/ 4442606 w 4469746"/>
              <a:gd name="connsiteY3" fmla="*/ 946777 h 5513991"/>
              <a:gd name="connsiteX4" fmla="*/ 4444683 w 4469746"/>
              <a:gd name="connsiteY4" fmla="*/ 947677 h 5513991"/>
              <a:gd name="connsiteX5" fmla="*/ 4391089 w 4469746"/>
              <a:gd name="connsiteY5" fmla="*/ 1868666 h 5513991"/>
              <a:gd name="connsiteX6" fmla="*/ 4375445 w 4469746"/>
              <a:gd name="connsiteY6" fmla="*/ 2148592 h 5513991"/>
              <a:gd name="connsiteX7" fmla="*/ 4242847 w 4469746"/>
              <a:gd name="connsiteY7" fmla="*/ 5242987 h 5513991"/>
              <a:gd name="connsiteX8" fmla="*/ 4187554 w 4469746"/>
              <a:gd name="connsiteY8" fmla="*/ 5513970 h 5513991"/>
              <a:gd name="connsiteX9" fmla="*/ 298746 w 4469746"/>
              <a:gd name="connsiteY9" fmla="*/ 5249166 h 5513991"/>
              <a:gd name="connsiteX10" fmla="*/ 1462 w 4469746"/>
              <a:gd name="connsiteY10" fmla="*/ 5237777 h 5513991"/>
              <a:gd name="connsiteX11" fmla="*/ 7874 w 4469746"/>
              <a:gd name="connsiteY11" fmla="*/ 4977753 h 5513991"/>
              <a:gd name="connsiteX12" fmla="*/ 20715 w 4469746"/>
              <a:gd name="connsiteY12" fmla="*/ 4752822 h 5513991"/>
              <a:gd name="connsiteX13" fmla="*/ 222466 w 4469746"/>
              <a:gd name="connsiteY13" fmla="*/ 0 h 5513991"/>
              <a:gd name="connsiteX0" fmla="*/ 222466 w 4469746"/>
              <a:gd name="connsiteY0" fmla="*/ 0 h 5513991"/>
              <a:gd name="connsiteX1" fmla="*/ 4468078 w 4469746"/>
              <a:gd name="connsiteY1" fmla="*/ 269466 h 5513991"/>
              <a:gd name="connsiteX2" fmla="*/ 4466704 w 4469746"/>
              <a:gd name="connsiteY2" fmla="*/ 402762 h 5513991"/>
              <a:gd name="connsiteX3" fmla="*/ 4442606 w 4469746"/>
              <a:gd name="connsiteY3" fmla="*/ 946777 h 5513991"/>
              <a:gd name="connsiteX4" fmla="*/ 4444683 w 4469746"/>
              <a:gd name="connsiteY4" fmla="*/ 947677 h 5513991"/>
              <a:gd name="connsiteX5" fmla="*/ 4375445 w 4469746"/>
              <a:gd name="connsiteY5" fmla="*/ 2148592 h 5513991"/>
              <a:gd name="connsiteX6" fmla="*/ 4242847 w 4469746"/>
              <a:gd name="connsiteY6" fmla="*/ 5242987 h 5513991"/>
              <a:gd name="connsiteX7" fmla="*/ 4187554 w 4469746"/>
              <a:gd name="connsiteY7" fmla="*/ 5513970 h 5513991"/>
              <a:gd name="connsiteX8" fmla="*/ 298746 w 4469746"/>
              <a:gd name="connsiteY8" fmla="*/ 5249166 h 5513991"/>
              <a:gd name="connsiteX9" fmla="*/ 1462 w 4469746"/>
              <a:gd name="connsiteY9" fmla="*/ 5237777 h 5513991"/>
              <a:gd name="connsiteX10" fmla="*/ 7874 w 4469746"/>
              <a:gd name="connsiteY10" fmla="*/ 4977753 h 5513991"/>
              <a:gd name="connsiteX11" fmla="*/ 20715 w 4469746"/>
              <a:gd name="connsiteY11" fmla="*/ 4752822 h 5513991"/>
              <a:gd name="connsiteX12" fmla="*/ 222466 w 4469746"/>
              <a:gd name="connsiteY12" fmla="*/ 0 h 5513991"/>
              <a:gd name="connsiteX0" fmla="*/ 222466 w 4469746"/>
              <a:gd name="connsiteY0" fmla="*/ 0 h 5513991"/>
              <a:gd name="connsiteX1" fmla="*/ 4468078 w 4469746"/>
              <a:gd name="connsiteY1" fmla="*/ 269466 h 5513991"/>
              <a:gd name="connsiteX2" fmla="*/ 4466704 w 4469746"/>
              <a:gd name="connsiteY2" fmla="*/ 402762 h 5513991"/>
              <a:gd name="connsiteX3" fmla="*/ 4442606 w 4469746"/>
              <a:gd name="connsiteY3" fmla="*/ 946777 h 5513991"/>
              <a:gd name="connsiteX4" fmla="*/ 4444683 w 4469746"/>
              <a:gd name="connsiteY4" fmla="*/ 947677 h 5513991"/>
              <a:gd name="connsiteX5" fmla="*/ 4242847 w 4469746"/>
              <a:gd name="connsiteY5" fmla="*/ 5242987 h 5513991"/>
              <a:gd name="connsiteX6" fmla="*/ 4187554 w 4469746"/>
              <a:gd name="connsiteY6" fmla="*/ 5513970 h 5513991"/>
              <a:gd name="connsiteX7" fmla="*/ 298746 w 4469746"/>
              <a:gd name="connsiteY7" fmla="*/ 5249166 h 5513991"/>
              <a:gd name="connsiteX8" fmla="*/ 1462 w 4469746"/>
              <a:gd name="connsiteY8" fmla="*/ 5237777 h 5513991"/>
              <a:gd name="connsiteX9" fmla="*/ 7874 w 4469746"/>
              <a:gd name="connsiteY9" fmla="*/ 4977753 h 5513991"/>
              <a:gd name="connsiteX10" fmla="*/ 20715 w 4469746"/>
              <a:gd name="connsiteY10" fmla="*/ 4752822 h 5513991"/>
              <a:gd name="connsiteX11" fmla="*/ 222466 w 4469746"/>
              <a:gd name="connsiteY11" fmla="*/ 0 h 5513991"/>
              <a:gd name="connsiteX0" fmla="*/ 222466 w 4469746"/>
              <a:gd name="connsiteY0" fmla="*/ 0 h 5513991"/>
              <a:gd name="connsiteX1" fmla="*/ 4468078 w 4469746"/>
              <a:gd name="connsiteY1" fmla="*/ 269466 h 5513991"/>
              <a:gd name="connsiteX2" fmla="*/ 4466704 w 4469746"/>
              <a:gd name="connsiteY2" fmla="*/ 402762 h 5513991"/>
              <a:gd name="connsiteX3" fmla="*/ 4442606 w 4469746"/>
              <a:gd name="connsiteY3" fmla="*/ 946777 h 5513991"/>
              <a:gd name="connsiteX4" fmla="*/ 4242847 w 4469746"/>
              <a:gd name="connsiteY4" fmla="*/ 5242987 h 5513991"/>
              <a:gd name="connsiteX5" fmla="*/ 4187554 w 4469746"/>
              <a:gd name="connsiteY5" fmla="*/ 5513970 h 5513991"/>
              <a:gd name="connsiteX6" fmla="*/ 298746 w 4469746"/>
              <a:gd name="connsiteY6" fmla="*/ 5249166 h 5513991"/>
              <a:gd name="connsiteX7" fmla="*/ 1462 w 4469746"/>
              <a:gd name="connsiteY7" fmla="*/ 5237777 h 5513991"/>
              <a:gd name="connsiteX8" fmla="*/ 7874 w 4469746"/>
              <a:gd name="connsiteY8" fmla="*/ 4977753 h 5513991"/>
              <a:gd name="connsiteX9" fmla="*/ 20715 w 4469746"/>
              <a:gd name="connsiteY9" fmla="*/ 4752822 h 5513991"/>
              <a:gd name="connsiteX10" fmla="*/ 222466 w 4469746"/>
              <a:gd name="connsiteY10" fmla="*/ 0 h 5513991"/>
              <a:gd name="connsiteX0" fmla="*/ 222466 w 4469746"/>
              <a:gd name="connsiteY0" fmla="*/ 0 h 5513991"/>
              <a:gd name="connsiteX1" fmla="*/ 4468078 w 4469746"/>
              <a:gd name="connsiteY1" fmla="*/ 269466 h 5513991"/>
              <a:gd name="connsiteX2" fmla="*/ 4466704 w 4469746"/>
              <a:gd name="connsiteY2" fmla="*/ 402762 h 5513991"/>
              <a:gd name="connsiteX3" fmla="*/ 4242847 w 4469746"/>
              <a:gd name="connsiteY3" fmla="*/ 5242987 h 5513991"/>
              <a:gd name="connsiteX4" fmla="*/ 4187554 w 4469746"/>
              <a:gd name="connsiteY4" fmla="*/ 5513970 h 5513991"/>
              <a:gd name="connsiteX5" fmla="*/ 298746 w 4469746"/>
              <a:gd name="connsiteY5" fmla="*/ 5249166 h 5513991"/>
              <a:gd name="connsiteX6" fmla="*/ 1462 w 4469746"/>
              <a:gd name="connsiteY6" fmla="*/ 5237777 h 5513991"/>
              <a:gd name="connsiteX7" fmla="*/ 7874 w 4469746"/>
              <a:gd name="connsiteY7" fmla="*/ 4977753 h 5513991"/>
              <a:gd name="connsiteX8" fmla="*/ 20715 w 4469746"/>
              <a:gd name="connsiteY8" fmla="*/ 4752822 h 5513991"/>
              <a:gd name="connsiteX9" fmla="*/ 222466 w 4469746"/>
              <a:gd name="connsiteY9" fmla="*/ 0 h 551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69746" h="5513991">
                <a:moveTo>
                  <a:pt x="222466" y="0"/>
                </a:moveTo>
                <a:lnTo>
                  <a:pt x="4468078" y="269466"/>
                </a:lnTo>
                <a:cubicBezTo>
                  <a:pt x="4471943" y="293548"/>
                  <a:pt x="4468067" y="378377"/>
                  <a:pt x="4466704" y="402762"/>
                </a:cubicBezTo>
                <a:lnTo>
                  <a:pt x="4242847" y="5242987"/>
                </a:lnTo>
                <a:cubicBezTo>
                  <a:pt x="4238512" y="5273418"/>
                  <a:pt x="4254658" y="5505233"/>
                  <a:pt x="4187554" y="5513970"/>
                </a:cubicBezTo>
                <a:cubicBezTo>
                  <a:pt x="4080966" y="5516261"/>
                  <a:pt x="1706169" y="5336201"/>
                  <a:pt x="298746" y="5249166"/>
                </a:cubicBezTo>
                <a:lnTo>
                  <a:pt x="1462" y="5237777"/>
                </a:lnTo>
                <a:cubicBezTo>
                  <a:pt x="3599" y="5151102"/>
                  <a:pt x="-6470" y="5143987"/>
                  <a:pt x="7874" y="4977753"/>
                </a:cubicBezTo>
                <a:cubicBezTo>
                  <a:pt x="8404" y="4976651"/>
                  <a:pt x="20624" y="4753737"/>
                  <a:pt x="20715" y="4752822"/>
                </a:cubicBezTo>
                <a:lnTo>
                  <a:pt x="22246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olas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531C26-888A-308C-A410-21C0A4747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93651">
            <a:off x="7240540" y="127102"/>
            <a:ext cx="3531284" cy="367842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F7FEB1-9772-230E-59E4-51699BF15F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 rot="21493651">
            <a:off x="618744" y="726182"/>
            <a:ext cx="5210602" cy="5427711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20C629E-7CEA-24B0-700B-EBEB207DCD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8" r="6820" b="-4"/>
          <a:stretch/>
        </p:blipFill>
        <p:spPr>
          <a:xfrm rot="21439195">
            <a:off x="245272" y="422282"/>
            <a:ext cx="6507203" cy="3799944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2" name="Picture 19">
            <a:extLst>
              <a:ext uri="{FF2B5EF4-FFF2-40B4-BE49-F238E27FC236}">
                <a16:creationId xmlns:a16="http://schemas.microsoft.com/office/drawing/2014/main" id="{B78E35AE-B7AC-BBEB-8B71-9D02D3145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0325" y="3025041"/>
            <a:ext cx="9431686" cy="375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79082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ày hè vui (Tập hát theo lời bài hát mẫu SGK lớp 2 NXBGD)">
            <a:hlinkClick r:id="" action="ppaction://media"/>
            <a:extLst>
              <a:ext uri="{FF2B5EF4-FFF2-40B4-BE49-F238E27FC236}">
                <a16:creationId xmlns:a16="http://schemas.microsoft.com/office/drawing/2014/main" id="{FBF60E1F-A3E6-F6A5-656E-335375340A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1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408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2234D-E147-7F2A-1792-DDAA5207F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CCBEEC-70C4-5599-D488-EDD1E5342C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5" b="28485"/>
          <a:stretch/>
        </p:blipFill>
        <p:spPr>
          <a:xfrm>
            <a:off x="0" y="0"/>
            <a:ext cx="12192000" cy="6858000"/>
          </a:xfr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F5CF92C4-7135-5E94-F206-1362F885B0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rcRect/>
          <a:stretch>
            <a:fillRect/>
          </a:stretch>
        </p:blipFill>
        <p:spPr>
          <a:xfrm>
            <a:off x="392059" y="0"/>
            <a:ext cx="4536504" cy="3429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EF36F6-04F7-44BA-2CB4-5B11B1DBE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059" y="1943100"/>
            <a:ext cx="47038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 err="1">
                <a:solidFill>
                  <a:srgbClr val="002060"/>
                </a:solidFill>
                <a:latin typeface="Nunito Black" pitchFamily="2" charset="0"/>
                <a:ea typeface="Aachen" panose="02020500000000000000" pitchFamily="18" charset="0"/>
                <a:cs typeface="Aachen" panose="02020500000000000000" pitchFamily="18" charset="0"/>
              </a:rPr>
              <a:t>Bài</a:t>
            </a:r>
            <a:r>
              <a:rPr lang="en-US" altLang="en-US" sz="3600" dirty="0">
                <a:solidFill>
                  <a:srgbClr val="002060"/>
                </a:solidFill>
                <a:latin typeface="Nunito Black" pitchFamily="2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Black" pitchFamily="2" charset="0"/>
                <a:ea typeface="Aachen" panose="02020500000000000000" pitchFamily="18" charset="0"/>
                <a:cs typeface="Aachen" panose="02020500000000000000" pitchFamily="18" charset="0"/>
              </a:rPr>
              <a:t>hát</a:t>
            </a:r>
            <a:r>
              <a:rPr lang="en-US" altLang="en-US" sz="3600" dirty="0">
                <a:solidFill>
                  <a:srgbClr val="002060"/>
                </a:solidFill>
                <a:latin typeface="Nunito Black" pitchFamily="2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Black" pitchFamily="2" charset="0"/>
                <a:ea typeface="Aachen" panose="02020500000000000000" pitchFamily="18" charset="0"/>
                <a:cs typeface="Aachen" panose="02020500000000000000" pitchFamily="18" charset="0"/>
              </a:rPr>
              <a:t>này</a:t>
            </a:r>
            <a:r>
              <a:rPr lang="en-US" altLang="en-US" sz="3600" dirty="0">
                <a:solidFill>
                  <a:srgbClr val="002060"/>
                </a:solidFill>
                <a:latin typeface="Nunito Black" pitchFamily="2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Black" pitchFamily="2" charset="0"/>
                <a:ea typeface="Aachen" panose="02020500000000000000" pitchFamily="18" charset="0"/>
                <a:cs typeface="Aachen" panose="02020500000000000000" pitchFamily="18" charset="0"/>
              </a:rPr>
              <a:t>nói</a:t>
            </a:r>
            <a:r>
              <a:rPr lang="en-US" altLang="en-US" sz="3600" dirty="0">
                <a:solidFill>
                  <a:srgbClr val="002060"/>
                </a:solidFill>
                <a:latin typeface="Nunito Black" pitchFamily="2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Black" pitchFamily="2" charset="0"/>
                <a:ea typeface="Aachen" panose="02020500000000000000" pitchFamily="18" charset="0"/>
                <a:cs typeface="Aachen" panose="02020500000000000000" pitchFamily="18" charset="0"/>
              </a:rPr>
              <a:t>về</a:t>
            </a:r>
            <a:r>
              <a:rPr lang="en-US" altLang="en-US" sz="3600" dirty="0">
                <a:solidFill>
                  <a:srgbClr val="002060"/>
                </a:solidFill>
                <a:latin typeface="Nunito Black" pitchFamily="2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Black" pitchFamily="2" charset="0"/>
                <a:ea typeface="Aachen" panose="02020500000000000000" pitchFamily="18" charset="0"/>
                <a:cs typeface="Aachen" panose="02020500000000000000" pitchFamily="18" charset="0"/>
              </a:rPr>
              <a:t>điều</a:t>
            </a:r>
            <a:r>
              <a:rPr lang="en-US" altLang="en-US" sz="3600" dirty="0">
                <a:solidFill>
                  <a:srgbClr val="002060"/>
                </a:solidFill>
                <a:latin typeface="Nunito Black" pitchFamily="2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Black" pitchFamily="2" charset="0"/>
                <a:ea typeface="Aachen" panose="02020500000000000000" pitchFamily="18" charset="0"/>
                <a:cs typeface="Aachen" panose="02020500000000000000" pitchFamily="18" charset="0"/>
              </a:rPr>
              <a:t>gì</a:t>
            </a:r>
            <a:r>
              <a:rPr lang="en-US" altLang="en-US" sz="3600" dirty="0">
                <a:solidFill>
                  <a:srgbClr val="002060"/>
                </a:solidFill>
                <a:latin typeface="Nunito Black" pitchFamily="2" charset="0"/>
                <a:ea typeface="Aachen" panose="02020500000000000000" pitchFamily="18" charset="0"/>
                <a:cs typeface="Aachen" panose="02020500000000000000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7478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818D3569-35F6-9F66-D447-1EB096008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pic>
        <p:nvPicPr>
          <p:cNvPr id="4" name="Picture 3" descr="A mosaic of colorful geometric shapes">
            <a:extLst>
              <a:ext uri="{FF2B5EF4-FFF2-40B4-BE49-F238E27FC236}">
                <a16:creationId xmlns:a16="http://schemas.microsoft.com/office/drawing/2014/main" id="{54C32015-9A7B-6CFB-0A3F-F031898150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07" b="4222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2843310-8E09-C809-A540-5B06954B5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159" y="937858"/>
            <a:ext cx="10314136" cy="4982284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CF1C61F5-F267-FAF9-3058-B4837D0077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5" y="112319"/>
            <a:ext cx="11658630" cy="6605654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B34BCF5-BD37-6842-E785-F245D2779F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54" y="722319"/>
            <a:ext cx="4524545" cy="1423953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4DDB0DCB-751E-DEDF-2B83-9AD7832529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1930733"/>
            <a:ext cx="7897091" cy="33066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ABF9A15-0579-7F46-D4D4-CE5FECB61BDC}"/>
              </a:ext>
            </a:extLst>
          </p:cNvPr>
          <p:cNvSpPr/>
          <p:nvPr/>
        </p:nvSpPr>
        <p:spPr>
          <a:xfrm>
            <a:off x="2365581" y="4186403"/>
            <a:ext cx="7377707" cy="928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 8: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Mở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rộng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vốn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từ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mùa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hè</a:t>
            </a:r>
            <a:endParaRPr lang="en-US" sz="3600" dirty="0">
              <a:solidFill>
                <a:srgbClr val="FF0000"/>
              </a:solidFill>
              <a:latin typeface="Nunito Black" pitchFamily="2" charset="0"/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      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Dấu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chấm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dấu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hai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chấm</a:t>
            </a:r>
            <a:endParaRPr lang="en-US" sz="36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89574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1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42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43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7" name="Picture 3" descr="Top view of a background splashed with colors">
            <a:extLst>
              <a:ext uri="{FF2B5EF4-FFF2-40B4-BE49-F238E27FC236}">
                <a16:creationId xmlns:a16="http://schemas.microsoft.com/office/drawing/2014/main" id="{38E2881D-C84E-D8A4-DF6C-49624F610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7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CF7F2079-504C-499A-A644-58F4DDC76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491506" y="-615180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D505D40-32E9-4C48-81F8-AD80433BE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516668"/>
            <a:ext cx="4187283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507BF36-B92B-4CAC-BCA7-8364B51E1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969850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276237E-3A6D-452F-879C-FB8C77A1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38BC9243-F4BF-48A7-89AE-DFA5B37DE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DE414EC-F3DF-412E-9B22-5328DAA99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8" name="Graphic 12">
              <a:extLst>
                <a:ext uri="{FF2B5EF4-FFF2-40B4-BE49-F238E27FC236}">
                  <a16:creationId xmlns:a16="http://schemas.microsoft.com/office/drawing/2014/main" id="{039C06B1-FDEA-47B1-8222-7D622CD72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59" name="Graphic 15">
              <a:extLst>
                <a:ext uri="{FF2B5EF4-FFF2-40B4-BE49-F238E27FC236}">
                  <a16:creationId xmlns:a16="http://schemas.microsoft.com/office/drawing/2014/main" id="{B834C8C1-9BD1-4635-8E5B-65815F90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60" name="Graphic 15">
              <a:extLst>
                <a:ext uri="{FF2B5EF4-FFF2-40B4-BE49-F238E27FC236}">
                  <a16:creationId xmlns:a16="http://schemas.microsoft.com/office/drawing/2014/main" id="{2963D456-B3F4-4EDC-827E-645741F64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3A58845-EFFB-4806-BC6D-47418C15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  <p:pic>
        <p:nvPicPr>
          <p:cNvPr id="12" name="Picture 11" descr="Shape, rectangle&#10;&#10;Description automatically generated">
            <a:extLst>
              <a:ext uri="{FF2B5EF4-FFF2-40B4-BE49-F238E27FC236}">
                <a16:creationId xmlns:a16="http://schemas.microsoft.com/office/drawing/2014/main" id="{4AA1C807-E5A6-2F92-1CF7-A2E6F9C48E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91" y="231554"/>
            <a:ext cx="11658630" cy="6605654"/>
          </a:xfrm>
          <a:prstGeom prst="rect">
            <a:avLst/>
          </a:prstGeom>
        </p:spPr>
      </p:pic>
      <p:pic>
        <p:nvPicPr>
          <p:cNvPr id="71" name="图片 4">
            <a:extLst>
              <a:ext uri="{FF2B5EF4-FFF2-40B4-BE49-F238E27FC236}">
                <a16:creationId xmlns:a16="http://schemas.microsoft.com/office/drawing/2014/main" id="{97468BFD-545D-CD0C-962E-059B72179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0115" y="5520348"/>
            <a:ext cx="8769211" cy="20660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C624BF-D557-11D7-EB0C-108D7C6AD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" y="129816"/>
            <a:ext cx="1281457" cy="112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1F07A11-CC41-6E7C-7904-3184C4BE0B1D}"/>
              </a:ext>
            </a:extLst>
          </p:cNvPr>
          <p:cNvSpPr/>
          <p:nvPr/>
        </p:nvSpPr>
        <p:spPr>
          <a:xfrm>
            <a:off x="290179" y="451920"/>
            <a:ext cx="11066589" cy="599777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     1.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Tìm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các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từ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ngữ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nói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về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mùa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hè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theo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gợi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 ý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dưới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đây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cs typeface="Calibri" panose="020F0502020204030204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FADB875-51D8-9E6B-6ACC-A9825FDE638A}"/>
              </a:ext>
            </a:extLst>
          </p:cNvPr>
          <p:cNvGrpSpPr/>
          <p:nvPr/>
        </p:nvGrpSpPr>
        <p:grpSpPr>
          <a:xfrm>
            <a:off x="843946" y="1566834"/>
            <a:ext cx="10085078" cy="1896802"/>
            <a:chOff x="769160" y="1741611"/>
            <a:chExt cx="9865699" cy="123555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52C90B8-3CA0-D6ED-2E8B-BDF603703D95}"/>
                </a:ext>
              </a:extLst>
            </p:cNvPr>
            <p:cNvSpPr/>
            <p:nvPr/>
          </p:nvSpPr>
          <p:spPr>
            <a:xfrm>
              <a:off x="769160" y="1742308"/>
              <a:ext cx="2060578" cy="61777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itchFamily="2" charset="0"/>
                  <a:cs typeface="Arial" panose="020B0604020202020204" pitchFamily="34" charset="0"/>
                </a:rPr>
                <a:t>Thời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itchFamily="2" charset="0"/>
                  <a:cs typeface="Arial" panose="020B0604020202020204" pitchFamily="34" charset="0"/>
                </a:rPr>
                <a:t>tiết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164DE32-BF55-779A-93B6-7E8816F6D279}"/>
                </a:ext>
              </a:extLst>
            </p:cNvPr>
            <p:cNvSpPr/>
            <p:nvPr/>
          </p:nvSpPr>
          <p:spPr>
            <a:xfrm>
              <a:off x="769160" y="2359392"/>
              <a:ext cx="2006826" cy="6177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cs typeface="Arial" panose="020B0604020202020204" pitchFamily="34" charset="0"/>
                </a:rPr>
                <a:t>M: </a:t>
              </a:r>
              <a:r>
                <a:rPr lang="en-US" sz="2400" dirty="0">
                  <a:solidFill>
                    <a:srgbClr val="002060"/>
                  </a:solidFill>
                  <a:latin typeface="Nunito" pitchFamily="2" charset="0"/>
                  <a:cs typeface="Arial" panose="020B0604020202020204" pitchFamily="34" charset="0"/>
                </a:rPr>
                <a:t>n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cs typeface="Arial" panose="020B0604020202020204" pitchFamily="34" charset="0"/>
                </a:rPr>
                <a:t>óng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cs typeface="Arial" panose="020B0604020202020204" pitchFamily="34" charset="0"/>
                </a:rPr>
                <a:t>nực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4BF317F-35EA-BB62-5C39-6D514B956647}"/>
                </a:ext>
              </a:extLst>
            </p:cNvPr>
            <p:cNvSpPr/>
            <p:nvPr/>
          </p:nvSpPr>
          <p:spPr>
            <a:xfrm>
              <a:off x="2775986" y="1741611"/>
              <a:ext cx="1989362" cy="61777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  <a:cs typeface="Arial" panose="020B0604020202020204" pitchFamily="34" charset="0"/>
                </a:rPr>
                <a:t>Đồ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  <a:cs typeface="Arial" panose="020B0604020202020204" pitchFamily="34" charset="0"/>
                </a:rPr>
                <a:t>ăn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  <a:cs typeface="Arial" panose="020B0604020202020204" pitchFamily="34" charset="0"/>
                </a:rPr>
                <a:t>thức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  <a:cs typeface="Arial" panose="020B0604020202020204" pitchFamily="34" charset="0"/>
                </a:rPr>
                <a:t>uống</a:t>
              </a:r>
              <a:endParaRPr lang="en-US" sz="2400" b="1" dirty="0">
                <a:solidFill>
                  <a:srgbClr val="002060"/>
                </a:solidFill>
                <a:latin typeface="Nunito Black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674176A-6DA6-64CF-29A4-0E58E6FF09AE}"/>
                </a:ext>
              </a:extLst>
            </p:cNvPr>
            <p:cNvSpPr/>
            <p:nvPr/>
          </p:nvSpPr>
          <p:spPr>
            <a:xfrm>
              <a:off x="2775987" y="2359392"/>
              <a:ext cx="1999008" cy="6177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002060"/>
                  </a:solidFill>
                  <a:latin typeface="Nunito" pitchFamily="2" charset="0"/>
                  <a:cs typeface="Arial" panose="020B0604020202020204" pitchFamily="34" charset="0"/>
                </a:rPr>
                <a:t>k</a:t>
              </a:r>
              <a:r>
                <a:rPr lang="en-US" sz="2400" dirty="0" err="1">
                  <a:solidFill>
                    <a:srgbClr val="002060"/>
                  </a:solidFill>
                  <a:latin typeface="Nunito" pitchFamily="2" charset="0"/>
                  <a:cs typeface="Arial" panose="020B0604020202020204" pitchFamily="34" charset="0"/>
                </a:rPr>
                <a:t>em</a:t>
              </a:r>
              <a:endParaRPr lang="en-US" sz="2400" dirty="0">
                <a:solidFill>
                  <a:srgbClr val="002060"/>
                </a:solidFill>
                <a:latin typeface="Nunito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2F072F1-D2DB-6663-54F4-149D946BA0EA}"/>
                </a:ext>
              </a:extLst>
            </p:cNvPr>
            <p:cNvSpPr/>
            <p:nvPr/>
          </p:nvSpPr>
          <p:spPr>
            <a:xfrm>
              <a:off x="4707376" y="1741611"/>
              <a:ext cx="1989362" cy="61777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  <a:cs typeface="Arial" panose="020B0604020202020204" pitchFamily="34" charset="0"/>
                </a:rPr>
                <a:t>Đồ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  <a:cs typeface="Arial" panose="020B0604020202020204" pitchFamily="34" charset="0"/>
                </a:rPr>
                <a:t>dùng</a:t>
              </a:r>
              <a:endParaRPr lang="en-US" sz="2400" b="1" dirty="0">
                <a:solidFill>
                  <a:srgbClr val="002060"/>
                </a:solidFill>
                <a:latin typeface="Nunito Black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EE91DF7-9085-E3A2-A03E-2BEDC762D271}"/>
                </a:ext>
              </a:extLst>
            </p:cNvPr>
            <p:cNvSpPr/>
            <p:nvPr/>
          </p:nvSpPr>
          <p:spPr>
            <a:xfrm>
              <a:off x="4707377" y="2359392"/>
              <a:ext cx="1999008" cy="6177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  <a:latin typeface="Nunito" pitchFamily="2" charset="0"/>
                  <a:cs typeface="Arial" panose="020B0604020202020204" pitchFamily="34" charset="0"/>
                </a:rPr>
                <a:t>q</a:t>
              </a:r>
              <a:r>
                <a:rPr lang="en-US" sz="2400" dirty="0" err="1">
                  <a:solidFill>
                    <a:srgbClr val="002060"/>
                  </a:solidFill>
                  <a:latin typeface="Nunito" pitchFamily="2" charset="0"/>
                  <a:cs typeface="Arial" panose="020B0604020202020204" pitchFamily="34" charset="0"/>
                </a:rPr>
                <a:t>uạt</a:t>
              </a:r>
              <a:endParaRPr lang="en-US" sz="2400" dirty="0">
                <a:solidFill>
                  <a:srgbClr val="002060"/>
                </a:solidFill>
                <a:latin typeface="Nunito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79A5C2E-96FE-2751-0B84-D56A17DAEA29}"/>
                </a:ext>
              </a:extLst>
            </p:cNvPr>
            <p:cNvSpPr/>
            <p:nvPr/>
          </p:nvSpPr>
          <p:spPr>
            <a:xfrm>
              <a:off x="6652632" y="1741611"/>
              <a:ext cx="1989362" cy="61777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  <a:cs typeface="Arial" panose="020B0604020202020204" pitchFamily="34" charset="0"/>
                </a:rPr>
                <a:t>Trang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  <a:cs typeface="Arial" panose="020B0604020202020204" pitchFamily="34" charset="0"/>
                </a:rPr>
                <a:t>phục</a:t>
              </a:r>
              <a:endParaRPr lang="en-US" sz="2400" b="1" dirty="0">
                <a:solidFill>
                  <a:srgbClr val="002060"/>
                </a:solidFill>
                <a:latin typeface="Nunito Black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A9E5ADD-CC18-6213-8ADC-6F4BC44706FB}"/>
                </a:ext>
              </a:extLst>
            </p:cNvPr>
            <p:cNvSpPr/>
            <p:nvPr/>
          </p:nvSpPr>
          <p:spPr>
            <a:xfrm>
              <a:off x="6652633" y="2359392"/>
              <a:ext cx="1999008" cy="6177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2060"/>
                  </a:solidFill>
                  <a:latin typeface="Nunito" pitchFamily="2" charset="0"/>
                  <a:cs typeface="Arial" panose="020B0604020202020204" pitchFamily="34" charset="0"/>
                </a:rPr>
                <a:t>áo</a:t>
              </a:r>
              <a:r>
                <a:rPr lang="en-US" sz="2400" dirty="0">
                  <a:solidFill>
                    <a:srgbClr val="002060"/>
                  </a:solidFill>
                  <a:latin typeface="Nunit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Nunito" pitchFamily="2" charset="0"/>
                  <a:cs typeface="Arial" panose="020B0604020202020204" pitchFamily="34" charset="0"/>
                </a:rPr>
                <a:t>phông</a:t>
              </a:r>
              <a:endParaRPr lang="en-US" sz="2400" dirty="0">
                <a:solidFill>
                  <a:srgbClr val="002060"/>
                </a:solidFill>
                <a:latin typeface="Nunito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7599026-0435-A42D-02A4-36C7C907DBD6}"/>
                </a:ext>
              </a:extLst>
            </p:cNvPr>
            <p:cNvSpPr/>
            <p:nvPr/>
          </p:nvSpPr>
          <p:spPr>
            <a:xfrm>
              <a:off x="8637679" y="1742308"/>
              <a:ext cx="1997179" cy="61777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  <a:cs typeface="Arial" panose="020B0604020202020204" pitchFamily="34" charset="0"/>
                </a:rPr>
                <a:t>Hoạt</a:t>
              </a:r>
              <a:r>
                <a:rPr lang="en-US" sz="2400" b="1" dirty="0">
                  <a:solidFill>
                    <a:srgbClr val="002060"/>
                  </a:solidFill>
                  <a:latin typeface="Nunito Black" pitchFamily="2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Nunito Black" pitchFamily="2" charset="0"/>
                  <a:cs typeface="Arial" panose="020B0604020202020204" pitchFamily="34" charset="0"/>
                </a:rPr>
                <a:t>động</a:t>
              </a:r>
              <a:endParaRPr lang="en-US" sz="2400" b="1" dirty="0">
                <a:solidFill>
                  <a:srgbClr val="002060"/>
                </a:solidFill>
                <a:latin typeface="Nunito Black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EA0360D-0696-FF48-90A6-4264C45DD3A4}"/>
                </a:ext>
              </a:extLst>
            </p:cNvPr>
            <p:cNvSpPr/>
            <p:nvPr/>
          </p:nvSpPr>
          <p:spPr>
            <a:xfrm>
              <a:off x="8635851" y="2359392"/>
              <a:ext cx="1999008" cy="6177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  <a:latin typeface="Nunito" pitchFamily="2" charset="0"/>
                  <a:cs typeface="Arial" panose="020B0604020202020204" pitchFamily="34" charset="0"/>
                </a:rPr>
                <a:t>b</a:t>
              </a:r>
              <a:r>
                <a:rPr lang="en-US" sz="2400" dirty="0" err="1">
                  <a:solidFill>
                    <a:srgbClr val="002060"/>
                  </a:solidFill>
                  <a:latin typeface="Nunito" pitchFamily="2" charset="0"/>
                  <a:cs typeface="Arial" panose="020B0604020202020204" pitchFamily="34" charset="0"/>
                </a:rPr>
                <a:t>ơi</a:t>
              </a:r>
              <a:endParaRPr lang="en-US" sz="2400" dirty="0">
                <a:solidFill>
                  <a:srgbClr val="002060"/>
                </a:solidFill>
                <a:latin typeface="Nunito" pitchFamily="2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89BE67E-671A-5B62-D41A-6B5AC8ADC1E1}"/>
              </a:ext>
            </a:extLst>
          </p:cNvPr>
          <p:cNvCxnSpPr/>
          <p:nvPr/>
        </p:nvCxnSpPr>
        <p:spPr>
          <a:xfrm>
            <a:off x="1524000" y="1200505"/>
            <a:ext cx="56110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BFE1A51-201A-6C50-5380-9FFA7615BF09}"/>
              </a:ext>
            </a:extLst>
          </p:cNvPr>
          <p:cNvSpPr txBox="1"/>
          <p:nvPr/>
        </p:nvSpPr>
        <p:spPr>
          <a:xfrm>
            <a:off x="2318987" y="3824544"/>
            <a:ext cx="7135091" cy="9288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Thảo</a:t>
            </a: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2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luận</a:t>
            </a: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2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nhóm</a:t>
            </a: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22">
            <a:extLst>
              <a:ext uri="{FF2B5EF4-FFF2-40B4-BE49-F238E27FC236}">
                <a16:creationId xmlns:a16="http://schemas.microsoft.com/office/drawing/2014/main" id="{00138D56-16B3-600C-7D58-29A2C87526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77672" y="4719925"/>
            <a:ext cx="4965146" cy="160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7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032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71317" y="974663"/>
            <a:ext cx="6965504" cy="292918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830951" y="1130744"/>
            <a:ext cx="6348042" cy="22404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6238" y="1859278"/>
            <a:ext cx="6644514" cy="88683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1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42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43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7" name="Picture 3" descr="Top view of a background splashed with colors">
            <a:extLst>
              <a:ext uri="{FF2B5EF4-FFF2-40B4-BE49-F238E27FC236}">
                <a16:creationId xmlns:a16="http://schemas.microsoft.com/office/drawing/2014/main" id="{38E2881D-C84E-D8A4-DF6C-49624F610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7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CF7F2079-504C-499A-A644-58F4DDC76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491506" y="-615180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D505D40-32E9-4C48-81F8-AD80433BE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516668"/>
            <a:ext cx="4187283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507BF36-B92B-4CAC-BCA7-8364B51E1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969850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276237E-3A6D-452F-879C-FB8C77A1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38BC9243-F4BF-48A7-89AE-DFA5B37DE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DE414EC-F3DF-412E-9B22-5328DAA99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8" name="Graphic 12">
              <a:extLst>
                <a:ext uri="{FF2B5EF4-FFF2-40B4-BE49-F238E27FC236}">
                  <a16:creationId xmlns:a16="http://schemas.microsoft.com/office/drawing/2014/main" id="{039C06B1-FDEA-47B1-8222-7D622CD72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59" name="Graphic 15">
              <a:extLst>
                <a:ext uri="{FF2B5EF4-FFF2-40B4-BE49-F238E27FC236}">
                  <a16:creationId xmlns:a16="http://schemas.microsoft.com/office/drawing/2014/main" id="{B834C8C1-9BD1-4635-8E5B-65815F90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60" name="Graphic 15">
              <a:extLst>
                <a:ext uri="{FF2B5EF4-FFF2-40B4-BE49-F238E27FC236}">
                  <a16:creationId xmlns:a16="http://schemas.microsoft.com/office/drawing/2014/main" id="{2963D456-B3F4-4EDC-827E-645741F64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3A58845-EFFB-4806-BC6D-47418C15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  <p:pic>
        <p:nvPicPr>
          <p:cNvPr id="12" name="Picture 11" descr="Shape, rectangle&#10;&#10;Description automatically generated">
            <a:extLst>
              <a:ext uri="{FF2B5EF4-FFF2-40B4-BE49-F238E27FC236}">
                <a16:creationId xmlns:a16="http://schemas.microsoft.com/office/drawing/2014/main" id="{4AA1C807-E5A6-2F92-1CF7-A2E6F9C48E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91" y="231554"/>
            <a:ext cx="11658630" cy="6605654"/>
          </a:xfrm>
          <a:prstGeom prst="rect">
            <a:avLst/>
          </a:prstGeom>
        </p:spPr>
      </p:pic>
      <p:pic>
        <p:nvPicPr>
          <p:cNvPr id="71" name="图片 4">
            <a:extLst>
              <a:ext uri="{FF2B5EF4-FFF2-40B4-BE49-F238E27FC236}">
                <a16:creationId xmlns:a16="http://schemas.microsoft.com/office/drawing/2014/main" id="{97468BFD-545D-CD0C-962E-059B72179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0115" y="5520348"/>
            <a:ext cx="8769211" cy="20660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C624BF-D557-11D7-EB0C-108D7C6AD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" y="129816"/>
            <a:ext cx="1281457" cy="112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1F07A11-CC41-6E7C-7904-3184C4BE0B1D}"/>
              </a:ext>
            </a:extLst>
          </p:cNvPr>
          <p:cNvSpPr/>
          <p:nvPr/>
        </p:nvSpPr>
        <p:spPr>
          <a:xfrm>
            <a:off x="290179" y="451920"/>
            <a:ext cx="11066589" cy="599777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     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gợi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đây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FADB875-51D8-9E6B-6ACC-A9825FDE638A}"/>
              </a:ext>
            </a:extLst>
          </p:cNvPr>
          <p:cNvGrpSpPr/>
          <p:nvPr/>
        </p:nvGrpSpPr>
        <p:grpSpPr>
          <a:xfrm>
            <a:off x="843946" y="1566834"/>
            <a:ext cx="10085078" cy="4839246"/>
            <a:chOff x="769160" y="1741611"/>
            <a:chExt cx="9865699" cy="209838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52C90B8-3CA0-D6ED-2E8B-BDF603703D95}"/>
                </a:ext>
              </a:extLst>
            </p:cNvPr>
            <p:cNvSpPr/>
            <p:nvPr/>
          </p:nvSpPr>
          <p:spPr>
            <a:xfrm>
              <a:off x="769160" y="1742308"/>
              <a:ext cx="2060578" cy="43013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Arial" panose="020B0604020202020204" pitchFamily="34" charset="0"/>
                </a:rPr>
                <a:t>Thời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Arial" panose="020B0604020202020204" pitchFamily="34" charset="0"/>
                </a:rPr>
                <a:t>tiết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164DE32-BF55-779A-93B6-7E8816F6D279}"/>
                </a:ext>
              </a:extLst>
            </p:cNvPr>
            <p:cNvSpPr/>
            <p:nvPr/>
          </p:nvSpPr>
          <p:spPr>
            <a:xfrm>
              <a:off x="769160" y="2171748"/>
              <a:ext cx="2006826" cy="16682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M: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nóng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nực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, oi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bức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nắn</a:t>
              </a:r>
              <a:r>
                <a:rPr lang="en-US" sz="2200" dirty="0">
                  <a:solidFill>
                    <a:srgbClr val="002060"/>
                  </a:solidFill>
                  <a:latin typeface="Nunito" pitchFamily="2" charset="0"/>
                  <a:cs typeface="Arial" panose="020B0604020202020204" pitchFamily="34" charset="0"/>
                </a:rPr>
                <a:t>g </a:t>
              </a:r>
              <a:r>
                <a:rPr lang="en-US" sz="2200" dirty="0" err="1">
                  <a:solidFill>
                    <a:srgbClr val="002060"/>
                  </a:solidFill>
                  <a:latin typeface="Nunito" pitchFamily="2" charset="0"/>
                  <a:cs typeface="Arial" panose="020B0604020202020204" pitchFamily="34" charset="0"/>
                </a:rPr>
                <a:t>gắt</a:t>
              </a:r>
              <a:r>
                <a:rPr lang="en-US" sz="2200" dirty="0">
                  <a:solidFill>
                    <a:srgbClr val="002060"/>
                  </a:solidFill>
                  <a:latin typeface="Nunito" pitchFamily="2" charset="0"/>
                  <a:cs typeface="Arial" panose="020B0604020202020204" pitchFamily="34" charset="0"/>
                </a:rPr>
                <a:t>, </a:t>
              </a:r>
              <a:r>
                <a:rPr lang="en-US" sz="2200" dirty="0" err="1">
                  <a:solidFill>
                    <a:srgbClr val="002060"/>
                  </a:solidFill>
                  <a:latin typeface="Nunito" pitchFamily="2" charset="0"/>
                  <a:cs typeface="Arial" panose="020B0604020202020204" pitchFamily="34" charset="0"/>
                </a:rPr>
                <a:t>ngột</a:t>
              </a:r>
              <a:r>
                <a:rPr lang="en-US" sz="2200" dirty="0">
                  <a:solidFill>
                    <a:srgbClr val="002060"/>
                  </a:solidFill>
                  <a:latin typeface="Nunito" pitchFamily="2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Nunito" pitchFamily="2" charset="0"/>
                  <a:cs typeface="Arial" panose="020B0604020202020204" pitchFamily="34" charset="0"/>
                </a:rPr>
                <a:t>ngạt</a:t>
              </a:r>
              <a:r>
                <a:rPr lang="en-US" sz="2200" dirty="0">
                  <a:solidFill>
                    <a:srgbClr val="002060"/>
                  </a:solidFill>
                  <a:latin typeface="Nunito" pitchFamily="2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dirty="0">
                  <a:solidFill>
                    <a:srgbClr val="002060"/>
                  </a:solidFill>
                  <a:latin typeface="Nunito" pitchFamily="2" charset="0"/>
                  <a:cs typeface="Arial" panose="020B0604020202020204" pitchFamily="34" charset="0"/>
                </a:rPr>
                <a:t>oi ả,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dirty="0" err="1">
                  <a:solidFill>
                    <a:srgbClr val="002060"/>
                  </a:solidFill>
                  <a:latin typeface="Nunito" pitchFamily="2" charset="0"/>
                  <a:cs typeface="Arial" panose="020B0604020202020204" pitchFamily="34" charset="0"/>
                </a:rPr>
                <a:t>nóng</a:t>
              </a:r>
              <a:r>
                <a:rPr lang="en-US" sz="2200" dirty="0">
                  <a:solidFill>
                    <a:srgbClr val="002060"/>
                  </a:solidFill>
                  <a:latin typeface="Nunito" pitchFamily="2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Nunito" pitchFamily="2" charset="0"/>
                  <a:cs typeface="Arial" panose="020B0604020202020204" pitchFamily="34" charset="0"/>
                </a:rPr>
                <a:t>bức</a:t>
              </a:r>
              <a:r>
                <a:rPr lang="en-US" sz="2200" dirty="0">
                  <a:solidFill>
                    <a:srgbClr val="002060"/>
                  </a:solidFill>
                  <a:latin typeface="Nunito" pitchFamily="2" charset="0"/>
                  <a:cs typeface="Arial" panose="020B0604020202020204" pitchFamily="34" charset="0"/>
                </a:rPr>
                <a:t>…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4BF317F-35EA-BB62-5C39-6D514B956647}"/>
                </a:ext>
              </a:extLst>
            </p:cNvPr>
            <p:cNvSpPr/>
            <p:nvPr/>
          </p:nvSpPr>
          <p:spPr>
            <a:xfrm>
              <a:off x="2775986" y="1741611"/>
              <a:ext cx="1989362" cy="43013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Arial" panose="020B0604020202020204" pitchFamily="34" charset="0"/>
                </a:rPr>
                <a:t>Đồ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Arial" panose="020B0604020202020204" pitchFamily="34" charset="0"/>
                </a:rPr>
                <a:t>ăn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Arial" panose="020B0604020202020204" pitchFamily="34" charset="0"/>
                </a:rPr>
                <a:t>thức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Arial" panose="020B0604020202020204" pitchFamily="34" charset="0"/>
                </a:rPr>
                <a:t>uống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674176A-6DA6-64CF-29A4-0E58E6FF09AE}"/>
                </a:ext>
              </a:extLst>
            </p:cNvPr>
            <p:cNvSpPr/>
            <p:nvPr/>
          </p:nvSpPr>
          <p:spPr>
            <a:xfrm>
              <a:off x="2775987" y="2171748"/>
              <a:ext cx="1999008" cy="16682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Kem,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nước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đá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chè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thập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cẩm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nước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giải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khát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hoa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dầm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thạch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2F072F1-D2DB-6663-54F4-149D946BA0EA}"/>
                </a:ext>
              </a:extLst>
            </p:cNvPr>
            <p:cNvSpPr/>
            <p:nvPr/>
          </p:nvSpPr>
          <p:spPr>
            <a:xfrm>
              <a:off x="4707376" y="1741611"/>
              <a:ext cx="1989362" cy="43013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Arial" panose="020B0604020202020204" pitchFamily="34" charset="0"/>
                </a:rPr>
                <a:t>Đồ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Arial" panose="020B0604020202020204" pitchFamily="34" charset="0"/>
                </a:rPr>
                <a:t>dùng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EE91DF7-9085-E3A2-A03E-2BEDC762D271}"/>
                </a:ext>
              </a:extLst>
            </p:cNvPr>
            <p:cNvSpPr/>
            <p:nvPr/>
          </p:nvSpPr>
          <p:spPr>
            <a:xfrm>
              <a:off x="4707377" y="2171748"/>
              <a:ext cx="1999008" cy="16682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Quạt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điều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hòa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quạt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hơi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nước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bình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đựng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nước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79A5C2E-96FE-2751-0B84-D56A17DAEA29}"/>
                </a:ext>
              </a:extLst>
            </p:cNvPr>
            <p:cNvSpPr/>
            <p:nvPr/>
          </p:nvSpPr>
          <p:spPr>
            <a:xfrm>
              <a:off x="6652632" y="1741611"/>
              <a:ext cx="1989362" cy="43013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Arial" panose="020B0604020202020204" pitchFamily="34" charset="0"/>
                </a:rPr>
                <a:t>Trang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Arial" panose="020B0604020202020204" pitchFamily="34" charset="0"/>
                </a:rPr>
                <a:t>phục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A9E5ADD-CC18-6213-8ADC-6F4BC44706FB}"/>
                </a:ext>
              </a:extLst>
            </p:cNvPr>
            <p:cNvSpPr/>
            <p:nvPr/>
          </p:nvSpPr>
          <p:spPr>
            <a:xfrm>
              <a:off x="6652633" y="2171748"/>
              <a:ext cx="1999008" cy="16682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áo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phông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quần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sooc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váy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ngắn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áo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ba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lỗ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đồ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bơi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áo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chống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nắng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7599026-0435-A42D-02A4-36C7C907DBD6}"/>
                </a:ext>
              </a:extLst>
            </p:cNvPr>
            <p:cNvSpPr/>
            <p:nvPr/>
          </p:nvSpPr>
          <p:spPr>
            <a:xfrm>
              <a:off x="8637679" y="1742308"/>
              <a:ext cx="1997179" cy="42944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Arial" panose="020B0604020202020204" pitchFamily="34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Arial" panose="020B0604020202020204" pitchFamily="34" charset="0"/>
                </a:rPr>
                <a:t>động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EA0360D-0696-FF48-90A6-4264C45DD3A4}"/>
                </a:ext>
              </a:extLst>
            </p:cNvPr>
            <p:cNvSpPr/>
            <p:nvPr/>
          </p:nvSpPr>
          <p:spPr>
            <a:xfrm>
              <a:off x="8635851" y="2171748"/>
              <a:ext cx="1999008" cy="16682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Bơi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thả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diều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hoa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Arial" panose="020B0604020202020204" pitchFamily="34" charset="0"/>
                </a:rPr>
                <a:t> c</a:t>
              </a:r>
              <a:r>
                <a:rPr lang="en-US" sz="2200" dirty="0">
                  <a:solidFill>
                    <a:srgbClr val="002060"/>
                  </a:solidFill>
                  <a:latin typeface="Nunito" pitchFamily="2" charset="0"/>
                  <a:cs typeface="Arial" panose="020B0604020202020204" pitchFamily="34" charset="0"/>
                </a:rPr>
                <a:t>á,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dirty="0" err="1">
                  <a:solidFill>
                    <a:srgbClr val="002060"/>
                  </a:solidFill>
                  <a:latin typeface="Nunito" pitchFamily="2" charset="0"/>
                  <a:cs typeface="Arial" panose="020B0604020202020204" pitchFamily="34" charset="0"/>
                </a:rPr>
                <a:t>leo</a:t>
              </a:r>
              <a:r>
                <a:rPr lang="en-US" sz="2200" dirty="0">
                  <a:solidFill>
                    <a:srgbClr val="002060"/>
                  </a:solidFill>
                  <a:latin typeface="Nunito" pitchFamily="2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Nunito" pitchFamily="2" charset="0"/>
                  <a:cs typeface="Arial" panose="020B0604020202020204" pitchFamily="34" charset="0"/>
                </a:rPr>
                <a:t>núi</a:t>
              </a:r>
              <a:r>
                <a:rPr lang="en-US" sz="2200" dirty="0">
                  <a:solidFill>
                    <a:srgbClr val="002060"/>
                  </a:solidFill>
                  <a:latin typeface="Nunito" pitchFamily="2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dirty="0" err="1">
                  <a:solidFill>
                    <a:srgbClr val="002060"/>
                  </a:solidFill>
                  <a:latin typeface="Nunito" pitchFamily="2" charset="0"/>
                  <a:cs typeface="Arial" panose="020B0604020202020204" pitchFamily="34" charset="0"/>
                </a:rPr>
                <a:t>cắm</a:t>
              </a:r>
              <a:r>
                <a:rPr lang="en-US" sz="2200" dirty="0">
                  <a:solidFill>
                    <a:srgbClr val="002060"/>
                  </a:solidFill>
                  <a:latin typeface="Nunito" pitchFamily="2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Nunito" pitchFamily="2" charset="0"/>
                  <a:cs typeface="Arial" panose="020B0604020202020204" pitchFamily="34" charset="0"/>
                </a:rPr>
                <a:t>trại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1578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97">
            <a:extLst>
              <a:ext uri="{FF2B5EF4-FFF2-40B4-BE49-F238E27FC236}">
                <a16:creationId xmlns:a16="http://schemas.microsoft.com/office/drawing/2014/main" id="{557B0AD7-E991-E343-BF68-F1188152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88159D-2B68-B1C0-5161-E6C810071A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36" r="-1" b="-1"/>
          <a:stretch/>
        </p:blipFill>
        <p:spPr>
          <a:xfrm>
            <a:off x="3048" y="-1"/>
            <a:ext cx="12188952" cy="6858000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7E4359A1-6FA6-0B37-1F3B-E4D76C3493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0" y="126173"/>
            <a:ext cx="11658630" cy="660565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4ECD46-2612-CBFF-F3C3-01D690F0424A}"/>
              </a:ext>
            </a:extLst>
          </p:cNvPr>
          <p:cNvSpPr/>
          <p:nvPr/>
        </p:nvSpPr>
        <p:spPr>
          <a:xfrm>
            <a:off x="980501" y="453059"/>
            <a:ext cx="10700847" cy="991827"/>
          </a:xfrm>
          <a:prstGeom prst="round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000" b="1" dirty="0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sz="30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vi-VN" sz="3000" b="1" dirty="0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Dấu hai chấm trong câu sau đây được dùng để làm gì? </a:t>
            </a:r>
            <a:endParaRPr kumimoji="0" lang="en-US" sz="3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CC5BEA-E54A-736B-A7CD-0733B73CF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53202"/>
            <a:ext cx="1295400" cy="112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D1905E-B364-990D-7BC7-534AD6BFB2EC}"/>
              </a:ext>
            </a:extLst>
          </p:cNvPr>
          <p:cNvSpPr txBox="1"/>
          <p:nvPr/>
        </p:nvSpPr>
        <p:spPr>
          <a:xfrm>
            <a:off x="568036" y="1092909"/>
            <a:ext cx="1057484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chemeClr val="bg2">
                    <a:lumMod val="90000"/>
                    <a:lumOff val="1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chắc</a:t>
            </a:r>
            <a:r>
              <a:rPr lang="en-US" sz="32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chắn</a:t>
            </a:r>
            <a:r>
              <a:rPr lang="en-US" sz="32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2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32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chuyến</a:t>
            </a:r>
            <a:r>
              <a:rPr lang="en-US" sz="32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du </a:t>
            </a:r>
            <a:r>
              <a:rPr lang="en-US" sz="3200" b="1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lịch</a:t>
            </a:r>
            <a:r>
              <a:rPr lang="en-US" sz="32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kì</a:t>
            </a:r>
            <a:r>
              <a:rPr lang="en-US" sz="32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thú</a:t>
            </a:r>
            <a:r>
              <a:rPr lang="en-US" sz="32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2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: ra </a:t>
            </a:r>
            <a:r>
              <a:rPr lang="en-US" sz="3200" b="1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32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2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núi</a:t>
            </a:r>
            <a:r>
              <a:rPr lang="en-US" sz="32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2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thăm</a:t>
            </a:r>
            <a:r>
              <a:rPr lang="en-US" sz="32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phố</a:t>
            </a:r>
            <a:r>
              <a:rPr lang="en-US" sz="32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2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,….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34A256-EEBB-20D3-1431-74457709093C}"/>
              </a:ext>
            </a:extLst>
          </p:cNvPr>
          <p:cNvSpPr txBox="1"/>
          <p:nvPr/>
        </p:nvSpPr>
        <p:spPr>
          <a:xfrm>
            <a:off x="1462697" y="3601870"/>
            <a:ext cx="6137562" cy="1977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800" b="1" dirty="0" err="1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báo</a:t>
            </a:r>
            <a:r>
              <a:rPr lang="en-US" sz="2800" b="1" dirty="0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sz="2800" b="1" dirty="0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800" b="1" dirty="0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trực</a:t>
            </a:r>
            <a:r>
              <a:rPr lang="en-US" sz="2800" b="1" dirty="0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endParaRPr lang="en-US" sz="2800" b="1" dirty="0">
              <a:solidFill>
                <a:srgbClr val="FF0066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800" b="1" dirty="0" err="1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báo</a:t>
            </a:r>
            <a:r>
              <a:rPr lang="en-US" sz="2800" b="1" dirty="0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sz="2800" b="1" dirty="0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800" b="1" dirty="0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liệt</a:t>
            </a:r>
            <a:r>
              <a:rPr lang="en-US" sz="2800" b="1" dirty="0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kê</a:t>
            </a:r>
            <a:endParaRPr lang="en-US" sz="2800" b="1" dirty="0">
              <a:solidFill>
                <a:srgbClr val="FF0066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800" b="1" dirty="0" err="1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báo</a:t>
            </a:r>
            <a:r>
              <a:rPr lang="en-US" sz="2800" b="1" dirty="0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sz="2800" b="1" dirty="0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800" b="1" dirty="0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dirty="0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endParaRPr lang="en-US" sz="2800" b="1" dirty="0">
              <a:solidFill>
                <a:srgbClr val="FF0066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2" descr="รูปเด็กอ่านหนังสือได้ PNG , เด็ก ๆ, โรงเรียน, เด็ก ๆภาพ PNG และ PSD  สำหรับดาวน์โหลดฟรี | Школьные темы, Начальная школа, Цветовые модели">
            <a:extLst>
              <a:ext uri="{FF2B5EF4-FFF2-40B4-BE49-F238E27FC236}">
                <a16:creationId xmlns:a16="http://schemas.microsoft.com/office/drawing/2014/main" id="{2409CBD0-1A06-C673-96F9-06AE881F6E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742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" r="2" b="17383"/>
          <a:stretch/>
        </p:blipFill>
        <p:spPr bwMode="auto">
          <a:xfrm>
            <a:off x="8415950" y="4167209"/>
            <a:ext cx="3167214" cy="2376073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54F205F-ED09-85D8-B022-82C3A1210F10}"/>
              </a:ext>
            </a:extLst>
          </p:cNvPr>
          <p:cNvSpPr/>
          <p:nvPr/>
        </p:nvSpPr>
        <p:spPr>
          <a:xfrm>
            <a:off x="1330036" y="4364182"/>
            <a:ext cx="609600" cy="581891"/>
          </a:xfrm>
          <a:prstGeom prst="ellipse">
            <a:avLst/>
          </a:prstGeom>
          <a:noFill/>
          <a:ln w="28575">
            <a:solidFill>
              <a:schemeClr val="bg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07A16B-FCFB-861B-733C-AF196DDAD8BA}"/>
              </a:ext>
            </a:extLst>
          </p:cNvPr>
          <p:cNvCxnSpPr/>
          <p:nvPr/>
        </p:nvCxnSpPr>
        <p:spPr>
          <a:xfrm>
            <a:off x="8605520" y="1174992"/>
            <a:ext cx="27533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3D05251B-1D8F-9414-6E8A-D0B8FC9EDA0F}"/>
              </a:ext>
            </a:extLst>
          </p:cNvPr>
          <p:cNvSpPr/>
          <p:nvPr/>
        </p:nvSpPr>
        <p:spPr>
          <a:xfrm>
            <a:off x="4929264" y="2124256"/>
            <a:ext cx="526655" cy="7408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35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3" grpId="0"/>
      <p:bldP spid="16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373b20d6-0975-406d-a978-6e1089a21967&quot;,&quot;location&quot;:{&quot;IsEmpty&quot;:false,&quot;X&quot;:330.615448,&quot;Y&quot;:116.93512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c937c58a-6242-4949-b55f-159d3833d1ae&quot;,&quot;location&quot;:{&quot;IsEmpty&quot;:false,&quot;X&quot;:434.16156,&quot;Y&quot;:116.210785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1d0a84ee-fe5f-40c0-ad1c-893479ae3056&quot;,&quot;location&quot;:{&quot;IsEmpty&quot;:false,&quot;X&quot;:330.112366,&quot;Y&quot;:116.43512}}"/>
</p:tagLst>
</file>

<file path=ppt/theme/theme1.xml><?xml version="1.0" encoding="utf-8"?>
<a:theme xmlns:a="http://schemas.openxmlformats.org/drawingml/2006/main" name="ShojiVTI">
  <a:themeElements>
    <a:clrScheme name="AnalogousFromLightSeedLeftStep">
      <a:dk1>
        <a:srgbClr val="000000"/>
      </a:dk1>
      <a:lt1>
        <a:srgbClr val="FFFFFF"/>
      </a:lt1>
      <a:dk2>
        <a:srgbClr val="312441"/>
      </a:dk2>
      <a:lt2>
        <a:srgbClr val="E2E8E6"/>
      </a:lt2>
      <a:accent1>
        <a:srgbClr val="EE6E96"/>
      </a:accent1>
      <a:accent2>
        <a:srgbClr val="EB4EC0"/>
      </a:accent2>
      <a:accent3>
        <a:srgbClr val="DC6EEE"/>
      </a:accent3>
      <a:accent4>
        <a:srgbClr val="924EEB"/>
      </a:accent4>
      <a:accent5>
        <a:srgbClr val="716EEE"/>
      </a:accent5>
      <a:accent6>
        <a:srgbClr val="4E8CEB"/>
      </a:accent6>
      <a:hlink>
        <a:srgbClr val="568F7D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jiVTI" id="{00D0DDEB-E771-48E5-9E96-0647434F08B1}" vid="{9D22D596-7FD0-4F89-958C-AD79A0949111}"/>
    </a:ext>
  </a:extLst>
</a:theme>
</file>

<file path=ppt/theme/theme2.xml><?xml version="1.0" encoding="utf-8"?>
<a:theme xmlns:a="http://schemas.openxmlformats.org/drawingml/2006/main" name="AfterhoursVTI">
  <a:themeElements>
    <a:clrScheme name="Afterhours">
      <a:dk1>
        <a:sysClr val="windowText" lastClr="000000"/>
      </a:dk1>
      <a:lt1>
        <a:srgbClr val="FFFFFF"/>
      </a:lt1>
      <a:dk2>
        <a:srgbClr val="2D3122"/>
      </a:dk2>
      <a:lt2>
        <a:srgbClr val="F3F2EE"/>
      </a:lt2>
      <a:accent1>
        <a:srgbClr val="31AEC4"/>
      </a:accent1>
      <a:accent2>
        <a:srgbClr val="3163BD"/>
      </a:accent2>
      <a:accent3>
        <a:srgbClr val="5E854F"/>
      </a:accent3>
      <a:accent4>
        <a:srgbClr val="34B66C"/>
      </a:accent4>
      <a:accent5>
        <a:srgbClr val="CD2929"/>
      </a:accent5>
      <a:accent6>
        <a:srgbClr val="6946C8"/>
      </a:accent6>
      <a:hlink>
        <a:srgbClr val="0678EA"/>
      </a:hlink>
      <a:folHlink>
        <a:srgbClr val="B65887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ppt/theme/theme3.xml><?xml version="1.0" encoding="utf-8"?>
<a:theme xmlns:a="http://schemas.openxmlformats.org/drawingml/2006/main" name="LimelightVTI">
  <a:themeElements>
    <a:clrScheme name="Limelight">
      <a:dk1>
        <a:sysClr val="windowText" lastClr="000000"/>
      </a:dk1>
      <a:lt1>
        <a:sysClr val="window" lastClr="FFFFFF"/>
      </a:lt1>
      <a:dk2>
        <a:srgbClr val="23353B"/>
      </a:dk2>
      <a:lt2>
        <a:srgbClr val="E0DDD8"/>
      </a:lt2>
      <a:accent1>
        <a:srgbClr val="90A208"/>
      </a:accent1>
      <a:accent2>
        <a:srgbClr val="6A8755"/>
      </a:accent2>
      <a:accent3>
        <a:srgbClr val="49716B"/>
      </a:accent3>
      <a:accent4>
        <a:srgbClr val="A16F7C"/>
      </a:accent4>
      <a:accent5>
        <a:srgbClr val="B16455"/>
      </a:accent5>
      <a:accent6>
        <a:srgbClr val="E08350"/>
      </a:accent6>
      <a:hlink>
        <a:srgbClr val="5F864B"/>
      </a:hlink>
      <a:folHlink>
        <a:srgbClr val="3F877D"/>
      </a:folHlink>
    </a:clrScheme>
    <a:fontScheme name="Trade Gothic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melightVTI" id="{7936DCFD-B587-41FD-9126-64F2709ED40B}" vid="{74F41540-78F1-4C56-9EAA-6FA6E9F1D776}"/>
    </a:ext>
  </a:extLst>
</a:theme>
</file>

<file path=ppt/theme/theme4.xml><?xml version="1.0" encoding="utf-8"?>
<a:theme xmlns:a="http://schemas.openxmlformats.org/drawingml/2006/main" name="PunchcardVTI">
  <a:themeElements>
    <a:clrScheme name="Punchcard">
      <a:dk1>
        <a:srgbClr val="000000"/>
      </a:dk1>
      <a:lt1>
        <a:srgbClr val="FFFFFF"/>
      </a:lt1>
      <a:dk2>
        <a:srgbClr val="00224B"/>
      </a:dk2>
      <a:lt2>
        <a:srgbClr val="EFF0EF"/>
      </a:lt2>
      <a:accent1>
        <a:srgbClr val="00B2F3"/>
      </a:accent1>
      <a:accent2>
        <a:srgbClr val="0471CC"/>
      </a:accent2>
      <a:accent3>
        <a:srgbClr val="14BBA9"/>
      </a:accent3>
      <a:accent4>
        <a:srgbClr val="8BB93B"/>
      </a:accent4>
      <a:accent5>
        <a:srgbClr val="EC970C"/>
      </a:accent5>
      <a:accent6>
        <a:srgbClr val="F55822"/>
      </a:accent6>
      <a:hlink>
        <a:srgbClr val="008EE6"/>
      </a:hlink>
      <a:folHlink>
        <a:srgbClr val="808C8E"/>
      </a:folHlink>
    </a:clrScheme>
    <a:fontScheme name="Punchcard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nchcardVTI" id="{C7262591-AF98-8F48-B56D-6342D2439B1A}" vid="{261D9F73-974A-B14E-9EAF-4871CCA60BB1}"/>
    </a:ext>
  </a:extLst>
</a:theme>
</file>

<file path=ppt/theme/theme5.xml><?xml version="1.0" encoding="utf-8"?>
<a:theme xmlns:a="http://schemas.openxmlformats.org/drawingml/2006/main" name="SwellVTI">
  <a:themeElements>
    <a:clrScheme name="AnalogousFromLightSeedLeftStep">
      <a:dk1>
        <a:srgbClr val="000000"/>
      </a:dk1>
      <a:lt1>
        <a:srgbClr val="FFFFFF"/>
      </a:lt1>
      <a:dk2>
        <a:srgbClr val="1B2F2C"/>
      </a:dk2>
      <a:lt2>
        <a:srgbClr val="F0F0F3"/>
      </a:lt2>
      <a:accent1>
        <a:srgbClr val="A7A259"/>
      </a:accent1>
      <a:accent2>
        <a:srgbClr val="D99147"/>
      </a:accent2>
      <a:accent3>
        <a:srgbClr val="E38379"/>
      </a:accent3>
      <a:accent4>
        <a:srgbClr val="DD5C85"/>
      </a:accent4>
      <a:accent5>
        <a:srgbClr val="E379C8"/>
      </a:accent5>
      <a:accent6>
        <a:srgbClr val="C95CDD"/>
      </a:accent6>
      <a:hlink>
        <a:srgbClr val="6C71B0"/>
      </a:hlink>
      <a:folHlink>
        <a:srgbClr val="7F7F7F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ellVTI" id="{8361A04D-931A-43DC-973B-1B0B1DD5DECC}" vid="{6DDB23E8-D18E-4BDA-98D6-324466149EBD}"/>
    </a:ext>
  </a:extLst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RocaVTI">
  <a:themeElements>
    <a:clrScheme name="Custom 101">
      <a:dk1>
        <a:sysClr val="windowText" lastClr="000000"/>
      </a:dk1>
      <a:lt1>
        <a:sysClr val="window" lastClr="FFFFFF"/>
      </a:lt1>
      <a:dk2>
        <a:srgbClr val="463443"/>
      </a:dk2>
      <a:lt2>
        <a:srgbClr val="F3F0E9"/>
      </a:lt2>
      <a:accent1>
        <a:srgbClr val="D45E5E"/>
      </a:accent1>
      <a:accent2>
        <a:srgbClr val="D49D8C"/>
      </a:accent2>
      <a:accent3>
        <a:srgbClr val="BF873A"/>
      </a:accent3>
      <a:accent4>
        <a:srgbClr val="C05050"/>
      </a:accent4>
      <a:accent5>
        <a:srgbClr val="A89F68"/>
      </a:accent5>
      <a:accent6>
        <a:srgbClr val="8F6B8A"/>
      </a:accent6>
      <a:hlink>
        <a:srgbClr val="D75681"/>
      </a:hlink>
      <a:folHlink>
        <a:srgbClr val="6C9D92"/>
      </a:folHlink>
    </a:clrScheme>
    <a:fontScheme name="Custom 36">
      <a:majorFont>
        <a:latin typeface="Georgia Pro Semibold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caVTI" id="{D79FE1D1-0489-4A69-8531-D0B8CDC31CBE}" vid="{CEBA7FE6-C04B-474E-964F-B022887AD13B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54CE64A1E99849B849D105952674B1" ma:contentTypeVersion="5" ma:contentTypeDescription="Create a new document." ma:contentTypeScope="" ma:versionID="91bcb5cf572c91d605a9ce4d81bb033f">
  <xsd:schema xmlns:xsd="http://www.w3.org/2001/XMLSchema" xmlns:xs="http://www.w3.org/2001/XMLSchema" xmlns:p="http://schemas.microsoft.com/office/2006/metadata/properties" xmlns:ns3="2437f2c5-2699-4b10-981d-8fe0033b3356" targetNamespace="http://schemas.microsoft.com/office/2006/metadata/properties" ma:root="true" ma:fieldsID="36bad569b6a89844402ddc694d036cf1" ns3:_="">
    <xsd:import namespace="2437f2c5-2699-4b10-981d-8fe0033b335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37f2c5-2699-4b10-981d-8fe0033b33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437f2c5-2699-4b10-981d-8fe0033b3356" xsi:nil="true"/>
  </documentManagement>
</p:properties>
</file>

<file path=customXml/itemProps1.xml><?xml version="1.0" encoding="utf-8"?>
<ds:datastoreItem xmlns:ds="http://schemas.openxmlformats.org/officeDocument/2006/customXml" ds:itemID="{4E6B8B2A-2331-4396-8D07-FF55C8FCE4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37f2c5-2699-4b10-981d-8fe0033b33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59D8AAB-872E-42B2-A11E-1CB8725E5D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E4ED65-9EE6-41B5-941A-01BE8A5C4C68}">
  <ds:schemaRefs>
    <ds:schemaRef ds:uri="http://schemas.microsoft.com/office/infopath/2007/PartnerControls"/>
    <ds:schemaRef ds:uri="http://schemas.microsoft.com/office/2006/metadata/properties"/>
    <ds:schemaRef ds:uri="http://purl.org/dc/terms/"/>
    <ds:schemaRef ds:uri="http://purl.org/dc/dcmitype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2437f2c5-2699-4b10-981d-8fe0033b3356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1977</TotalTime>
  <Words>394</Words>
  <Application>Microsoft Office PowerPoint</Application>
  <PresentationFormat>Widescreen</PresentationFormat>
  <Paragraphs>68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40" baseType="lpstr">
      <vt:lpstr>Meiryo</vt:lpstr>
      <vt:lpstr>Aptos</vt:lpstr>
      <vt:lpstr>Arial</vt:lpstr>
      <vt:lpstr>Arial-Rounded</vt:lpstr>
      <vt:lpstr>Avenir Next LT Pro</vt:lpstr>
      <vt:lpstr>Avenir Next LT Pro Light</vt:lpstr>
      <vt:lpstr>Calibri</vt:lpstr>
      <vt:lpstr>Calibri Light</vt:lpstr>
      <vt:lpstr>Consolas</vt:lpstr>
      <vt:lpstr>Corbel</vt:lpstr>
      <vt:lpstr>Franklin Gothic Heavy</vt:lpstr>
      <vt:lpstr>Georgia</vt:lpstr>
      <vt:lpstr>Georgia Pro Semibold</vt:lpstr>
      <vt:lpstr>Neue Haas Grotesk Text Pro</vt:lpstr>
      <vt:lpstr>Nunito</vt:lpstr>
      <vt:lpstr>Nunito Black</vt:lpstr>
      <vt:lpstr>Tahoma</vt:lpstr>
      <vt:lpstr>Times New Roman</vt:lpstr>
      <vt:lpstr>Trade Gothic Next Cond</vt:lpstr>
      <vt:lpstr>Trade Gothic Next Light</vt:lpstr>
      <vt:lpstr>ShojiVTI</vt:lpstr>
      <vt:lpstr>AfterhoursVTI</vt:lpstr>
      <vt:lpstr>LimelightVTI</vt:lpstr>
      <vt:lpstr>PunchcardVTI</vt:lpstr>
      <vt:lpstr>SwellVTI</vt:lpstr>
      <vt:lpstr>3_Office Theme</vt:lpstr>
      <vt:lpstr>RocaVTI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Thi Quynh Anh</cp:lastModifiedBy>
  <cp:revision>20</cp:revision>
  <dcterms:created xsi:type="dcterms:W3CDTF">2023-05-31T07:09:22Z</dcterms:created>
  <dcterms:modified xsi:type="dcterms:W3CDTF">2024-10-04T09:03:29Z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0x010100B054CE64A1E99849B849D105952674B1</vt:lpwstr>
  </property>
</Properties>
</file>