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  <p:sldMasterId id="2147483731" r:id="rId2"/>
    <p:sldMasterId id="2147483744" r:id="rId3"/>
    <p:sldMasterId id="2147483758" r:id="rId4"/>
  </p:sldMasterIdLst>
  <p:notesMasterIdLst>
    <p:notesMasterId r:id="rId13"/>
  </p:notesMasterIdLst>
  <p:sldIdLst>
    <p:sldId id="258" r:id="rId5"/>
    <p:sldId id="394" r:id="rId6"/>
    <p:sldId id="398" r:id="rId7"/>
    <p:sldId id="374" r:id="rId8"/>
    <p:sldId id="395" r:id="rId9"/>
    <p:sldId id="397" r:id="rId10"/>
    <p:sldId id="359" r:id="rId11"/>
    <p:sldId id="399" r:id="rId12"/>
  </p:sldIdLst>
  <p:sldSz cx="12192000" cy="6858000"/>
  <p:notesSz cx="6858000" cy="9144000"/>
  <p:embeddedFontLst>
    <p:embeddedFont>
      <p:font typeface="Baloo 2 ExtraBold" panose="020B0604020202020204"/>
      <p:bold r:id="rId14"/>
    </p:embeddedFont>
    <p:embeddedFont>
      <p:font typeface="KaiTi" panose="02010609060101010101" pitchFamily="49" charset="-122"/>
      <p:regular r:id="rId15"/>
    </p:embeddedFont>
    <p:embeddedFont>
      <p:font typeface="Microsoft YaHei" panose="020B0503020204020204" pitchFamily="34" charset="-122"/>
      <p:regular r:id="rId16"/>
      <p:bold r:id="rId17"/>
    </p:embeddedFont>
    <p:embeddedFont>
      <p:font typeface="Nunito Black" pitchFamily="2" charset="0"/>
      <p:bold r:id="rId18"/>
      <p:boldItalic r:id="rId19"/>
    </p:embeddedFont>
    <p:embeddedFont>
      <p:font typeface="Sigmar One" panose="00000500000000000000"/>
      <p:regular r:id="rId2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CC"/>
    <a:srgbClr val="FF0000"/>
    <a:srgbClr val="99FF66"/>
    <a:srgbClr val="FFCCCC"/>
    <a:srgbClr val="FF5D10"/>
    <a:srgbClr val="FFFF99"/>
    <a:srgbClr val="B0D9DB"/>
    <a:srgbClr val="F1B98B"/>
    <a:srgbClr val="FFA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F52CEE-0093-4E0D-A303-E777536FF2C8}" v="3" dt="2023-10-23T10:58:19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92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Tuấn Hoàng" userId="90e09f45c964d8d5" providerId="LiveId" clId="{3FF52CEE-0093-4E0D-A303-E777536FF2C8}"/>
    <pc:docChg chg="undo custSel addSld modSld">
      <pc:chgData name="Anh Tuấn Hoàng" userId="90e09f45c964d8d5" providerId="LiveId" clId="{3FF52CEE-0093-4E0D-A303-E777536FF2C8}" dt="2023-10-23T11:00:26.578" v="488" actId="20577"/>
      <pc:docMkLst>
        <pc:docMk/>
      </pc:docMkLst>
      <pc:sldChg chg="modSp mod">
        <pc:chgData name="Anh Tuấn Hoàng" userId="90e09f45c964d8d5" providerId="LiveId" clId="{3FF52CEE-0093-4E0D-A303-E777536FF2C8}" dt="2023-10-23T10:53:38.922" v="19" actId="1076"/>
        <pc:sldMkLst>
          <pc:docMk/>
          <pc:sldMk cId="0" sldId="258"/>
        </pc:sldMkLst>
        <pc:spChg chg="mod">
          <ac:chgData name="Anh Tuấn Hoàng" userId="90e09f45c964d8d5" providerId="LiveId" clId="{3FF52CEE-0093-4E0D-A303-E777536FF2C8}" dt="2023-10-23T10:53:38.922" v="19" actId="1076"/>
          <ac:spMkLst>
            <pc:docMk/>
            <pc:sldMk cId="0" sldId="258"/>
            <ac:spMk id="4" creationId="{00000000-0000-0000-0000-000000000000}"/>
          </ac:spMkLst>
        </pc:spChg>
      </pc:sldChg>
      <pc:sldChg chg="addSp delSp modSp mod">
        <pc:chgData name="Anh Tuấn Hoàng" userId="90e09f45c964d8d5" providerId="LiveId" clId="{3FF52CEE-0093-4E0D-A303-E777536FF2C8}" dt="2023-10-23T10:57:53.453" v="231" actId="478"/>
        <pc:sldMkLst>
          <pc:docMk/>
          <pc:sldMk cId="657450847" sldId="315"/>
        </pc:sldMkLst>
        <pc:spChg chg="mod">
          <ac:chgData name="Anh Tuấn Hoàng" userId="90e09f45c964d8d5" providerId="LiveId" clId="{3FF52CEE-0093-4E0D-A303-E777536FF2C8}" dt="2023-10-23T10:57:52.418" v="230" actId="14100"/>
          <ac:spMkLst>
            <pc:docMk/>
            <pc:sldMk cId="657450847" sldId="315"/>
            <ac:spMk id="3" creationId="{900997A9-F37D-BF48-DFED-40EC0C0F8556}"/>
          </ac:spMkLst>
        </pc:spChg>
        <pc:picChg chg="add del mod">
          <ac:chgData name="Anh Tuấn Hoàng" userId="90e09f45c964d8d5" providerId="LiveId" clId="{3FF52CEE-0093-4E0D-A303-E777536FF2C8}" dt="2023-10-23T10:57:53.453" v="231" actId="478"/>
          <ac:picMkLst>
            <pc:docMk/>
            <pc:sldMk cId="657450847" sldId="315"/>
            <ac:picMk id="2" creationId="{75E46620-BFB9-4EB1-539E-39D29E5F97F2}"/>
          </ac:picMkLst>
        </pc:picChg>
      </pc:sldChg>
      <pc:sldChg chg="addSp modSp mod">
        <pc:chgData name="Anh Tuấn Hoàng" userId="90e09f45c964d8d5" providerId="LiveId" clId="{3FF52CEE-0093-4E0D-A303-E777536FF2C8}" dt="2023-10-23T10:55:35.238" v="131" actId="1076"/>
        <pc:sldMkLst>
          <pc:docMk/>
          <pc:sldMk cId="1161366153" sldId="394"/>
        </pc:sldMkLst>
        <pc:spChg chg="add mod">
          <ac:chgData name="Anh Tuấn Hoàng" userId="90e09f45c964d8d5" providerId="LiveId" clId="{3FF52CEE-0093-4E0D-A303-E777536FF2C8}" dt="2023-10-23T10:55:35.238" v="131" actId="1076"/>
          <ac:spMkLst>
            <pc:docMk/>
            <pc:sldMk cId="1161366153" sldId="394"/>
            <ac:spMk id="2" creationId="{6644656E-E9B4-BE32-0D96-3F350252CFBE}"/>
          </ac:spMkLst>
        </pc:spChg>
        <pc:spChg chg="mod">
          <ac:chgData name="Anh Tuấn Hoàng" userId="90e09f45c964d8d5" providerId="LiveId" clId="{3FF52CEE-0093-4E0D-A303-E777536FF2C8}" dt="2023-10-23T10:54:43.382" v="120" actId="1076"/>
          <ac:spMkLst>
            <pc:docMk/>
            <pc:sldMk cId="1161366153" sldId="394"/>
            <ac:spMk id="4" creationId="{1217DE4E-D3F6-9C6A-4046-D8566E397F4E}"/>
          </ac:spMkLst>
        </pc:spChg>
      </pc:sldChg>
      <pc:sldChg chg="modSp add mod">
        <pc:chgData name="Anh Tuấn Hoàng" userId="90e09f45c964d8d5" providerId="LiveId" clId="{3FF52CEE-0093-4E0D-A303-E777536FF2C8}" dt="2023-10-23T10:56:31.170" v="154" actId="1076"/>
        <pc:sldMkLst>
          <pc:docMk/>
          <pc:sldMk cId="2214597071" sldId="398"/>
        </pc:sldMkLst>
        <pc:spChg chg="mod">
          <ac:chgData name="Anh Tuấn Hoàng" userId="90e09f45c964d8d5" providerId="LiveId" clId="{3FF52CEE-0093-4E0D-A303-E777536FF2C8}" dt="2023-10-23T10:56:12.950" v="134" actId="27636"/>
          <ac:spMkLst>
            <pc:docMk/>
            <pc:sldMk cId="2214597071" sldId="398"/>
            <ac:spMk id="2" creationId="{6644656E-E9B4-BE32-0D96-3F350252CFBE}"/>
          </ac:spMkLst>
        </pc:spChg>
        <pc:spChg chg="mod">
          <ac:chgData name="Anh Tuấn Hoàng" userId="90e09f45c964d8d5" providerId="LiveId" clId="{3FF52CEE-0093-4E0D-A303-E777536FF2C8}" dt="2023-10-23T10:56:31.170" v="154" actId="1076"/>
          <ac:spMkLst>
            <pc:docMk/>
            <pc:sldMk cId="2214597071" sldId="398"/>
            <ac:spMk id="4" creationId="{1217DE4E-D3F6-9C6A-4046-D8566E397F4E}"/>
          </ac:spMkLst>
        </pc:spChg>
      </pc:sldChg>
      <pc:sldChg chg="modSp add mod setBg">
        <pc:chgData name="Anh Tuấn Hoàng" userId="90e09f45c964d8d5" providerId="LiveId" clId="{3FF52CEE-0093-4E0D-A303-E777536FF2C8}" dt="2023-10-23T11:00:26.578" v="488" actId="20577"/>
        <pc:sldMkLst>
          <pc:docMk/>
          <pc:sldMk cId="3040097435" sldId="399"/>
        </pc:sldMkLst>
        <pc:spChg chg="mod">
          <ac:chgData name="Anh Tuấn Hoàng" userId="90e09f45c964d8d5" providerId="LiveId" clId="{3FF52CEE-0093-4E0D-A303-E777536FF2C8}" dt="2023-10-23T11:00:26.578" v="488" actId="20577"/>
          <ac:spMkLst>
            <pc:docMk/>
            <pc:sldMk cId="3040097435" sldId="399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85C10-81E3-456E-B9A9-8F123501EA6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AE016-5394-49CF-B7FD-EC0D2FE42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56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8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196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470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7221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0568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304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99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4777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25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4702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310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97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5799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963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6920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5563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5411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5294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9228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7054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2749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766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971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33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93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1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05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67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21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23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66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34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9928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8483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191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002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53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382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64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9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660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2024/11/10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147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9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15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5075" y="1654152"/>
            <a:ext cx="9187320" cy="2907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2249"/>
              </a:lnSpc>
            </a:pPr>
            <a:r>
              <a:rPr lang="en-US" sz="44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Tuần</a:t>
            </a:r>
            <a:r>
              <a:rPr lang="en-US" sz="44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9:  ÔN TẬP GIỮA HỌC KÌ I</a:t>
            </a:r>
          </a:p>
          <a:p>
            <a:pPr algn="ctr" defTabSz="609630">
              <a:lnSpc>
                <a:spcPts val="12249"/>
              </a:lnSpc>
            </a:pPr>
            <a:r>
              <a:rPr lang="en-US" sz="44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(</a:t>
            </a:r>
            <a:r>
              <a:rPr lang="en-US" sz="44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Tiết</a:t>
            </a:r>
            <a:r>
              <a:rPr lang="en-US" sz="44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5)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17DE4E-D3F6-9C6A-4046-D8566E397F4E}"/>
              </a:ext>
            </a:extLst>
          </p:cNvPr>
          <p:cNvSpPr txBox="1"/>
          <p:nvPr/>
        </p:nvSpPr>
        <p:spPr>
          <a:xfrm>
            <a:off x="5025131" y="128731"/>
            <a:ext cx="6060619" cy="20668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66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4656E-E9B4-BE32-0D96-3F350252CFBE}"/>
              </a:ext>
            </a:extLst>
          </p:cNvPr>
          <p:cNvSpPr txBox="1"/>
          <p:nvPr/>
        </p:nvSpPr>
        <p:spPr>
          <a:xfrm>
            <a:off x="4938635" y="1071963"/>
            <a:ext cx="6985636" cy="28861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300" kern="1200" dirty="0">
                <a:latin typeface="Sigmar One" panose="00000500000000000000" pitchFamily="2" charset="0"/>
                <a:ea typeface="+mj-ea"/>
                <a:cs typeface="+mj-cs"/>
              </a:rPr>
              <a:t>GV </a:t>
            </a:r>
            <a:r>
              <a:rPr lang="en-US" sz="6300" kern="1200" dirty="0" err="1">
                <a:latin typeface="Sigmar One" panose="00000500000000000000" pitchFamily="2" charset="0"/>
                <a:ea typeface="+mj-ea"/>
                <a:cs typeface="+mj-cs"/>
              </a:rPr>
              <a:t>cho</a:t>
            </a:r>
            <a:r>
              <a:rPr lang="en-US" sz="6300" kern="1200" dirty="0"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300" kern="1200" dirty="0" err="1">
                <a:latin typeface="Sigmar One" panose="00000500000000000000" pitchFamily="2" charset="0"/>
                <a:ea typeface="+mj-ea"/>
                <a:cs typeface="+mj-cs"/>
              </a:rPr>
              <a:t>học</a:t>
            </a:r>
            <a:r>
              <a:rPr lang="en-US" sz="6300" kern="1200" dirty="0"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300" kern="1200" dirty="0" err="1">
                <a:latin typeface="Sigmar One" panose="00000500000000000000" pitchFamily="2" charset="0"/>
                <a:ea typeface="+mj-ea"/>
                <a:cs typeface="+mj-cs"/>
              </a:rPr>
              <a:t>sinh</a:t>
            </a:r>
            <a:r>
              <a:rPr lang="en-US" sz="6300" kern="1200" dirty="0"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300" kern="1200" dirty="0" err="1">
                <a:latin typeface="Sigmar One" panose="00000500000000000000" pitchFamily="2" charset="0"/>
                <a:ea typeface="+mj-ea"/>
                <a:cs typeface="+mj-cs"/>
              </a:rPr>
              <a:t>hát</a:t>
            </a:r>
            <a:r>
              <a:rPr lang="en-US" sz="6300" kern="1200" dirty="0"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300" kern="1200" dirty="0" err="1">
                <a:latin typeface="Sigmar One" panose="00000500000000000000" pitchFamily="2" charset="0"/>
                <a:ea typeface="+mj-ea"/>
                <a:cs typeface="+mj-cs"/>
              </a:rPr>
              <a:t>bài</a:t>
            </a:r>
            <a:r>
              <a:rPr lang="en-US" sz="6300" kern="1200" dirty="0">
                <a:latin typeface="Sigmar One" panose="00000500000000000000" pitchFamily="2" charset="0"/>
                <a:ea typeface="+mj-ea"/>
                <a:cs typeface="+mj-cs"/>
              </a:rPr>
              <a:t> : Em </a:t>
            </a:r>
            <a:r>
              <a:rPr lang="en-US" sz="6300" kern="1200" dirty="0" err="1">
                <a:latin typeface="Sigmar One" panose="00000500000000000000" pitchFamily="2" charset="0"/>
                <a:ea typeface="+mj-ea"/>
                <a:cs typeface="+mj-cs"/>
              </a:rPr>
              <a:t>yêu</a:t>
            </a:r>
            <a:r>
              <a:rPr lang="en-US" sz="6300" kern="1200" dirty="0"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300" kern="1200" dirty="0" err="1">
                <a:latin typeface="Sigmar One" panose="00000500000000000000" pitchFamily="2" charset="0"/>
                <a:ea typeface="+mj-ea"/>
                <a:cs typeface="+mj-cs"/>
              </a:rPr>
              <a:t>trường</a:t>
            </a:r>
            <a:r>
              <a:rPr lang="en-US" sz="6300" kern="1200" dirty="0"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300" kern="1200" dirty="0" err="1">
                <a:latin typeface="Sigmar One" panose="00000500000000000000" pitchFamily="2" charset="0"/>
                <a:ea typeface="+mj-ea"/>
                <a:cs typeface="+mj-cs"/>
              </a:rPr>
              <a:t>em</a:t>
            </a:r>
            <a:endParaRPr lang="en-US" sz="6300" dirty="0"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136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17DE4E-D3F6-9C6A-4046-D8566E397F4E}"/>
              </a:ext>
            </a:extLst>
          </p:cNvPr>
          <p:cNvSpPr txBox="1"/>
          <p:nvPr/>
        </p:nvSpPr>
        <p:spPr>
          <a:xfrm>
            <a:off x="5025131" y="1071963"/>
            <a:ext cx="6060619" cy="20668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4656E-E9B4-BE32-0D96-3F350252CFBE}"/>
              </a:ext>
            </a:extLst>
          </p:cNvPr>
          <p:cNvSpPr txBox="1"/>
          <p:nvPr/>
        </p:nvSpPr>
        <p:spPr>
          <a:xfrm>
            <a:off x="4938635" y="1071963"/>
            <a:ext cx="6985636" cy="2886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300" kern="1200">
                <a:latin typeface="Sigmar One" panose="00000500000000000000" pitchFamily="2" charset="0"/>
                <a:ea typeface="+mj-ea"/>
                <a:cs typeface="+mj-cs"/>
              </a:rPr>
              <a:t> </a:t>
            </a:r>
            <a:endParaRPr lang="en-US" sz="6300" dirty="0"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459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41DB4E-23D8-D5E8-B704-4747652DC7C8}"/>
              </a:ext>
            </a:extLst>
          </p:cNvPr>
          <p:cNvGrpSpPr/>
          <p:nvPr/>
        </p:nvGrpSpPr>
        <p:grpSpPr>
          <a:xfrm>
            <a:off x="0" y="150319"/>
            <a:ext cx="11268221" cy="1121664"/>
            <a:chOff x="0" y="150319"/>
            <a:chExt cx="11268221" cy="1121664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D12F9754-8BD5-7F3A-2BDD-BDC9FA5C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50319"/>
              <a:ext cx="11074624" cy="11216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1E6D02-F76F-4ECC-9F90-05CB956B77E8}"/>
                </a:ext>
              </a:extLst>
            </p:cNvPr>
            <p:cNvSpPr txBox="1"/>
            <p:nvPr/>
          </p:nvSpPr>
          <p:spPr>
            <a:xfrm>
              <a:off x="193597" y="464929"/>
              <a:ext cx="11074624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2600" b="1" i="0" dirty="0">
                  <a:solidFill>
                    <a:srgbClr val="FF0000"/>
                  </a:solidFill>
                  <a:effectLst/>
                  <a:latin typeface="Nunito Black" pitchFamily="2" charset="0"/>
                </a:rPr>
                <a:t>Câu 1</a:t>
              </a:r>
              <a:r>
                <a:rPr lang="en-US" sz="2600" b="1" i="0" dirty="0">
                  <a:solidFill>
                    <a:srgbClr val="FF0000"/>
                  </a:solidFill>
                  <a:effectLst/>
                  <a:latin typeface="Nunito Black" pitchFamily="2" charset="0"/>
                </a:rPr>
                <a:t>: </a:t>
              </a:r>
              <a:r>
                <a:rPr lang="vi-VN" sz="2600" b="1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Nói</a:t>
              </a:r>
              <a:r>
                <a:rPr lang="vi-VN" sz="2600" b="1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600" b="1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về</a:t>
              </a:r>
              <a:r>
                <a:rPr lang="vi-VN" sz="2600" b="1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ngôi </a:t>
              </a:r>
              <a:r>
                <a:rPr lang="vi-VN" sz="2600" b="1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trường</a:t>
              </a:r>
              <a:r>
                <a:rPr lang="vi-VN" sz="2600" b="1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600" b="1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của</a:t>
              </a:r>
              <a:r>
                <a:rPr lang="vi-VN" sz="2600" b="1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em </a:t>
              </a:r>
              <a:r>
                <a:rPr lang="vi-VN" sz="2600" b="1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hoặc</a:t>
              </a:r>
              <a:r>
                <a:rPr lang="vi-VN" sz="2600" b="1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ngôi </a:t>
              </a:r>
              <a:r>
                <a:rPr lang="vi-VN" sz="2600" b="1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trường</a:t>
              </a:r>
              <a:r>
                <a:rPr lang="vi-VN" sz="2600" b="1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600" b="1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mà</a:t>
              </a:r>
              <a:r>
                <a:rPr lang="vi-VN" sz="2600" b="1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em mơ </a:t>
              </a:r>
              <a:r>
                <a:rPr lang="vi-VN" sz="2600" b="1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ước</a:t>
              </a:r>
              <a:r>
                <a:rPr lang="vi-VN" sz="2600" b="1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.</a:t>
              </a:r>
              <a:endParaRPr lang="vi-VN" sz="2600" b="0" i="0" dirty="0">
                <a:solidFill>
                  <a:srgbClr val="000000"/>
                </a:solidFill>
                <a:effectLst/>
                <a:latin typeface="Nunito Black" pitchFamily="2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9D85B8-A945-0815-62C4-405EDF37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96" y="1096776"/>
            <a:ext cx="8469653" cy="4664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ong bóng Ý nghĩ: Hình đám mây 7">
            <a:extLst>
              <a:ext uri="{FF2B5EF4-FFF2-40B4-BE49-F238E27FC236}">
                <a16:creationId xmlns:a16="http://schemas.microsoft.com/office/drawing/2014/main" id="{4D9A3FEE-17E5-AE01-AA0B-5BA05B4EBE2F}"/>
              </a:ext>
            </a:extLst>
          </p:cNvPr>
          <p:cNvSpPr/>
          <p:nvPr/>
        </p:nvSpPr>
        <p:spPr>
          <a:xfrm>
            <a:off x="2867464" y="5194932"/>
            <a:ext cx="6457071" cy="159685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  <a:p>
            <a:pPr lvl="0" algn="ctr"/>
            <a:r>
              <a:rPr lang="en-US" sz="2800" b="1">
                <a:solidFill>
                  <a:srgbClr val="002060"/>
                </a:solidFill>
              </a:rPr>
              <a:t>Em dựa vào các gợi ý để hoàn thành bài tập.</a:t>
            </a:r>
            <a:br>
              <a:rPr lang="en-US" b="1" dirty="0">
                <a:solidFill>
                  <a:schemeClr val="tx1"/>
                </a:solidFill>
                <a:latin typeface="Baloo 2 ExtraBold" panose="020B0604020202020204" charset="0"/>
                <a:cs typeface="Baloo 2 ExtraBold" panose="020B0604020202020204" charset="0"/>
              </a:rPr>
            </a:br>
            <a:br>
              <a:rPr lang="en-US" dirty="0"/>
            </a:b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8698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4421F05-80DD-0BCE-780C-5592BB2FE3A1}"/>
              </a:ext>
            </a:extLst>
          </p:cNvPr>
          <p:cNvGrpSpPr/>
          <p:nvPr/>
        </p:nvGrpSpPr>
        <p:grpSpPr>
          <a:xfrm>
            <a:off x="313508" y="884681"/>
            <a:ext cx="11564984" cy="1540020"/>
            <a:chOff x="-40641" y="42201"/>
            <a:chExt cx="11564984" cy="1121664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958B13E8-D413-3171-731E-EA2BD36B8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40641" y="42201"/>
              <a:ext cx="11564984" cy="11216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5C91A9-7842-B577-DB35-ECB43BF19B4C}"/>
                </a:ext>
              </a:extLst>
            </p:cNvPr>
            <p:cNvSpPr txBox="1"/>
            <p:nvPr/>
          </p:nvSpPr>
          <p:spPr>
            <a:xfrm>
              <a:off x="56604" y="384045"/>
              <a:ext cx="111847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FF0000"/>
                  </a:solidFill>
                  <a:effectLst/>
                  <a:latin typeface="Nunito Black" pitchFamily="2" charset="0"/>
                </a:rPr>
                <a:t>Câu 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Nunito Black" pitchFamily="2" charset="0"/>
                </a:rPr>
                <a:t>2: </a:t>
              </a:r>
              <a:r>
                <a:rPr lang="vi-VN" sz="2800" b="1" dirty="0" err="1">
                  <a:latin typeface="Nunito Black" pitchFamily="2" charset="0"/>
                </a:rPr>
                <a:t>Viết</a:t>
              </a:r>
              <a:r>
                <a:rPr lang="vi-VN" sz="2800" b="1" dirty="0">
                  <a:latin typeface="Nunito Black" pitchFamily="2" charset="0"/>
                </a:rPr>
                <a:t> </a:t>
              </a:r>
              <a:r>
                <a:rPr lang="vi-VN" sz="2800" b="1" dirty="0" err="1">
                  <a:latin typeface="Nunito Black" pitchFamily="2" charset="0"/>
                </a:rPr>
                <a:t>đoạn</a:t>
              </a:r>
              <a:r>
                <a:rPr lang="vi-VN" sz="2800" b="1" dirty="0">
                  <a:latin typeface="Nunito Black" pitchFamily="2" charset="0"/>
                </a:rPr>
                <a:t> văn </a:t>
              </a:r>
              <a:r>
                <a:rPr lang="vi-VN" sz="2800" b="1" dirty="0" err="1">
                  <a:latin typeface="Nunito Black" pitchFamily="2" charset="0"/>
                </a:rPr>
                <a:t>về</a:t>
              </a:r>
              <a:r>
                <a:rPr lang="vi-VN" sz="2800" b="1" dirty="0">
                  <a:latin typeface="Nunito Black" pitchFamily="2" charset="0"/>
                </a:rPr>
                <a:t> </a:t>
              </a:r>
              <a:r>
                <a:rPr lang="vi-VN" sz="2800" b="1" dirty="0" err="1">
                  <a:latin typeface="Nunito Black" pitchFamily="2" charset="0"/>
                </a:rPr>
                <a:t>một</a:t>
              </a:r>
              <a:r>
                <a:rPr lang="vi-VN" sz="2800" b="1" dirty="0">
                  <a:latin typeface="Nunito Black" pitchFamily="2" charset="0"/>
                </a:rPr>
                <a:t> </a:t>
              </a:r>
              <a:r>
                <a:rPr lang="vi-VN" sz="2800" b="1" dirty="0" err="1">
                  <a:latin typeface="Nunito Black" pitchFamily="2" charset="0"/>
                </a:rPr>
                <a:t>người</a:t>
              </a:r>
              <a:r>
                <a:rPr lang="vi-VN" sz="2800" b="1" dirty="0">
                  <a:latin typeface="Nunito Black" pitchFamily="2" charset="0"/>
                </a:rPr>
                <a:t> trong </a:t>
              </a:r>
              <a:r>
                <a:rPr lang="vi-VN" sz="2800" b="1" dirty="0" err="1">
                  <a:latin typeface="Nunito Black" pitchFamily="2" charset="0"/>
                </a:rPr>
                <a:t>trường</a:t>
              </a:r>
              <a:r>
                <a:rPr lang="vi-VN" sz="2800" b="1" dirty="0">
                  <a:latin typeface="Nunito Black" pitchFamily="2" charset="0"/>
                </a:rPr>
                <a:t> </a:t>
              </a:r>
              <a:r>
                <a:rPr lang="vi-VN" sz="2800" b="1" dirty="0" err="1">
                  <a:latin typeface="Nunito Black" pitchFamily="2" charset="0"/>
                </a:rPr>
                <a:t>mà</a:t>
              </a:r>
              <a:r>
                <a:rPr lang="vi-VN" sz="2800" b="1" dirty="0">
                  <a:latin typeface="Nunito Black" pitchFamily="2" charset="0"/>
                </a:rPr>
                <a:t> em yêu </a:t>
              </a:r>
              <a:r>
                <a:rPr lang="vi-VN" sz="2800" b="1" dirty="0" err="1">
                  <a:latin typeface="Nunito Black" pitchFamily="2" charset="0"/>
                </a:rPr>
                <a:t>quý</a:t>
              </a:r>
              <a:r>
                <a:rPr lang="en-US" sz="2800" b="1" dirty="0">
                  <a:latin typeface="Nunito Black" pitchFamily="2" charset="0"/>
                </a:rPr>
                <a:t>.</a:t>
              </a:r>
              <a:endParaRPr lang="vi-VN" sz="2800" b="1" i="0" dirty="0">
                <a:solidFill>
                  <a:srgbClr val="000000"/>
                </a:solidFill>
                <a:effectLst/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430017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6" name="Picture 22">
            <a:extLst>
              <a:ext uri="{FF2B5EF4-FFF2-40B4-BE49-F238E27FC236}">
                <a16:creationId xmlns:a16="http://schemas.microsoft.com/office/drawing/2014/main" id="{4AC649B4-86E2-E3AE-58B4-19DAB2DA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614" y="6039903"/>
            <a:ext cx="1954213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5BF07E2F-C8AE-11BC-304E-78142CB0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614" y="5935128"/>
            <a:ext cx="1535113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1A89F1B7-0607-1C82-81B7-4025D53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689" y="5474753"/>
            <a:ext cx="1325563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71B1A64D-D301-0266-45C6-5262B72C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64" y="3527391"/>
            <a:ext cx="4017963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9C8858E5-86B8-18C7-A889-1DC1BAA4D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527" y="4776254"/>
            <a:ext cx="2867025" cy="65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8B8E4789-FEF9-3DDC-B631-22E098022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77" y="4315878"/>
            <a:ext cx="2301875" cy="6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774A565B-47E1-DE09-50A3-0F73583ED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64" y="3534829"/>
            <a:ext cx="4722813" cy="15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A37164CA-6D4F-9B42-7282-30ED94FA7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77" y="3450690"/>
            <a:ext cx="27273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1DD49FB9-DD83-431F-C37B-AC89D7F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76" y="3325278"/>
            <a:ext cx="1465262" cy="4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BCC95D51-33C4-DE2B-3D9B-D19D84F6F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838" y="2829978"/>
            <a:ext cx="2686050" cy="8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FE328CCC-4F7B-039A-2DB7-ABD5350F4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64" y="3228441"/>
            <a:ext cx="3935413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0B1C9308-28EE-D674-263D-34E7568E6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439" y="2390241"/>
            <a:ext cx="3090863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24C14ACD-8CE5-BFDB-767B-E95A85D6C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863" y="1512353"/>
            <a:ext cx="3557588" cy="110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EEFA92F-5D54-5FEF-083B-0F970214C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64" y="2202915"/>
            <a:ext cx="3635375" cy="17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0E07AE00-09A3-83C1-D394-4796CBB2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51" y="1177391"/>
            <a:ext cx="1966912" cy="41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7A570623-66D5-4564-C845-4EB4D53A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76" y="647166"/>
            <a:ext cx="1814512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A44D05BC-B472-8DD6-EAC7-710C8C015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39" y="123290"/>
            <a:ext cx="1897063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91FCDE0D-899E-40D4-96A9-56362D4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13" y="1085315"/>
            <a:ext cx="256698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AFADA5CE-7C5B-035E-8B86-1FBA96479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26" y="3060165"/>
            <a:ext cx="2400300" cy="14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F766DC-6B62-BB0C-3A8D-CBE23B425D1A}"/>
              </a:ext>
            </a:extLst>
          </p:cNvPr>
          <p:cNvGrpSpPr/>
          <p:nvPr/>
        </p:nvGrpSpPr>
        <p:grpSpPr>
          <a:xfrm>
            <a:off x="253059" y="326545"/>
            <a:ext cx="5126105" cy="2412750"/>
            <a:chOff x="-198289" y="48057"/>
            <a:chExt cx="12091064" cy="1121664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5AD0688C-0B47-9090-6C48-14B5B12AD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-198289" y="48057"/>
              <a:ext cx="11564983" cy="11216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C11280-273B-3242-AE65-38C9CC3949CD}"/>
                </a:ext>
              </a:extLst>
            </p:cNvPr>
            <p:cNvSpPr txBox="1"/>
            <p:nvPr/>
          </p:nvSpPr>
          <p:spPr>
            <a:xfrm>
              <a:off x="708067" y="321876"/>
              <a:ext cx="11184708" cy="557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FF0000"/>
                  </a:solidFill>
                  <a:effectLst/>
                  <a:latin typeface="Nunito Black" pitchFamily="2" charset="0"/>
                </a:rPr>
                <a:t>Câu 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Nunito Black" pitchFamily="2" charset="0"/>
                </a:rPr>
                <a:t>2: </a:t>
              </a:r>
              <a:r>
                <a:rPr lang="vi-VN" sz="2800" b="1" dirty="0" err="1">
                  <a:latin typeface="Nunito Black" pitchFamily="2" charset="0"/>
                </a:rPr>
                <a:t>Viết</a:t>
              </a:r>
              <a:r>
                <a:rPr lang="vi-VN" sz="2800" b="1" dirty="0">
                  <a:latin typeface="Nunito Black" pitchFamily="2" charset="0"/>
                </a:rPr>
                <a:t> </a:t>
              </a:r>
              <a:r>
                <a:rPr lang="vi-VN" sz="2800" b="1" dirty="0" err="1">
                  <a:latin typeface="Nunito Black" pitchFamily="2" charset="0"/>
                </a:rPr>
                <a:t>đoạn</a:t>
              </a:r>
              <a:r>
                <a:rPr lang="vi-VN" sz="2800" b="1" dirty="0">
                  <a:latin typeface="Nunito Black" pitchFamily="2" charset="0"/>
                </a:rPr>
                <a:t> văn </a:t>
              </a:r>
              <a:r>
                <a:rPr lang="vi-VN" sz="2800" b="1" dirty="0" err="1">
                  <a:latin typeface="Nunito Black" pitchFamily="2" charset="0"/>
                </a:rPr>
                <a:t>về</a:t>
              </a:r>
              <a:r>
                <a:rPr lang="vi-VN" sz="2800" b="1" dirty="0">
                  <a:latin typeface="Nunito Black" pitchFamily="2" charset="0"/>
                </a:rPr>
                <a:t> </a:t>
              </a:r>
              <a:r>
                <a:rPr lang="vi-VN" sz="2800" b="1" dirty="0" err="1">
                  <a:latin typeface="Nunito Black" pitchFamily="2" charset="0"/>
                </a:rPr>
                <a:t>một</a:t>
              </a:r>
              <a:r>
                <a:rPr lang="vi-VN" sz="2800" b="1" dirty="0">
                  <a:latin typeface="Nunito Black" pitchFamily="2" charset="0"/>
                </a:rPr>
                <a:t> </a:t>
              </a:r>
              <a:r>
                <a:rPr lang="vi-VN" sz="2800" b="1" dirty="0" err="1">
                  <a:latin typeface="Nunito Black" pitchFamily="2" charset="0"/>
                </a:rPr>
                <a:t>người</a:t>
              </a:r>
              <a:r>
                <a:rPr lang="vi-VN" sz="2800" b="1" dirty="0">
                  <a:latin typeface="Nunito Black" pitchFamily="2" charset="0"/>
                </a:rPr>
                <a:t> trong </a:t>
              </a:r>
              <a:r>
                <a:rPr lang="vi-VN" sz="2800" b="1" dirty="0" err="1">
                  <a:latin typeface="Nunito Black" pitchFamily="2" charset="0"/>
                </a:rPr>
                <a:t>trường</a:t>
              </a:r>
              <a:r>
                <a:rPr lang="vi-VN" sz="2800" b="1" dirty="0">
                  <a:latin typeface="Nunito Black" pitchFamily="2" charset="0"/>
                </a:rPr>
                <a:t> </a:t>
              </a:r>
              <a:r>
                <a:rPr lang="vi-VN" sz="2800" b="1" dirty="0" err="1">
                  <a:latin typeface="Nunito Black" pitchFamily="2" charset="0"/>
                </a:rPr>
                <a:t>mà</a:t>
              </a:r>
              <a:r>
                <a:rPr lang="vi-VN" sz="2800" b="1" dirty="0">
                  <a:latin typeface="Nunito Black" pitchFamily="2" charset="0"/>
                </a:rPr>
                <a:t> em yêu </a:t>
              </a:r>
              <a:r>
                <a:rPr lang="vi-VN" sz="2800" b="1" dirty="0" err="1">
                  <a:latin typeface="Nunito Black" pitchFamily="2" charset="0"/>
                </a:rPr>
                <a:t>quý</a:t>
              </a:r>
              <a:r>
                <a:rPr lang="en-US" sz="2800" b="1" dirty="0">
                  <a:latin typeface="Nunito Black" pitchFamily="2" charset="0"/>
                </a:rPr>
                <a:t>.</a:t>
              </a:r>
              <a:endParaRPr lang="vi-VN" sz="2800" b="1" i="0" dirty="0">
                <a:solidFill>
                  <a:srgbClr val="000000"/>
                </a:solidFill>
                <a:effectLst/>
                <a:latin typeface="Nunito Black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2400" dirty="0">
                <a:solidFill>
                  <a:prstClr val="white"/>
                </a:solidFill>
                <a:cs typeface="+mn-ea"/>
                <a:sym typeface="+mn-lt"/>
              </a:rPr>
              <a:t>LOGO</a:t>
            </a:r>
            <a:endParaRPr kumimoji="1" lang="zh-CN" altLang="en-US" sz="2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TextBox 3">
            <a:hlinkClick r:id="rId2"/>
            <a:extLst>
              <a:ext uri="{FF2B5EF4-FFF2-40B4-BE49-F238E27FC236}">
                <a16:creationId xmlns:a16="http://schemas.microsoft.com/office/drawing/2014/main" id="{55E089A8-C9DA-46DA-9862-57EAB6DD40D6}"/>
              </a:ext>
            </a:extLst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17A54F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17A54F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47E1FD-100C-62BF-790D-6666AA32FBB6}"/>
              </a:ext>
            </a:extLst>
          </p:cNvPr>
          <p:cNvSpPr txBox="1"/>
          <p:nvPr/>
        </p:nvSpPr>
        <p:spPr>
          <a:xfrm>
            <a:off x="2692914" y="2492022"/>
            <a:ext cx="65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1D400"/>
                </a:solidFill>
                <a:effectLst/>
                <a:uLnTx/>
                <a:uFillTx/>
                <a:latin typeface="Sigmar One" panose="00000500000000000000" pitchFamily="2" charset="0"/>
                <a:cs typeface="+mn-cs"/>
              </a:rPr>
              <a:t>Vận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1D400"/>
                </a:solidFill>
                <a:effectLst/>
                <a:uLnTx/>
                <a:uFillTx/>
                <a:latin typeface="Sigmar One" panose="00000500000000000000" pitchFamily="2" charset="0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1D400"/>
                </a:solidFill>
                <a:effectLst/>
                <a:uLnTx/>
                <a:uFillTx/>
                <a:latin typeface="Sigmar One" panose="00000500000000000000" pitchFamily="2" charset="0"/>
                <a:cs typeface="+mn-cs"/>
              </a:rPr>
              <a:t>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1D400"/>
              </a:solidFill>
              <a:effectLst/>
              <a:uLnTx/>
              <a:uFillTx/>
              <a:latin typeface="Sigmar One" panose="000005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88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75880" y="1839903"/>
            <a:ext cx="9187320" cy="2646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4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-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Gv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cho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học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sinh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nhắc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lại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kiến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thức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đã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học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của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ngày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hôm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nay.</a:t>
            </a:r>
          </a:p>
          <a:p>
            <a:pPr algn="ctr" defTabSz="609630"/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- Qua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bài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học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hôm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nay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em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rút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ra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được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bài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học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gì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?</a:t>
            </a:r>
          </a:p>
          <a:p>
            <a:pPr algn="ctr" defTabSz="609630"/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- GV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dặn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HS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chuẩn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bị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bài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sau</a:t>
            </a:r>
            <a:endParaRPr lang="en-US" sz="3200" dirty="0">
              <a:solidFill>
                <a:srgbClr val="1F497D">
                  <a:lumMod val="50000"/>
                </a:srgbClr>
              </a:solidFill>
              <a:latin typeface="Nunito Black" pitchFamily="2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24172" y="270225"/>
            <a:ext cx="2103917" cy="19509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5900" y="4478363"/>
            <a:ext cx="3127433" cy="19560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8534400" y="4385311"/>
            <a:ext cx="3657600" cy="17465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02935">
            <a:off x="8562927" y="3803414"/>
            <a:ext cx="1377755" cy="67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97435"/>
      </p:ext>
    </p:extLst>
  </p:cSld>
  <p:clrMapOvr>
    <a:masterClrMapping/>
  </p:clrMapOvr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3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4131</TotalTime>
  <Words>142</Words>
  <Application>Microsoft Office PowerPoint</Application>
  <PresentationFormat>Widescreen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Microsoft YaHei</vt:lpstr>
      <vt:lpstr>Sigmar One</vt:lpstr>
      <vt:lpstr>Alibaba PuHuiTi</vt:lpstr>
      <vt:lpstr>Calibri</vt:lpstr>
      <vt:lpstr>Baloo 2 ExtraBold</vt:lpstr>
      <vt:lpstr>OpenSans</vt:lpstr>
      <vt:lpstr>KaiTi</vt:lpstr>
      <vt:lpstr>Arial</vt:lpstr>
      <vt:lpstr>Nunito Black</vt:lpstr>
      <vt:lpstr>www.jpppt.com</vt:lpstr>
      <vt:lpstr>Theme1</vt:lpstr>
      <vt:lpstr>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Admin</cp:lastModifiedBy>
  <cp:revision>104</cp:revision>
  <dcterms:created xsi:type="dcterms:W3CDTF">2022-01-15T08:39:00Z</dcterms:created>
  <dcterms:modified xsi:type="dcterms:W3CDTF">2024-11-10T15:41:41Z</dcterms:modified>
</cp:coreProperties>
</file>