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1" r:id="rId3"/>
    <p:sldMasterId id="2147483747" r:id="rId4"/>
    <p:sldMasterId id="2147483786" r:id="rId5"/>
  </p:sldMasterIdLst>
  <p:notesMasterIdLst>
    <p:notesMasterId r:id="rId30"/>
  </p:notesMasterIdLst>
  <p:sldIdLst>
    <p:sldId id="264" r:id="rId6"/>
    <p:sldId id="662" r:id="rId7"/>
    <p:sldId id="661" r:id="rId8"/>
    <p:sldId id="262" r:id="rId9"/>
    <p:sldId id="660" r:id="rId10"/>
    <p:sldId id="2007577210" r:id="rId11"/>
    <p:sldId id="323" r:id="rId12"/>
    <p:sldId id="2007577208" r:id="rId13"/>
    <p:sldId id="310" r:id="rId14"/>
    <p:sldId id="367" r:id="rId15"/>
    <p:sldId id="2007577196" r:id="rId16"/>
    <p:sldId id="2007577174" r:id="rId17"/>
    <p:sldId id="898" r:id="rId18"/>
    <p:sldId id="2007577202" r:id="rId19"/>
    <p:sldId id="411" r:id="rId20"/>
    <p:sldId id="2007577203" r:id="rId21"/>
    <p:sldId id="2007577204" r:id="rId22"/>
    <p:sldId id="2007577200" r:id="rId23"/>
    <p:sldId id="2007577201" r:id="rId24"/>
    <p:sldId id="2007577207" r:id="rId25"/>
    <p:sldId id="2007577197" r:id="rId26"/>
    <p:sldId id="2007577206" r:id="rId27"/>
    <p:sldId id="2007577209" r:id="rId28"/>
    <p:sldId id="6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4A9"/>
    <a:srgbClr val="FBEA5C"/>
    <a:srgbClr val="DDDEDD"/>
    <a:srgbClr val="663300"/>
    <a:srgbClr val="660066"/>
    <a:srgbClr val="FEC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06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2C02A0-42E9-4790-87FE-6F4F29A18017}" type="slidenum">
              <a:rPr lang="zh-CN" altLang="en-US" smtClean="0">
                <a:solidFill>
                  <a:srgbClr val="000000"/>
                </a:solidFill>
              </a:rPr>
              <a:pPr/>
              <a:t>23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1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2C02A0-42E9-4790-87FE-6F4F29A18017}" type="slidenum">
              <a:rPr lang="zh-CN" altLang="en-US" smtClean="0">
                <a:solidFill>
                  <a:srgbClr val="000000"/>
                </a:solidFill>
              </a:rPr>
              <a:pPr/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2C02A0-42E9-4790-87FE-6F4F29A18017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4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3854822-9DCF-42FC-AF80-8D10D279BFDF}" type="slidenum">
              <a:rPr lang="en-US" altLang="zh-CN"/>
              <a:pPr>
                <a:spcBef>
                  <a:spcPct val="0"/>
                </a:spcBef>
              </a:pPr>
              <a:t>8</a:t>
            </a:fld>
            <a:endParaRPr lang="en-US" altLang="zh-CN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4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6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图片 2">
            <a:extLst>
              <a:ext uri="{FF2B5EF4-FFF2-40B4-BE49-F238E27FC236}">
                <a16:creationId xmlns:a16="http://schemas.microsoft.com/office/drawing/2014/main" id="{DD3EB54E-3A0B-9530-C01B-19F43D703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8654D721-C8B8-004D-3228-2486560542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9" name="组合 10">
            <a:extLst>
              <a:ext uri="{FF2B5EF4-FFF2-40B4-BE49-F238E27FC236}">
                <a16:creationId xmlns:a16="http://schemas.microsoft.com/office/drawing/2014/main" id="{3FA36FE2-DDDD-92E2-DE06-4D2470740A62}"/>
              </a:ext>
            </a:extLst>
          </p:cNvPr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8D7612D2-704A-8592-1116-B21033EE0F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6C63F172-2F07-49FB-29EE-64FE8FCD8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016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468015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图片 2">
            <a:extLst>
              <a:ext uri="{FF2B5EF4-FFF2-40B4-BE49-F238E27FC236}">
                <a16:creationId xmlns:a16="http://schemas.microsoft.com/office/drawing/2014/main" id="{DD3EB54E-3A0B-9530-C01B-19F43D703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8654D721-C8B8-004D-3228-2486560542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9" name="组合 10">
            <a:extLst>
              <a:ext uri="{FF2B5EF4-FFF2-40B4-BE49-F238E27FC236}">
                <a16:creationId xmlns:a16="http://schemas.microsoft.com/office/drawing/2014/main" id="{3FA36FE2-DDDD-92E2-DE06-4D2470740A62}"/>
              </a:ext>
            </a:extLst>
          </p:cNvPr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8D7612D2-704A-8592-1116-B21033EE0F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6C63F172-2F07-49FB-29EE-64FE8FCD8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2098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58471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0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802" r:id="rId12"/>
    <p:sldLayoutId id="214748380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80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33.png"/><Relationship Id="rId10" Type="http://schemas.openxmlformats.org/officeDocument/2006/relationships/image" Target="../media/image49.jpg"/><Relationship Id="rId4" Type="http://schemas.openxmlformats.org/officeDocument/2006/relationships/image" Target="../media/image32.pn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236696" y="1297032"/>
            <a:ext cx="971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3442576" y="1767782"/>
            <a:ext cx="3078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B52277-4D9B-B2B2-0ABA-1F0DE3703B79}"/>
              </a:ext>
            </a:extLst>
          </p:cNvPr>
          <p:cNvSpPr txBox="1"/>
          <p:nvPr/>
        </p:nvSpPr>
        <p:spPr>
          <a:xfrm>
            <a:off x="1656109" y="2177927"/>
            <a:ext cx="2455890" cy="578882"/>
          </a:xfrm>
          <a:prstGeom prst="roundRect">
            <a:avLst/>
          </a:prstGeom>
          <a:solidFill>
            <a:srgbClr val="FEC53A"/>
          </a:solidFill>
          <a:ln>
            <a:solidFill>
              <a:srgbClr val="FEC5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5E4CF-BA03-4789-704A-E9DC2B63E17A}"/>
              </a:ext>
            </a:extLst>
          </p:cNvPr>
          <p:cNvSpPr txBox="1"/>
          <p:nvPr/>
        </p:nvSpPr>
        <p:spPr>
          <a:xfrm>
            <a:off x="1656109" y="3038142"/>
            <a:ext cx="2455890" cy="578882"/>
          </a:xfrm>
          <a:prstGeom prst="roundRect">
            <a:avLst/>
          </a:prstGeom>
          <a:solidFill>
            <a:srgbClr val="FEC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DDCBF-4B19-0ED2-FB74-DCFA33C7A432}"/>
              </a:ext>
            </a:extLst>
          </p:cNvPr>
          <p:cNvSpPr txBox="1"/>
          <p:nvPr/>
        </p:nvSpPr>
        <p:spPr>
          <a:xfrm>
            <a:off x="1656109" y="3846985"/>
            <a:ext cx="2455890" cy="578882"/>
          </a:xfrm>
          <a:prstGeom prst="roundRect">
            <a:avLst/>
          </a:prstGeom>
          <a:solidFill>
            <a:srgbClr val="FEC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ACC13-5271-99A9-9AA8-3AB8A36A1B84}"/>
              </a:ext>
            </a:extLst>
          </p:cNvPr>
          <p:cNvSpPr txBox="1"/>
          <p:nvPr/>
        </p:nvSpPr>
        <p:spPr>
          <a:xfrm>
            <a:off x="1656109" y="4655828"/>
            <a:ext cx="2455890" cy="578882"/>
          </a:xfrm>
          <a:prstGeom prst="roundRect">
            <a:avLst/>
          </a:prstGeom>
          <a:solidFill>
            <a:srgbClr val="FEC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D6450-C8A5-00FC-E037-7613A712EE6D}"/>
              </a:ext>
            </a:extLst>
          </p:cNvPr>
          <p:cNvSpPr txBox="1"/>
          <p:nvPr/>
        </p:nvSpPr>
        <p:spPr>
          <a:xfrm>
            <a:off x="4974021" y="2179010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94768-E35C-7E1F-2E67-378C44A7358A}"/>
              </a:ext>
            </a:extLst>
          </p:cNvPr>
          <p:cNvSpPr txBox="1"/>
          <p:nvPr/>
        </p:nvSpPr>
        <p:spPr>
          <a:xfrm>
            <a:off x="4974020" y="2982270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804817-BCD8-D779-F78E-67F61AE898EF}"/>
              </a:ext>
            </a:extLst>
          </p:cNvPr>
          <p:cNvSpPr txBox="1"/>
          <p:nvPr/>
        </p:nvSpPr>
        <p:spPr>
          <a:xfrm>
            <a:off x="4974019" y="3816525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C4FF3A-EB9A-5B43-AF1C-40078CD337F4}"/>
              </a:ext>
            </a:extLst>
          </p:cNvPr>
          <p:cNvSpPr txBox="1"/>
          <p:nvPr/>
        </p:nvSpPr>
        <p:spPr>
          <a:xfrm>
            <a:off x="4974018" y="4625368"/>
            <a:ext cx="4144617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124579" y="227656"/>
            <a:ext cx="4549000" cy="2951619"/>
          </a:xfrm>
          <a:prstGeom prst="cloudCallout">
            <a:avLst>
              <a:gd name="adj1" fmla="val 41464"/>
              <a:gd name="adj2" fmla="val 704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lvl="0" algn="ctr"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 tiếp các từ ngữ về nhà trường trong từng nhóm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840" y="5632773"/>
            <a:ext cx="1673160" cy="91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252098-DBAB-797D-55CA-4209A5936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30" y="3933736"/>
            <a:ext cx="5101218" cy="2924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11E0F-7C0C-ADF9-5A92-676FADFB0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522" y="548520"/>
            <a:ext cx="6380852" cy="1570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602B4-2BCD-701C-27A1-F72CCD494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007" y="2119102"/>
            <a:ext cx="7011881" cy="29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9425B37-2780-6A8A-B900-3B9CA15D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0">
            <a:extLst>
              <a:ext uri="{FF2B5EF4-FFF2-40B4-BE49-F238E27FC236}">
                <a16:creationId xmlns:a16="http://schemas.microsoft.com/office/drawing/2014/main" id="{959535E7-028B-6609-E789-5EC852391BBD}"/>
              </a:ext>
            </a:extLst>
          </p:cNvPr>
          <p:cNvSpPr/>
          <p:nvPr/>
        </p:nvSpPr>
        <p:spPr>
          <a:xfrm>
            <a:off x="431800" y="369642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6">
            <a:extLst>
              <a:ext uri="{FF2B5EF4-FFF2-40B4-BE49-F238E27FC236}">
                <a16:creationId xmlns:a16="http://schemas.microsoft.com/office/drawing/2014/main" id="{F8757523-BE12-B228-BB72-191B42914856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F1924978-5C87-45C5-0267-D089B7DBAE38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7" name="组合 26">
                <a:extLst>
                  <a:ext uri="{FF2B5EF4-FFF2-40B4-BE49-F238E27FC236}">
                    <a16:creationId xmlns:a16="http://schemas.microsoft.com/office/drawing/2014/main" id="{F0EFEDAE-4D95-E27C-F85D-551705AFD24D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9" name="图片 5">
                  <a:extLst>
                    <a:ext uri="{FF2B5EF4-FFF2-40B4-BE49-F238E27FC236}">
                      <a16:creationId xmlns:a16="http://schemas.microsoft.com/office/drawing/2014/main" id="{764368BE-ED4E-CB30-6635-1FAC4CE359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10" name="图片 25">
                  <a:extLst>
                    <a:ext uri="{FF2B5EF4-FFF2-40B4-BE49-F238E27FC236}">
                      <a16:creationId xmlns:a16="http://schemas.microsoft.com/office/drawing/2014/main" id="{589E11AC-56E4-362A-8F10-677191780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8" name="图片 28">
                <a:extLst>
                  <a:ext uri="{FF2B5EF4-FFF2-40B4-BE49-F238E27FC236}">
                    <a16:creationId xmlns:a16="http://schemas.microsoft.com/office/drawing/2014/main" id="{D56BE365-02B6-2A1B-246F-CEDC182B8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6" name="图片 27">
              <a:extLst>
                <a:ext uri="{FF2B5EF4-FFF2-40B4-BE49-F238E27FC236}">
                  <a16:creationId xmlns:a16="http://schemas.microsoft.com/office/drawing/2014/main" id="{57360077-AEB5-7005-F232-D59A5368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pic>
        <p:nvPicPr>
          <p:cNvPr id="13" name="图片 16">
            <a:extLst>
              <a:ext uri="{FF2B5EF4-FFF2-40B4-BE49-F238E27FC236}">
                <a16:creationId xmlns:a16="http://schemas.microsoft.com/office/drawing/2014/main" id="{A336BAFA-377C-2158-A7D2-40DEE69D8B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43" y="5108252"/>
            <a:ext cx="3177388" cy="1749747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32466848-DF0C-AAD5-3E46-4961EEB84C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" y="4761713"/>
            <a:ext cx="1873445" cy="2096286"/>
          </a:xfrm>
          <a:prstGeom prst="rect">
            <a:avLst/>
          </a:prstGeom>
        </p:spPr>
      </p:pic>
      <p:pic>
        <p:nvPicPr>
          <p:cNvPr id="15" name="Picture 14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B9E76190-E4B1-75C0-12C8-F0716B9D0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65" y="960120"/>
            <a:ext cx="8310828" cy="493776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4094E6-7EC5-ECE7-B23D-C2D69A459B6A}"/>
              </a:ext>
            </a:extLst>
          </p:cNvPr>
          <p:cNvSpPr/>
          <p:nvPr/>
        </p:nvSpPr>
        <p:spPr>
          <a:xfrm flipH="1">
            <a:off x="8469448" y="1234612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1FB34AEB-E460-B81B-A973-5AFA17666E52}"/>
              </a:ext>
            </a:extLst>
          </p:cNvPr>
          <p:cNvSpPr/>
          <p:nvPr/>
        </p:nvSpPr>
        <p:spPr>
          <a:xfrm>
            <a:off x="3431840" y="147485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D4485B-6A0E-A68E-59AB-CA0DDC0A7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920" y="841753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38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C80A2-1E7D-A33E-C2CE-6DB9BB319BF1}"/>
              </a:ext>
            </a:extLst>
          </p:cNvPr>
          <p:cNvSpPr txBox="1"/>
          <p:nvPr/>
        </p:nvSpPr>
        <p:spPr>
          <a:xfrm>
            <a:off x="1236696" y="1078466"/>
            <a:ext cx="2094356" cy="801529"/>
          </a:xfrm>
          <a:prstGeom prst="downArrowCallout">
            <a:avLst/>
          </a:prstGeom>
          <a:solidFill>
            <a:srgbClr val="FEC53A"/>
          </a:solidFill>
          <a:ln>
            <a:solidFill>
              <a:srgbClr val="FEC53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F438C-3084-A92B-34DF-CA3469738642}"/>
              </a:ext>
            </a:extLst>
          </p:cNvPr>
          <p:cNvSpPr txBox="1"/>
          <p:nvPr/>
        </p:nvSpPr>
        <p:spPr>
          <a:xfrm>
            <a:off x="3862250" y="1078466"/>
            <a:ext cx="2094356" cy="801529"/>
          </a:xfrm>
          <a:prstGeom prst="downArrowCallout">
            <a:avLst/>
          </a:prstGeom>
          <a:solidFill>
            <a:srgbClr val="FEC53A"/>
          </a:solidFill>
          <a:ln>
            <a:solidFill>
              <a:srgbClr val="FEC53A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điểm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B05B4-07A9-0CEB-0FB1-EA2BBE5C2CE9}"/>
              </a:ext>
            </a:extLst>
          </p:cNvPr>
          <p:cNvSpPr txBox="1"/>
          <p:nvPr/>
        </p:nvSpPr>
        <p:spPr>
          <a:xfrm>
            <a:off x="6369400" y="1095640"/>
            <a:ext cx="2094356" cy="801529"/>
          </a:xfrm>
          <a:prstGeom prst="downArrowCallout">
            <a:avLst/>
          </a:prstGeom>
          <a:solidFill>
            <a:srgbClr val="FEC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758AC-3996-6AD4-896D-09FFF22E60C5}"/>
              </a:ext>
            </a:extLst>
          </p:cNvPr>
          <p:cNvSpPr txBox="1"/>
          <p:nvPr/>
        </p:nvSpPr>
        <p:spPr>
          <a:xfrm>
            <a:off x="9040618" y="1095640"/>
            <a:ext cx="2094356" cy="801529"/>
          </a:xfrm>
          <a:prstGeom prst="downArrowCallout">
            <a:avLst/>
          </a:prstGeom>
          <a:solidFill>
            <a:srgbClr val="FEC5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5FFBF49D-7214-4481-A222-5096D21C0791}"/>
              </a:ext>
            </a:extLst>
          </p:cNvPr>
          <p:cNvSpPr/>
          <p:nvPr/>
        </p:nvSpPr>
        <p:spPr>
          <a:xfrm>
            <a:off x="1361928" y="1917416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E18CBC2D-E7DC-FDB2-B7C7-8DFE676A1BFE}"/>
              </a:ext>
            </a:extLst>
          </p:cNvPr>
          <p:cNvSpPr/>
          <p:nvPr/>
        </p:nvSpPr>
        <p:spPr>
          <a:xfrm>
            <a:off x="1361928" y="2625119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noProof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50E5F0D1-10AD-A108-1D08-B753A3888238}"/>
              </a:ext>
            </a:extLst>
          </p:cNvPr>
          <p:cNvSpPr/>
          <p:nvPr/>
        </p:nvSpPr>
        <p:spPr>
          <a:xfrm>
            <a:off x="1362616" y="3332822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iệu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519F28B9-3A92-8154-E297-81A862AC606F}"/>
              </a:ext>
            </a:extLst>
          </p:cNvPr>
          <p:cNvSpPr/>
          <p:nvPr/>
        </p:nvSpPr>
        <p:spPr>
          <a:xfrm>
            <a:off x="1361928" y="4052475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43408DB9-FE64-2832-97B9-6BF0F535006E}"/>
              </a:ext>
            </a:extLst>
          </p:cNvPr>
          <p:cNvSpPr/>
          <p:nvPr/>
        </p:nvSpPr>
        <p:spPr>
          <a:xfrm>
            <a:off x="1361928" y="4772128"/>
            <a:ext cx="1883648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1F1871C1-32C3-5519-4B4C-CE4EFC84627C}"/>
              </a:ext>
            </a:extLst>
          </p:cNvPr>
          <p:cNvSpPr/>
          <p:nvPr/>
        </p:nvSpPr>
        <p:spPr>
          <a:xfrm>
            <a:off x="3850834" y="1917416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ớp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B1BDE3E3-BB75-4351-919E-BEBDBF0534A6}"/>
              </a:ext>
            </a:extLst>
          </p:cNvPr>
          <p:cNvSpPr/>
          <p:nvPr/>
        </p:nvSpPr>
        <p:spPr>
          <a:xfrm>
            <a:off x="3850834" y="2626799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F74E9A18-B5EA-5E1D-DD79-4A8864A41DEA}"/>
              </a:ext>
            </a:extLst>
          </p:cNvPr>
          <p:cNvSpPr/>
          <p:nvPr/>
        </p:nvSpPr>
        <p:spPr>
          <a:xfrm>
            <a:off x="3821420" y="3332822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76C2E383-9B93-4D29-E689-92DA97F74B1F}"/>
              </a:ext>
            </a:extLst>
          </p:cNvPr>
          <p:cNvSpPr/>
          <p:nvPr/>
        </p:nvSpPr>
        <p:spPr>
          <a:xfrm>
            <a:off x="3821420" y="4032694"/>
            <a:ext cx="2066534" cy="523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C72AC794-6DDB-49E2-204E-5010B68BB539}"/>
              </a:ext>
            </a:extLst>
          </p:cNvPr>
          <p:cNvSpPr/>
          <p:nvPr/>
        </p:nvSpPr>
        <p:spPr>
          <a:xfrm>
            <a:off x="3821420" y="4772128"/>
            <a:ext cx="2066534" cy="50343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B6B6A55F-43D9-EAB1-26EF-D3971C9EAE41}"/>
              </a:ext>
            </a:extLst>
          </p:cNvPr>
          <p:cNvSpPr/>
          <p:nvPr/>
        </p:nvSpPr>
        <p:spPr>
          <a:xfrm>
            <a:off x="6580981" y="1917416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116C4F41-EF2E-C89E-1CD3-5565967A55DD}"/>
              </a:ext>
            </a:extLst>
          </p:cNvPr>
          <p:cNvSpPr/>
          <p:nvPr/>
        </p:nvSpPr>
        <p:spPr>
          <a:xfrm>
            <a:off x="6580981" y="2586922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184CFD2F-9B59-F6F0-460F-D4E0E49D6C8B}"/>
              </a:ext>
            </a:extLst>
          </p:cNvPr>
          <p:cNvSpPr/>
          <p:nvPr/>
        </p:nvSpPr>
        <p:spPr>
          <a:xfrm>
            <a:off x="6580981" y="3321029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4F3AABD1-9610-6A90-D400-DEFEE1D83353}"/>
              </a:ext>
            </a:extLst>
          </p:cNvPr>
          <p:cNvSpPr/>
          <p:nvPr/>
        </p:nvSpPr>
        <p:spPr>
          <a:xfrm>
            <a:off x="6580981" y="4046385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hấn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CE84AABE-F9C6-FB23-9E99-4040E66FB7B2}"/>
              </a:ext>
            </a:extLst>
          </p:cNvPr>
          <p:cNvSpPr/>
          <p:nvPr/>
        </p:nvSpPr>
        <p:spPr>
          <a:xfrm>
            <a:off x="6580981" y="4689275"/>
            <a:ext cx="1748148" cy="473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ách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2D5E84A1-F1F2-0E80-BE0F-B3DDEA2B72EF}"/>
              </a:ext>
            </a:extLst>
          </p:cNvPr>
          <p:cNvSpPr/>
          <p:nvPr/>
        </p:nvSpPr>
        <p:spPr>
          <a:xfrm>
            <a:off x="9153810" y="1897169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ACF5FCF3-6FFB-E1A9-AC6A-7963235934D1}"/>
              </a:ext>
            </a:extLst>
          </p:cNvPr>
          <p:cNvSpPr/>
          <p:nvPr/>
        </p:nvSpPr>
        <p:spPr>
          <a:xfrm>
            <a:off x="9153810" y="2595673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E66B64D9-6728-38C8-1352-38BABE35F384}"/>
              </a:ext>
            </a:extLst>
          </p:cNvPr>
          <p:cNvSpPr/>
          <p:nvPr/>
        </p:nvSpPr>
        <p:spPr>
          <a:xfrm>
            <a:off x="9153810" y="3311089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99842DBF-2EFA-9894-77FE-3068783E4CFB}"/>
              </a:ext>
            </a:extLst>
          </p:cNvPr>
          <p:cNvSpPr/>
          <p:nvPr/>
        </p:nvSpPr>
        <p:spPr>
          <a:xfrm>
            <a:off x="9170859" y="4007477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4717DDA6-4E62-2F5E-FF2D-CB3381BB8F1E}"/>
              </a:ext>
            </a:extLst>
          </p:cNvPr>
          <p:cNvSpPr/>
          <p:nvPr/>
        </p:nvSpPr>
        <p:spPr>
          <a:xfrm>
            <a:off x="9153810" y="4679335"/>
            <a:ext cx="1867972" cy="4835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4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1"/>
            <a:ext cx="6477000" cy="246132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91744" y="-52445"/>
            <a:ext cx="4992555" cy="2650760"/>
            <a:chOff x="2843808" y="-39334"/>
            <a:chExt cx="3744416" cy="1988070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843808" y="1229164"/>
              <a:ext cx="3744416" cy="71957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llRoundGothic" panose="020B0703020202020104" pitchFamily="34" charset="0"/>
                  <a:ea typeface="华康方圆体W7(P)" pitchFamily="82" charset="-122"/>
                </a:rPr>
                <a:t>HOẠT ĐỘNG 2:</a:t>
              </a:r>
              <a:endParaRPr lang="zh-CN" alt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文本框 67">
            <a:extLst>
              <a:ext uri="{FF2B5EF4-FFF2-40B4-BE49-F238E27FC236}">
                <a16:creationId xmlns:a16="http://schemas.microsoft.com/office/drawing/2014/main" id="{86C3B8E2-6198-447A-B67C-C2B7214DEA4E}"/>
              </a:ext>
            </a:extLst>
          </p:cNvPr>
          <p:cNvSpPr txBox="1"/>
          <p:nvPr/>
        </p:nvSpPr>
        <p:spPr>
          <a:xfrm>
            <a:off x="3791744" y="3164353"/>
            <a:ext cx="4992555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VNNexa Rust Sans Bla" panose="020B0606040200020203" pitchFamily="34" charset="0"/>
                <a:cs typeface="Arial" panose="020B0604020202020204" pitchFamily="34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0295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296377" y="982579"/>
            <a:ext cx="563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rgbClr val="660066"/>
                </a:solidFill>
              </a:rPr>
              <a:t>Câu </a:t>
            </a:r>
            <a:r>
              <a:rPr lang="vi-VN" sz="2800" b="1" dirty="0" err="1">
                <a:solidFill>
                  <a:srgbClr val="660066"/>
                </a:solidFill>
              </a:rPr>
              <a:t>nào</a:t>
            </a:r>
            <a:r>
              <a:rPr lang="vi-VN" sz="2800" b="1" dirty="0">
                <a:solidFill>
                  <a:srgbClr val="660066"/>
                </a:solidFill>
              </a:rPr>
              <a:t> </a:t>
            </a:r>
            <a:r>
              <a:rPr lang="vi-VN" sz="2800" b="1" dirty="0" err="1">
                <a:solidFill>
                  <a:srgbClr val="660066"/>
                </a:solidFill>
              </a:rPr>
              <a:t>dưới</a:t>
            </a:r>
            <a:r>
              <a:rPr lang="vi-VN" sz="2800" b="1" dirty="0">
                <a:solidFill>
                  <a:srgbClr val="660066"/>
                </a:solidFill>
              </a:rPr>
              <a:t> đây </a:t>
            </a:r>
            <a:r>
              <a:rPr lang="vi-VN" sz="2800" b="1" dirty="0" err="1">
                <a:solidFill>
                  <a:srgbClr val="660066"/>
                </a:solidFill>
              </a:rPr>
              <a:t>là</a:t>
            </a:r>
            <a:r>
              <a:rPr lang="vi-VN" sz="2800" b="1" dirty="0">
                <a:solidFill>
                  <a:srgbClr val="660066"/>
                </a:solidFill>
              </a:rPr>
              <a:t> câu </a:t>
            </a:r>
            <a:r>
              <a:rPr lang="vi-VN" sz="2800" b="1" dirty="0" err="1">
                <a:solidFill>
                  <a:srgbClr val="660066"/>
                </a:solidFill>
              </a:rPr>
              <a:t>hỏi</a:t>
            </a:r>
            <a:r>
              <a:rPr lang="vi-VN" sz="2800" b="1" dirty="0">
                <a:solidFill>
                  <a:srgbClr val="660066"/>
                </a:solidFill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 flipV="1">
            <a:off x="1803991" y="1411519"/>
            <a:ext cx="1356652" cy="99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7D6450-C8A5-00FC-E037-7613A712EE6D}"/>
              </a:ext>
            </a:extLst>
          </p:cNvPr>
          <p:cNvSpPr txBox="1"/>
          <p:nvPr/>
        </p:nvSpPr>
        <p:spPr>
          <a:xfrm>
            <a:off x="1456121" y="1746572"/>
            <a:ext cx="7419522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0" i="0" dirty="0" smtClean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smtClean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làm gì để giúp đỡ mẹ?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79C60A-08E3-5EFE-C144-95F26C349453}"/>
              </a:ext>
            </a:extLst>
          </p:cNvPr>
          <p:cNvCxnSpPr>
            <a:cxnSpLocks/>
          </p:cNvCxnSpPr>
          <p:nvPr/>
        </p:nvCxnSpPr>
        <p:spPr>
          <a:xfrm>
            <a:off x="4964634" y="1421458"/>
            <a:ext cx="1515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554638-3CDD-ADCF-947F-584102C9C366}"/>
              </a:ext>
            </a:extLst>
          </p:cNvPr>
          <p:cNvSpPr txBox="1"/>
          <p:nvPr/>
        </p:nvSpPr>
        <p:spPr>
          <a:xfrm>
            <a:off x="1456121" y="2642097"/>
            <a:ext cx="7419522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70904" y="4225050"/>
            <a:ext cx="5818909" cy="1993350"/>
            <a:chOff x="2032590" y="4116505"/>
            <a:chExt cx="6843053" cy="2186239"/>
          </a:xfrm>
        </p:grpSpPr>
        <p:pic>
          <p:nvPicPr>
            <p:cNvPr id="19" name="图片 5">
              <a:extLst>
                <a:ext uri="{FF2B5EF4-FFF2-40B4-BE49-F238E27FC236}">
                  <a16:creationId xmlns:a16="http://schemas.microsoft.com/office/drawing/2014/main" id="{00DD4B69-A01C-D0DD-F4D7-0EE268508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374" r="616" b="18307"/>
            <a:stretch/>
          </p:blipFill>
          <p:spPr>
            <a:xfrm>
              <a:off x="2032590" y="4116505"/>
              <a:ext cx="6843053" cy="21862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3AA4E5-099E-B9BC-6F45-DF1C453930F4}"/>
                </a:ext>
              </a:extLst>
            </p:cNvPr>
            <p:cNvSpPr txBox="1"/>
            <p:nvPr/>
          </p:nvSpPr>
          <p:spPr>
            <a:xfrm>
              <a:off x="2738291" y="4913175"/>
              <a:ext cx="56279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4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kumimoji="0" lang="en-US" sz="240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âu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cuối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BC68F25-FE6B-6B1D-DBF5-8677FED87733}"/>
              </a:ext>
            </a:extLst>
          </p:cNvPr>
          <p:cNvSpPr txBox="1"/>
          <p:nvPr/>
        </p:nvSpPr>
        <p:spPr>
          <a:xfrm>
            <a:off x="1456121" y="3537623"/>
            <a:ext cx="8950149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C53A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con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giặt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sơ mi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lót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đi </a:t>
            </a:r>
            <a:r>
              <a:rPr lang="vi-VN" sz="2800" b="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4" name="Oval 3"/>
          <p:cNvSpPr/>
          <p:nvPr/>
        </p:nvSpPr>
        <p:spPr>
          <a:xfrm>
            <a:off x="1331429" y="1746572"/>
            <a:ext cx="576469" cy="5788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0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0DB21-12CB-6F1E-5DEE-AD6193B1CF86}"/>
              </a:ext>
            </a:extLst>
          </p:cNvPr>
          <p:cNvSpPr txBox="1"/>
          <p:nvPr/>
        </p:nvSpPr>
        <p:spPr>
          <a:xfrm>
            <a:off x="1699593" y="193433"/>
            <a:ext cx="9044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522CF-6969-C053-6DC5-D49DBEC699B7}"/>
              </a:ext>
            </a:extLst>
          </p:cNvPr>
          <p:cNvSpPr txBox="1"/>
          <p:nvPr/>
        </p:nvSpPr>
        <p:spPr>
          <a:xfrm>
            <a:off x="1310369" y="887074"/>
            <a:ext cx="10072435" cy="37797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tẩy đáp lại: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A212F-2CBE-DB45-9191-E3A04B58FE7E}"/>
              </a:ext>
            </a:extLst>
          </p:cNvPr>
          <p:cNvSpPr txBox="1"/>
          <p:nvPr/>
        </p:nvSpPr>
        <p:spPr>
          <a:xfrm>
            <a:off x="1824284" y="4729178"/>
            <a:ext cx="9044607" cy="173664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nhân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câu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trên.</a:t>
            </a:r>
          </a:p>
          <a:p>
            <a:pPr algn="just"/>
            <a:r>
              <a:rPr lang="vi-VN" sz="240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Trong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ai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r>
              <a:rPr lang="en-US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mức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vi-VN" sz="2400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vi-VN" sz="240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câu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i="0" dirty="0" err="1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vi-VN" sz="2400" i="0" dirty="0">
                <a:solidFill>
                  <a:srgbClr val="7030A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trên.</a:t>
            </a:r>
          </a:p>
        </p:txBody>
      </p:sp>
    </p:spTree>
    <p:extLst>
      <p:ext uri="{BB962C8B-B14F-4D97-AF65-F5344CB8AC3E}">
        <p14:creationId xmlns:p14="http://schemas.microsoft.com/office/powerpoint/2010/main" val="3797326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3080696" y="1798329"/>
            <a:ext cx="6691266" cy="663388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170432" y="2809563"/>
            <a:ext cx="1468859" cy="6633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170432" y="3917672"/>
            <a:ext cx="1364950" cy="663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2800" noProof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noProof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170432" y="4998589"/>
            <a:ext cx="1690393" cy="663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noProof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170432" y="1798329"/>
            <a:ext cx="762277" cy="6633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3080696" y="2878737"/>
            <a:ext cx="4090693" cy="663387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3080696" y="3917672"/>
            <a:ext cx="8181387" cy="663388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noProof="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ở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3080696" y="4998589"/>
            <a:ext cx="8006163" cy="663388"/>
          </a:xfrm>
          <a:prstGeom prst="roundRect">
            <a:avLst/>
          </a:prstGeom>
          <a:solidFill>
            <a:srgbClr val="FEE4A9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6042" y="935182"/>
            <a:ext cx="153785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GỢI Ý: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9425B37-2780-6A8A-B900-3B9CA15D4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0">
            <a:extLst>
              <a:ext uri="{FF2B5EF4-FFF2-40B4-BE49-F238E27FC236}">
                <a16:creationId xmlns:a16="http://schemas.microsoft.com/office/drawing/2014/main" id="{959535E7-028B-6609-E789-5EC852391BBD}"/>
              </a:ext>
            </a:extLst>
          </p:cNvPr>
          <p:cNvSpPr/>
          <p:nvPr/>
        </p:nvSpPr>
        <p:spPr>
          <a:xfrm>
            <a:off x="431800" y="369642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6">
            <a:extLst>
              <a:ext uri="{FF2B5EF4-FFF2-40B4-BE49-F238E27FC236}">
                <a16:creationId xmlns:a16="http://schemas.microsoft.com/office/drawing/2014/main" id="{F8757523-BE12-B228-BB72-191B42914856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F1924978-5C87-45C5-0267-D089B7DBAE38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7" name="组合 26">
                <a:extLst>
                  <a:ext uri="{FF2B5EF4-FFF2-40B4-BE49-F238E27FC236}">
                    <a16:creationId xmlns:a16="http://schemas.microsoft.com/office/drawing/2014/main" id="{F0EFEDAE-4D95-E27C-F85D-551705AFD24D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9" name="图片 5">
                  <a:extLst>
                    <a:ext uri="{FF2B5EF4-FFF2-40B4-BE49-F238E27FC236}">
                      <a16:creationId xmlns:a16="http://schemas.microsoft.com/office/drawing/2014/main" id="{764368BE-ED4E-CB30-6635-1FAC4CE359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10" name="图片 25">
                  <a:extLst>
                    <a:ext uri="{FF2B5EF4-FFF2-40B4-BE49-F238E27FC236}">
                      <a16:creationId xmlns:a16="http://schemas.microsoft.com/office/drawing/2014/main" id="{589E11AC-56E4-362A-8F10-677191780F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8" name="图片 28">
                <a:extLst>
                  <a:ext uri="{FF2B5EF4-FFF2-40B4-BE49-F238E27FC236}">
                    <a16:creationId xmlns:a16="http://schemas.microsoft.com/office/drawing/2014/main" id="{D56BE365-02B6-2A1B-246F-CEDC182B8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6" name="图片 27">
              <a:extLst>
                <a:ext uri="{FF2B5EF4-FFF2-40B4-BE49-F238E27FC236}">
                  <a16:creationId xmlns:a16="http://schemas.microsoft.com/office/drawing/2014/main" id="{57360077-AEB5-7005-F232-D59A5368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pic>
        <p:nvPicPr>
          <p:cNvPr id="13" name="图片 16">
            <a:extLst>
              <a:ext uri="{FF2B5EF4-FFF2-40B4-BE49-F238E27FC236}">
                <a16:creationId xmlns:a16="http://schemas.microsoft.com/office/drawing/2014/main" id="{A336BAFA-377C-2158-A7D2-40DEE69D8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43" y="5108252"/>
            <a:ext cx="3177388" cy="1749747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32466848-DF0C-AAD5-3E46-4961EEB84C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" y="4761713"/>
            <a:ext cx="1873445" cy="2096286"/>
          </a:xfrm>
          <a:prstGeom prst="rect">
            <a:avLst/>
          </a:prstGeom>
        </p:spPr>
      </p:pic>
      <p:pic>
        <p:nvPicPr>
          <p:cNvPr id="15" name="Picture 14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B9E76190-E4B1-75C0-12C8-F0716B9D0A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65" y="960120"/>
            <a:ext cx="8310828" cy="4937760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4094E6-7EC5-ECE7-B23D-C2D69A459B6A}"/>
              </a:ext>
            </a:extLst>
          </p:cNvPr>
          <p:cNvSpPr/>
          <p:nvPr/>
        </p:nvSpPr>
        <p:spPr>
          <a:xfrm flipH="1">
            <a:off x="8469448" y="1234612"/>
            <a:ext cx="1843563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1FB34AEB-E460-B81B-A973-5AFA17666E52}"/>
              </a:ext>
            </a:extLst>
          </p:cNvPr>
          <p:cNvSpPr/>
          <p:nvPr/>
        </p:nvSpPr>
        <p:spPr>
          <a:xfrm>
            <a:off x="3431840" y="1474856"/>
            <a:ext cx="18283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D4485B-6A0E-A68E-59AB-CA0DDC0A72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920" y="841753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7725"/>
      </p:ext>
    </p:extLst>
  </p:cSld>
  <p:clrMapOvr>
    <a:masterClrMapping/>
  </p:clrMapOvr>
  <p:transition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6" grpId="0" animBg="1"/>
          <p:bldP spid="1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76" y="-17329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0272" y="2055075"/>
            <a:ext cx="5902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OpenSans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1 – 2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trên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4179150" y="4165787"/>
            <a:ext cx="3198902" cy="2424566"/>
          </a:xfrm>
          <a:prstGeom prst="roundRect">
            <a:avLst/>
          </a:prstGeom>
        </p:spPr>
      </p:pic>
      <p:pic>
        <p:nvPicPr>
          <p:cNvPr id="9" name="Picture 8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8AAD1BBE-C635-3693-D2AD-00ED206576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41" y="4142923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>
            <a:extLst>
              <a:ext uri="{FF2B5EF4-FFF2-40B4-BE49-F238E27FC236}">
                <a16:creationId xmlns:a16="http://schemas.microsoft.com/office/drawing/2014/main" id="{7F81EEBA-FF06-BE45-EFD7-C83894B4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84" y="3241548"/>
            <a:ext cx="445135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8E6DA677-8F1E-2A99-4C0E-648A5D4A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59" y="3292348"/>
            <a:ext cx="42338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BB37897D-17B6-3BA2-851D-E8C705BC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96" y="3087561"/>
            <a:ext cx="4986338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90D5607D-E297-C95C-53FB-28F21E4D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71" y="1252411"/>
            <a:ext cx="4387850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DF07A34-A2B4-4614-4830-ED3D61B5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60" y="2820861"/>
            <a:ext cx="4846637" cy="13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05E5F2B-760A-9AFB-D56D-3C0DB73C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59" y="958723"/>
            <a:ext cx="299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50958DEB-D74A-BF5C-6AD3-18308A9B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96" y="2514474"/>
            <a:ext cx="34940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10E3F38-1A0F-EA33-C86F-34D7D29F6C5C}"/>
              </a:ext>
            </a:extLst>
          </p:cNvPr>
          <p:cNvSpPr/>
          <p:nvPr/>
        </p:nvSpPr>
        <p:spPr>
          <a:xfrm>
            <a:off x="3042666" y="265043"/>
            <a:ext cx="4229099" cy="663388"/>
          </a:xfrm>
          <a:prstGeom prst="roundRect">
            <a:avLst/>
          </a:prstGeom>
          <a:solidFill>
            <a:srgbClr val="FBEA5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Freeform 9"/>
          <p:cNvSpPr>
            <a:spLocks/>
          </p:cNvSpPr>
          <p:nvPr/>
        </p:nvSpPr>
        <p:spPr bwMode="auto">
          <a:xfrm>
            <a:off x="1981200" y="320675"/>
            <a:ext cx="8569325" cy="4335463"/>
          </a:xfrm>
          <a:custGeom>
            <a:avLst/>
            <a:gdLst>
              <a:gd name="T0" fmla="*/ 2147483646 w 2411"/>
              <a:gd name="T1" fmla="*/ 2147483646 h 1559"/>
              <a:gd name="T2" fmla="*/ 2147483646 w 2411"/>
              <a:gd name="T3" fmla="*/ 2147483646 h 1559"/>
              <a:gd name="T4" fmla="*/ 2147483646 w 2411"/>
              <a:gd name="T5" fmla="*/ 2147483646 h 1559"/>
              <a:gd name="T6" fmla="*/ 2147483646 w 2411"/>
              <a:gd name="T7" fmla="*/ 2147483646 h 1559"/>
              <a:gd name="T8" fmla="*/ 2147483646 w 2411"/>
              <a:gd name="T9" fmla="*/ 2147483646 h 1559"/>
              <a:gd name="T10" fmla="*/ 2147483646 w 2411"/>
              <a:gd name="T11" fmla="*/ 2147483646 h 1559"/>
              <a:gd name="T12" fmla="*/ 2147483646 w 2411"/>
              <a:gd name="T13" fmla="*/ 2147483646 h 1559"/>
              <a:gd name="T14" fmla="*/ 2147483646 w 2411"/>
              <a:gd name="T15" fmla="*/ 2147483646 h 1559"/>
              <a:gd name="T16" fmla="*/ 2147483646 w 2411"/>
              <a:gd name="T17" fmla="*/ 2147483646 h 1559"/>
              <a:gd name="T18" fmla="*/ 2147483646 w 2411"/>
              <a:gd name="T19" fmla="*/ 2147483646 h 1559"/>
              <a:gd name="T20" fmla="*/ 2147483646 w 2411"/>
              <a:gd name="T21" fmla="*/ 2147483646 h 1559"/>
              <a:gd name="T22" fmla="*/ 2147483646 w 2411"/>
              <a:gd name="T23" fmla="*/ 2147483646 h 1559"/>
              <a:gd name="T24" fmla="*/ 2147483646 w 2411"/>
              <a:gd name="T25" fmla="*/ 2147483646 h 1559"/>
              <a:gd name="T26" fmla="*/ 2147483646 w 2411"/>
              <a:gd name="T27" fmla="*/ 2147483646 h 1559"/>
              <a:gd name="T28" fmla="*/ 2147483646 w 2411"/>
              <a:gd name="T29" fmla="*/ 2147483646 h 1559"/>
              <a:gd name="T30" fmla="*/ 2147483646 w 2411"/>
              <a:gd name="T31" fmla="*/ 2147483646 h 1559"/>
              <a:gd name="T32" fmla="*/ 2147483646 w 2411"/>
              <a:gd name="T33" fmla="*/ 2147483646 h 1559"/>
              <a:gd name="T34" fmla="*/ 2147483646 w 2411"/>
              <a:gd name="T35" fmla="*/ 2147483646 h 1559"/>
              <a:gd name="T36" fmla="*/ 2147483646 w 2411"/>
              <a:gd name="T37" fmla="*/ 2147483646 h 1559"/>
              <a:gd name="T38" fmla="*/ 2147483646 w 2411"/>
              <a:gd name="T39" fmla="*/ 2147483646 h 1559"/>
              <a:gd name="T40" fmla="*/ 2147483646 w 2411"/>
              <a:gd name="T41" fmla="*/ 2147483646 h 1559"/>
              <a:gd name="T42" fmla="*/ 2147483646 w 2411"/>
              <a:gd name="T43" fmla="*/ 2147483646 h 1559"/>
              <a:gd name="T44" fmla="*/ 2147483646 w 2411"/>
              <a:gd name="T45" fmla="*/ 2147483646 h 1559"/>
              <a:gd name="T46" fmla="*/ 2147483646 w 2411"/>
              <a:gd name="T47" fmla="*/ 2147483646 h 1559"/>
              <a:gd name="T48" fmla="*/ 2147483646 w 2411"/>
              <a:gd name="T49" fmla="*/ 2147483646 h 1559"/>
              <a:gd name="T50" fmla="*/ 2147483646 w 2411"/>
              <a:gd name="T51" fmla="*/ 2147483646 h 1559"/>
              <a:gd name="T52" fmla="*/ 2147483646 w 2411"/>
              <a:gd name="T53" fmla="*/ 2147483646 h 1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19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536575" y="136525"/>
            <a:ext cx="10923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9756775" y="427038"/>
            <a:ext cx="14573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4462463" y="3802063"/>
            <a:ext cx="1803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11179175" y="3859213"/>
            <a:ext cx="1143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45A3B-E1F5-679C-98A5-CD58350E982B}"/>
              </a:ext>
            </a:extLst>
          </p:cNvPr>
          <p:cNvSpPr txBox="1"/>
          <p:nvPr/>
        </p:nvSpPr>
        <p:spPr>
          <a:xfrm>
            <a:off x="1539081" y="2150032"/>
            <a:ext cx="9113837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NHÀ TRƯỜNG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37037-4177-E0B9-ACC5-4D966A766005}"/>
              </a:ext>
            </a:extLst>
          </p:cNvPr>
          <p:cNvSpPr txBox="1"/>
          <p:nvPr/>
        </p:nvSpPr>
        <p:spPr>
          <a:xfrm>
            <a:off x="4657328" y="1124735"/>
            <a:ext cx="321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  <p:pic>
        <p:nvPicPr>
          <p:cNvPr id="10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75" y="-72967"/>
            <a:ext cx="12405353" cy="6970749"/>
          </a:xfrm>
          <a:prstGeom prst="rect">
            <a:avLst/>
          </a:prstGeom>
        </p:spPr>
      </p:pic>
      <p:pic>
        <p:nvPicPr>
          <p:cNvPr id="11" name="图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2" y="406503"/>
            <a:ext cx="9827495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31"/>
          <p:cNvSpPr txBox="1"/>
          <p:nvPr/>
        </p:nvSpPr>
        <p:spPr>
          <a:xfrm>
            <a:off x="2541512" y="1594198"/>
            <a:ext cx="968303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VẬN</a:t>
            </a: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DỤNG VÀ TRẢI NGHIỆM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3" name="文本框 31"/>
          <p:cNvSpPr txBox="1"/>
          <p:nvPr/>
        </p:nvSpPr>
        <p:spPr>
          <a:xfrm>
            <a:off x="1106129" y="3592185"/>
            <a:ext cx="10767654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1/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GV HS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them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từ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về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và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đặt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endParaRPr kumimoji="0" lang="en-US" altLang="zh-CN" sz="3200" b="1" i="0" u="none" strike="noStrike" kern="120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2/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Gọi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HS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đặt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để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về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một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nhân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vật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trong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200" b="1" noProof="0" dirty="0" err="1" smtClean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chuyện</a:t>
            </a:r>
            <a:endParaRPr lang="en-US" altLang="zh-CN" sz="3200" b="1" noProof="0" dirty="0" smtClean="0">
              <a:solidFill>
                <a:srgbClr val="FFFF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3/</a:t>
            </a:r>
            <a:r>
              <a:rPr kumimoji="0" lang="en-US" altLang="zh-CN" sz="32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GV </a:t>
            </a:r>
            <a:r>
              <a:rPr kumimoji="0" lang="en-US" altLang="zh-CN" sz="3200" b="1" i="0" u="none" strike="noStrike" kern="1200" cap="none" spc="0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nhận</a:t>
            </a:r>
            <a:r>
              <a:rPr kumimoji="0" lang="en-US" altLang="zh-CN" sz="32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xét</a:t>
            </a:r>
            <a:r>
              <a:rPr kumimoji="0" lang="en-US" altLang="zh-CN" sz="32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giờ</a:t>
            </a:r>
            <a:r>
              <a:rPr kumimoji="0" lang="en-US" altLang="zh-CN" sz="3200" b="1" i="0" u="none" strike="noStrike" kern="1200" cap="none" spc="0" normalizeH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4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Freeform 9"/>
          <p:cNvSpPr>
            <a:spLocks/>
          </p:cNvSpPr>
          <p:nvPr/>
        </p:nvSpPr>
        <p:spPr bwMode="auto">
          <a:xfrm>
            <a:off x="1981200" y="320675"/>
            <a:ext cx="8569325" cy="4335463"/>
          </a:xfrm>
          <a:custGeom>
            <a:avLst/>
            <a:gdLst>
              <a:gd name="T0" fmla="*/ 2147483646 w 2411"/>
              <a:gd name="T1" fmla="*/ 2147483646 h 1559"/>
              <a:gd name="T2" fmla="*/ 2147483646 w 2411"/>
              <a:gd name="T3" fmla="*/ 2147483646 h 1559"/>
              <a:gd name="T4" fmla="*/ 2147483646 w 2411"/>
              <a:gd name="T5" fmla="*/ 2147483646 h 1559"/>
              <a:gd name="T6" fmla="*/ 2147483646 w 2411"/>
              <a:gd name="T7" fmla="*/ 2147483646 h 1559"/>
              <a:gd name="T8" fmla="*/ 2147483646 w 2411"/>
              <a:gd name="T9" fmla="*/ 2147483646 h 1559"/>
              <a:gd name="T10" fmla="*/ 2147483646 w 2411"/>
              <a:gd name="T11" fmla="*/ 2147483646 h 1559"/>
              <a:gd name="T12" fmla="*/ 2147483646 w 2411"/>
              <a:gd name="T13" fmla="*/ 2147483646 h 1559"/>
              <a:gd name="T14" fmla="*/ 2147483646 w 2411"/>
              <a:gd name="T15" fmla="*/ 2147483646 h 1559"/>
              <a:gd name="T16" fmla="*/ 2147483646 w 2411"/>
              <a:gd name="T17" fmla="*/ 2147483646 h 1559"/>
              <a:gd name="T18" fmla="*/ 2147483646 w 2411"/>
              <a:gd name="T19" fmla="*/ 2147483646 h 1559"/>
              <a:gd name="T20" fmla="*/ 2147483646 w 2411"/>
              <a:gd name="T21" fmla="*/ 2147483646 h 1559"/>
              <a:gd name="T22" fmla="*/ 2147483646 w 2411"/>
              <a:gd name="T23" fmla="*/ 2147483646 h 1559"/>
              <a:gd name="T24" fmla="*/ 2147483646 w 2411"/>
              <a:gd name="T25" fmla="*/ 2147483646 h 1559"/>
              <a:gd name="T26" fmla="*/ 2147483646 w 2411"/>
              <a:gd name="T27" fmla="*/ 2147483646 h 1559"/>
              <a:gd name="T28" fmla="*/ 2147483646 w 2411"/>
              <a:gd name="T29" fmla="*/ 2147483646 h 1559"/>
              <a:gd name="T30" fmla="*/ 2147483646 w 2411"/>
              <a:gd name="T31" fmla="*/ 2147483646 h 1559"/>
              <a:gd name="T32" fmla="*/ 2147483646 w 2411"/>
              <a:gd name="T33" fmla="*/ 2147483646 h 1559"/>
              <a:gd name="T34" fmla="*/ 2147483646 w 2411"/>
              <a:gd name="T35" fmla="*/ 2147483646 h 1559"/>
              <a:gd name="T36" fmla="*/ 2147483646 w 2411"/>
              <a:gd name="T37" fmla="*/ 2147483646 h 1559"/>
              <a:gd name="T38" fmla="*/ 2147483646 w 2411"/>
              <a:gd name="T39" fmla="*/ 2147483646 h 1559"/>
              <a:gd name="T40" fmla="*/ 2147483646 w 2411"/>
              <a:gd name="T41" fmla="*/ 2147483646 h 1559"/>
              <a:gd name="T42" fmla="*/ 2147483646 w 2411"/>
              <a:gd name="T43" fmla="*/ 2147483646 h 1559"/>
              <a:gd name="T44" fmla="*/ 2147483646 w 2411"/>
              <a:gd name="T45" fmla="*/ 2147483646 h 1559"/>
              <a:gd name="T46" fmla="*/ 2147483646 w 2411"/>
              <a:gd name="T47" fmla="*/ 2147483646 h 1559"/>
              <a:gd name="T48" fmla="*/ 2147483646 w 2411"/>
              <a:gd name="T49" fmla="*/ 2147483646 h 1559"/>
              <a:gd name="T50" fmla="*/ 2147483646 w 2411"/>
              <a:gd name="T51" fmla="*/ 2147483646 h 1559"/>
              <a:gd name="T52" fmla="*/ 2147483646 w 2411"/>
              <a:gd name="T53" fmla="*/ 2147483646 h 1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19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536575" y="136525"/>
            <a:ext cx="10923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9756775" y="427038"/>
            <a:ext cx="14573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4462463" y="3802063"/>
            <a:ext cx="1803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11179175" y="3859213"/>
            <a:ext cx="1143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45A3B-E1F5-679C-98A5-CD58350E982B}"/>
              </a:ext>
            </a:extLst>
          </p:cNvPr>
          <p:cNvSpPr txBox="1"/>
          <p:nvPr/>
        </p:nvSpPr>
        <p:spPr>
          <a:xfrm>
            <a:off x="1539081" y="2150032"/>
            <a:ext cx="9113837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NHÀ TRƯỜNG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37037-4177-E0B9-ACC5-4D966A766005}"/>
              </a:ext>
            </a:extLst>
          </p:cNvPr>
          <p:cNvSpPr txBox="1"/>
          <p:nvPr/>
        </p:nvSpPr>
        <p:spPr>
          <a:xfrm>
            <a:off x="4657328" y="1124735"/>
            <a:ext cx="321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692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Freeform 9"/>
          <p:cNvSpPr>
            <a:spLocks/>
          </p:cNvSpPr>
          <p:nvPr/>
        </p:nvSpPr>
        <p:spPr bwMode="auto">
          <a:xfrm>
            <a:off x="1981200" y="320675"/>
            <a:ext cx="8569325" cy="4335463"/>
          </a:xfrm>
          <a:custGeom>
            <a:avLst/>
            <a:gdLst>
              <a:gd name="T0" fmla="*/ 2147483646 w 2411"/>
              <a:gd name="T1" fmla="*/ 2147483646 h 1559"/>
              <a:gd name="T2" fmla="*/ 2147483646 w 2411"/>
              <a:gd name="T3" fmla="*/ 2147483646 h 1559"/>
              <a:gd name="T4" fmla="*/ 2147483646 w 2411"/>
              <a:gd name="T5" fmla="*/ 2147483646 h 1559"/>
              <a:gd name="T6" fmla="*/ 2147483646 w 2411"/>
              <a:gd name="T7" fmla="*/ 2147483646 h 1559"/>
              <a:gd name="T8" fmla="*/ 2147483646 w 2411"/>
              <a:gd name="T9" fmla="*/ 2147483646 h 1559"/>
              <a:gd name="T10" fmla="*/ 2147483646 w 2411"/>
              <a:gd name="T11" fmla="*/ 2147483646 h 1559"/>
              <a:gd name="T12" fmla="*/ 2147483646 w 2411"/>
              <a:gd name="T13" fmla="*/ 2147483646 h 1559"/>
              <a:gd name="T14" fmla="*/ 2147483646 w 2411"/>
              <a:gd name="T15" fmla="*/ 2147483646 h 1559"/>
              <a:gd name="T16" fmla="*/ 2147483646 w 2411"/>
              <a:gd name="T17" fmla="*/ 2147483646 h 1559"/>
              <a:gd name="T18" fmla="*/ 2147483646 w 2411"/>
              <a:gd name="T19" fmla="*/ 2147483646 h 1559"/>
              <a:gd name="T20" fmla="*/ 2147483646 w 2411"/>
              <a:gd name="T21" fmla="*/ 2147483646 h 1559"/>
              <a:gd name="T22" fmla="*/ 2147483646 w 2411"/>
              <a:gd name="T23" fmla="*/ 2147483646 h 1559"/>
              <a:gd name="T24" fmla="*/ 2147483646 w 2411"/>
              <a:gd name="T25" fmla="*/ 2147483646 h 1559"/>
              <a:gd name="T26" fmla="*/ 2147483646 w 2411"/>
              <a:gd name="T27" fmla="*/ 2147483646 h 1559"/>
              <a:gd name="T28" fmla="*/ 2147483646 w 2411"/>
              <a:gd name="T29" fmla="*/ 2147483646 h 1559"/>
              <a:gd name="T30" fmla="*/ 2147483646 w 2411"/>
              <a:gd name="T31" fmla="*/ 2147483646 h 1559"/>
              <a:gd name="T32" fmla="*/ 2147483646 w 2411"/>
              <a:gd name="T33" fmla="*/ 2147483646 h 1559"/>
              <a:gd name="T34" fmla="*/ 2147483646 w 2411"/>
              <a:gd name="T35" fmla="*/ 2147483646 h 1559"/>
              <a:gd name="T36" fmla="*/ 2147483646 w 2411"/>
              <a:gd name="T37" fmla="*/ 2147483646 h 1559"/>
              <a:gd name="T38" fmla="*/ 2147483646 w 2411"/>
              <a:gd name="T39" fmla="*/ 2147483646 h 1559"/>
              <a:gd name="T40" fmla="*/ 2147483646 w 2411"/>
              <a:gd name="T41" fmla="*/ 2147483646 h 1559"/>
              <a:gd name="T42" fmla="*/ 2147483646 w 2411"/>
              <a:gd name="T43" fmla="*/ 2147483646 h 1559"/>
              <a:gd name="T44" fmla="*/ 2147483646 w 2411"/>
              <a:gd name="T45" fmla="*/ 2147483646 h 1559"/>
              <a:gd name="T46" fmla="*/ 2147483646 w 2411"/>
              <a:gd name="T47" fmla="*/ 2147483646 h 1559"/>
              <a:gd name="T48" fmla="*/ 2147483646 w 2411"/>
              <a:gd name="T49" fmla="*/ 2147483646 h 1559"/>
              <a:gd name="T50" fmla="*/ 2147483646 w 2411"/>
              <a:gd name="T51" fmla="*/ 2147483646 h 1559"/>
              <a:gd name="T52" fmla="*/ 2147483646 w 2411"/>
              <a:gd name="T53" fmla="*/ 2147483646 h 1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19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6666" r="20952" b="53651"/>
          <a:stretch>
            <a:fillRect/>
          </a:stretch>
        </p:blipFill>
        <p:spPr bwMode="auto">
          <a:xfrm>
            <a:off x="536575" y="136525"/>
            <a:ext cx="109235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1" r="27975" b="38837"/>
          <a:stretch>
            <a:fillRect/>
          </a:stretch>
        </p:blipFill>
        <p:spPr bwMode="auto">
          <a:xfrm>
            <a:off x="9756775" y="427038"/>
            <a:ext cx="14573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 bwMode="auto">
          <a:xfrm>
            <a:off x="4462463" y="3802063"/>
            <a:ext cx="1803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 bwMode="auto">
          <a:xfrm>
            <a:off x="11179175" y="3859213"/>
            <a:ext cx="1143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45A3B-E1F5-679C-98A5-CD58350E982B}"/>
              </a:ext>
            </a:extLst>
          </p:cNvPr>
          <p:cNvSpPr txBox="1"/>
          <p:nvPr/>
        </p:nvSpPr>
        <p:spPr>
          <a:xfrm>
            <a:off x="1539081" y="2150032"/>
            <a:ext cx="9113837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NHÀ TRƯỜNG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37037-4177-E0B9-ACC5-4D966A766005}"/>
              </a:ext>
            </a:extLst>
          </p:cNvPr>
          <p:cNvSpPr txBox="1"/>
          <p:nvPr/>
        </p:nvSpPr>
        <p:spPr>
          <a:xfrm>
            <a:off x="4657328" y="1124735"/>
            <a:ext cx="321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  <p:pic>
        <p:nvPicPr>
          <p:cNvPr id="10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11" name="图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2" y="406503"/>
            <a:ext cx="9827495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31"/>
          <p:cNvSpPr txBox="1"/>
          <p:nvPr/>
        </p:nvSpPr>
        <p:spPr>
          <a:xfrm>
            <a:off x="4173794" y="1531423"/>
            <a:ext cx="545280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PHÁ 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43" y="670008"/>
            <a:ext cx="1060468" cy="1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24" y="3127404"/>
            <a:ext cx="6069830" cy="37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FB0BF2-4BF9-10DA-1584-4FF013C4EE41}"/>
              </a:ext>
            </a:extLst>
          </p:cNvPr>
          <p:cNvSpPr/>
          <p:nvPr/>
        </p:nvSpPr>
        <p:spPr>
          <a:xfrm>
            <a:off x="4038600" y="1434625"/>
            <a:ext cx="3607148" cy="514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</a:p>
        </p:txBody>
      </p:sp>
      <p:pic>
        <p:nvPicPr>
          <p:cNvPr id="4" name="图片 71688" descr="9">
            <a:extLst>
              <a:ext uri="{FF2B5EF4-FFF2-40B4-BE49-F238E27FC236}">
                <a16:creationId xmlns:a16="http://schemas.microsoft.com/office/drawing/2014/main" id="{AF114DF4-A786-C026-99F9-9718927F1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918" y="2272085"/>
            <a:ext cx="6966721" cy="13231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1689" descr="10">
            <a:extLst>
              <a:ext uri="{FF2B5EF4-FFF2-40B4-BE49-F238E27FC236}">
                <a16:creationId xmlns:a16="http://schemas.microsoft.com/office/drawing/2014/main" id="{1786984D-4FEB-DC21-F969-879F9B1AB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102" y="3723357"/>
            <a:ext cx="7063873" cy="1391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0D2E11-81A6-335A-3B15-B504B6F498B8}"/>
              </a:ext>
            </a:extLst>
          </p:cNvPr>
          <p:cNvSpPr txBox="1"/>
          <p:nvPr/>
        </p:nvSpPr>
        <p:spPr>
          <a:xfrm>
            <a:off x="2819400" y="2416314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các từ ngữ về nhà trường; nhận biết </a:t>
            </a:r>
            <a:r>
              <a:rPr lang="nl-NL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hỏi; 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D1667-E438-5C7A-753A-10F52C81D976}"/>
              </a:ext>
            </a:extLst>
          </p:cNvPr>
          <p:cNvSpPr txBox="1"/>
          <p:nvPr/>
        </p:nvSpPr>
        <p:spPr>
          <a:xfrm>
            <a:off x="2884778" y="3969603"/>
            <a:ext cx="624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</a:t>
            </a:r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các từ ngữ về nhà trường, biết đặt câu </a:t>
            </a:r>
            <a:r>
              <a:rPr lang="nl-NL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hỏi, sử </a:t>
            </a:r>
            <a:r>
              <a:rPr lang="nl-NL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dấu chấm hỏi</a:t>
            </a:r>
            <a:r>
              <a:rPr lang="nl-NL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96A2E05-78B5-474B-2CDE-BDD39EC6B28D}"/>
              </a:ext>
            </a:extLst>
          </p:cNvPr>
          <p:cNvSpPr/>
          <p:nvPr/>
        </p:nvSpPr>
        <p:spPr>
          <a:xfrm>
            <a:off x="1968511" y="2488912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8F2C469-F61D-054C-77FB-58C12596467A}"/>
              </a:ext>
            </a:extLst>
          </p:cNvPr>
          <p:cNvSpPr/>
          <p:nvPr/>
        </p:nvSpPr>
        <p:spPr>
          <a:xfrm>
            <a:off x="1923187" y="3969603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0007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1"/>
            <a:ext cx="6477000" cy="246132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91744" y="-52445"/>
            <a:ext cx="4992555" cy="2743927"/>
            <a:chOff x="2843808" y="-39334"/>
            <a:chExt cx="3744416" cy="2057945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843808" y="1229164"/>
              <a:ext cx="3744416" cy="78944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llRoundGothic" panose="020B0703020202020104" pitchFamily="34" charset="0"/>
                  <a:ea typeface="华康方圆体W7(P)" pitchFamily="82" charset="-122"/>
                </a:rPr>
                <a:t>HOẠT ĐỘNG 1:</a:t>
              </a:r>
              <a:endParaRPr lang="zh-CN" alt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文本框 67">
            <a:extLst>
              <a:ext uri="{FF2B5EF4-FFF2-40B4-BE49-F238E27FC236}">
                <a16:creationId xmlns:a16="http://schemas.microsoft.com/office/drawing/2014/main" id="{86C3B8E2-6198-447A-B67C-C2B7214DEA4E}"/>
              </a:ext>
            </a:extLst>
          </p:cNvPr>
          <p:cNvSpPr txBox="1"/>
          <p:nvPr/>
        </p:nvSpPr>
        <p:spPr>
          <a:xfrm>
            <a:off x="952500" y="3044279"/>
            <a:ext cx="102870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TRƯỜNG HỌC</a:t>
            </a:r>
          </a:p>
        </p:txBody>
      </p:sp>
    </p:spTree>
    <p:extLst>
      <p:ext uri="{BB962C8B-B14F-4D97-AF65-F5344CB8AC3E}">
        <p14:creationId xmlns:p14="http://schemas.microsoft.com/office/powerpoint/2010/main" val="40433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655</Words>
  <Application>Microsoft Office PowerPoint</Application>
  <PresentationFormat>Widescreen</PresentationFormat>
  <Paragraphs>117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47" baseType="lpstr">
      <vt:lpstr>宋体</vt:lpstr>
      <vt:lpstr>宋体</vt:lpstr>
      <vt:lpstr>#9Slide03 AllRoundGothic</vt:lpstr>
      <vt:lpstr>#9Slide03 SVNNexa Rust Sans Bla</vt:lpstr>
      <vt:lpstr>Arial</vt:lpstr>
      <vt:lpstr>Arial-Rounded</vt:lpstr>
      <vt:lpstr>Calibri</vt:lpstr>
      <vt:lpstr>Calibri Light</vt:lpstr>
      <vt:lpstr>DengXian</vt:lpstr>
      <vt:lpstr>DengXian</vt:lpstr>
      <vt:lpstr>等线 Light</vt:lpstr>
      <vt:lpstr>OpenSans</vt:lpstr>
      <vt:lpstr>Times New Roman</vt:lpstr>
      <vt:lpstr>华康方圆体W7(P)</vt:lpstr>
      <vt:lpstr>字魂59号-创粗黑</vt:lpstr>
      <vt:lpstr>思源黑体 CN Regular</vt:lpstr>
      <vt:lpstr>方正少儿简体</vt:lpstr>
      <vt:lpstr>杨任东竹石体-Semibold</vt:lpstr>
      <vt:lpstr>1_Office 主题</vt:lpstr>
      <vt:lpstr>Office 主题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2022-06-25T07:22:12Z</dcterms:created>
  <dcterms:modified xsi:type="dcterms:W3CDTF">2023-10-04T06:35:00Z</dcterms:modified>
</cp:coreProperties>
</file>