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14" r:id="rId3"/>
    <p:sldMasterId id="2147483718" r:id="rId4"/>
  </p:sldMasterIdLst>
  <p:notesMasterIdLst>
    <p:notesMasterId r:id="rId27"/>
  </p:notesMasterIdLst>
  <p:sldIdLst>
    <p:sldId id="399" r:id="rId5"/>
    <p:sldId id="407" r:id="rId6"/>
    <p:sldId id="2007577490" r:id="rId7"/>
    <p:sldId id="273" r:id="rId8"/>
    <p:sldId id="419" r:id="rId9"/>
    <p:sldId id="420" r:id="rId10"/>
    <p:sldId id="279" r:id="rId11"/>
    <p:sldId id="278" r:id="rId12"/>
    <p:sldId id="280" r:id="rId13"/>
    <p:sldId id="281" r:id="rId14"/>
    <p:sldId id="2007577491" r:id="rId15"/>
    <p:sldId id="2007577492" r:id="rId16"/>
    <p:sldId id="2007577493" r:id="rId17"/>
    <p:sldId id="2007577494" r:id="rId18"/>
    <p:sldId id="2007577495" r:id="rId19"/>
    <p:sldId id="2007577496" r:id="rId20"/>
    <p:sldId id="2007577497" r:id="rId21"/>
    <p:sldId id="2007577498" r:id="rId22"/>
    <p:sldId id="2007577499" r:id="rId23"/>
    <p:sldId id="2007577500" r:id="rId24"/>
    <p:sldId id="200757750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2892-9D19-4D03-AD2B-E8A390352133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BA2F2-AF32-4856-9CD2-392FB0A60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9facb8fd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9facb8fd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51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ea94066c5c_0_4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ea94066c5c_0_4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885554">
            <a:off x="-493927" y="-2791401"/>
            <a:ext cx="10721805" cy="10085640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50967" y="891167"/>
            <a:ext cx="9490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50967" y="3677233"/>
            <a:ext cx="6389600" cy="6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8971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08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4635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08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722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093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5051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350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944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5890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3411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9474202" flipH="1">
            <a:off x="2175454" y="20298"/>
            <a:ext cx="7840828" cy="7376159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 rot="1791410">
            <a:off x="9336983" y="-73023"/>
            <a:ext cx="2635453" cy="1584709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" name="Google Shape;16;p3"/>
          <p:cNvGrpSpPr/>
          <p:nvPr/>
        </p:nvGrpSpPr>
        <p:grpSpPr>
          <a:xfrm rot="-1667100">
            <a:off x="54815" y="5138869"/>
            <a:ext cx="2481133" cy="1210641"/>
            <a:chOff x="10083475" y="3839575"/>
            <a:chExt cx="1221925" cy="596225"/>
          </a:xfrm>
        </p:grpSpPr>
        <p:sp>
          <p:nvSpPr>
            <p:cNvPr id="17" name="Google Shape;17;p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717600" y="314720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717600" y="1783767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911400" y="4252433"/>
            <a:ext cx="4369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16530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3117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01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1736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70559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2511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/>
          <p:nvPr/>
        </p:nvSpPr>
        <p:spPr>
          <a:xfrm rot="-5266434">
            <a:off x="-4607638" y="2765049"/>
            <a:ext cx="6277212" cy="4818128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20"/>
          <p:cNvSpPr/>
          <p:nvPr/>
        </p:nvSpPr>
        <p:spPr>
          <a:xfrm rot="817974">
            <a:off x="7685545" y="-2885301"/>
            <a:ext cx="6277316" cy="4817988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20"/>
          <p:cNvSpPr/>
          <p:nvPr/>
        </p:nvSpPr>
        <p:spPr>
          <a:xfrm>
            <a:off x="10170867" y="391056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5588000" y="2167133"/>
            <a:ext cx="5653200" cy="17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subTitle" idx="1"/>
          </p:nvPr>
        </p:nvSpPr>
        <p:spPr>
          <a:xfrm>
            <a:off x="6731000" y="4131600"/>
            <a:ext cx="4510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3401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/>
          <p:nvPr/>
        </p:nvSpPr>
        <p:spPr>
          <a:xfrm rot="5790841">
            <a:off x="7286381" y="-5588093"/>
            <a:ext cx="9409239" cy="6731152"/>
          </a:xfrm>
          <a:custGeom>
            <a:avLst/>
            <a:gdLst/>
            <a:ahLst/>
            <a:cxnLst/>
            <a:rect l="l" t="t" r="r" b="b"/>
            <a:pathLst>
              <a:path w="154478" h="110510" extrusionOk="0">
                <a:moveTo>
                  <a:pt x="31082" y="1"/>
                </a:moveTo>
                <a:cubicBezTo>
                  <a:pt x="24503" y="1"/>
                  <a:pt x="17802" y="2714"/>
                  <a:pt x="12877" y="7188"/>
                </a:cubicBezTo>
                <a:cubicBezTo>
                  <a:pt x="5605" y="13826"/>
                  <a:pt x="1869" y="23633"/>
                  <a:pt x="935" y="33407"/>
                </a:cubicBezTo>
                <a:cubicBezTo>
                  <a:pt x="1" y="43181"/>
                  <a:pt x="1635" y="53054"/>
                  <a:pt x="3670" y="62628"/>
                </a:cubicBezTo>
                <a:cubicBezTo>
                  <a:pt x="6305" y="75003"/>
                  <a:pt x="15645" y="103023"/>
                  <a:pt x="42264" y="106226"/>
                </a:cubicBezTo>
                <a:cubicBezTo>
                  <a:pt x="42909" y="106306"/>
                  <a:pt x="43618" y="106343"/>
                  <a:pt x="44381" y="106343"/>
                </a:cubicBezTo>
                <a:cubicBezTo>
                  <a:pt x="53489" y="106343"/>
                  <a:pt x="70321" y="101032"/>
                  <a:pt x="77923" y="99554"/>
                </a:cubicBezTo>
                <a:cubicBezTo>
                  <a:pt x="79366" y="99284"/>
                  <a:pt x="80931" y="99054"/>
                  <a:pt x="82460" y="99054"/>
                </a:cubicBezTo>
                <a:cubicBezTo>
                  <a:pt x="84322" y="99054"/>
                  <a:pt x="86131" y="99395"/>
                  <a:pt x="87597" y="100422"/>
                </a:cubicBezTo>
                <a:cubicBezTo>
                  <a:pt x="98032" y="107755"/>
                  <a:pt x="109022" y="110510"/>
                  <a:pt x="118707" y="110510"/>
                </a:cubicBezTo>
                <a:cubicBezTo>
                  <a:pt x="130785" y="110510"/>
                  <a:pt x="140832" y="106224"/>
                  <a:pt x="145238" y="101189"/>
                </a:cubicBezTo>
                <a:cubicBezTo>
                  <a:pt x="151442" y="94050"/>
                  <a:pt x="154478" y="84444"/>
                  <a:pt x="154444" y="74970"/>
                </a:cubicBezTo>
                <a:cubicBezTo>
                  <a:pt x="154411" y="65530"/>
                  <a:pt x="151476" y="56223"/>
                  <a:pt x="146872" y="47951"/>
                </a:cubicBezTo>
                <a:cubicBezTo>
                  <a:pt x="142936" y="40912"/>
                  <a:pt x="137732" y="34474"/>
                  <a:pt x="131061" y="30005"/>
                </a:cubicBezTo>
                <a:cubicBezTo>
                  <a:pt x="125572" y="26373"/>
                  <a:pt x="119033" y="24127"/>
                  <a:pt x="112487" y="24127"/>
                </a:cubicBezTo>
                <a:cubicBezTo>
                  <a:pt x="111036" y="24127"/>
                  <a:pt x="109585" y="24237"/>
                  <a:pt x="108145" y="24467"/>
                </a:cubicBezTo>
                <a:cubicBezTo>
                  <a:pt x="100206" y="25735"/>
                  <a:pt x="92800" y="30939"/>
                  <a:pt x="89731" y="38377"/>
                </a:cubicBezTo>
                <a:cubicBezTo>
                  <a:pt x="88889" y="40436"/>
                  <a:pt x="86909" y="41766"/>
                  <a:pt x="84719" y="41766"/>
                </a:cubicBezTo>
                <a:cubicBezTo>
                  <a:pt x="84567" y="41766"/>
                  <a:pt x="84414" y="41759"/>
                  <a:pt x="84261" y="41746"/>
                </a:cubicBezTo>
                <a:cubicBezTo>
                  <a:pt x="81893" y="41546"/>
                  <a:pt x="79724" y="40145"/>
                  <a:pt x="78157" y="38377"/>
                </a:cubicBezTo>
                <a:cubicBezTo>
                  <a:pt x="76555" y="36609"/>
                  <a:pt x="54073" y="8322"/>
                  <a:pt x="40196" y="1951"/>
                </a:cubicBezTo>
                <a:cubicBezTo>
                  <a:pt x="37322" y="617"/>
                  <a:pt x="34216" y="1"/>
                  <a:pt x="310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2"/>
          <p:cNvSpPr/>
          <p:nvPr/>
        </p:nvSpPr>
        <p:spPr>
          <a:xfrm rot="6975477">
            <a:off x="-4956147" y="-2646169"/>
            <a:ext cx="9409005" cy="6730985"/>
          </a:xfrm>
          <a:custGeom>
            <a:avLst/>
            <a:gdLst/>
            <a:ahLst/>
            <a:cxnLst/>
            <a:rect l="l" t="t" r="r" b="b"/>
            <a:pathLst>
              <a:path w="154478" h="110510" extrusionOk="0">
                <a:moveTo>
                  <a:pt x="31082" y="1"/>
                </a:moveTo>
                <a:cubicBezTo>
                  <a:pt x="24503" y="1"/>
                  <a:pt x="17802" y="2714"/>
                  <a:pt x="12877" y="7188"/>
                </a:cubicBezTo>
                <a:cubicBezTo>
                  <a:pt x="5605" y="13826"/>
                  <a:pt x="1869" y="23633"/>
                  <a:pt x="935" y="33407"/>
                </a:cubicBezTo>
                <a:cubicBezTo>
                  <a:pt x="1" y="43181"/>
                  <a:pt x="1635" y="53054"/>
                  <a:pt x="3670" y="62628"/>
                </a:cubicBezTo>
                <a:cubicBezTo>
                  <a:pt x="6305" y="75003"/>
                  <a:pt x="15645" y="103023"/>
                  <a:pt x="42264" y="106226"/>
                </a:cubicBezTo>
                <a:cubicBezTo>
                  <a:pt x="42909" y="106306"/>
                  <a:pt x="43618" y="106343"/>
                  <a:pt x="44381" y="106343"/>
                </a:cubicBezTo>
                <a:cubicBezTo>
                  <a:pt x="53489" y="106343"/>
                  <a:pt x="70321" y="101032"/>
                  <a:pt x="77923" y="99554"/>
                </a:cubicBezTo>
                <a:cubicBezTo>
                  <a:pt x="79366" y="99284"/>
                  <a:pt x="80931" y="99054"/>
                  <a:pt x="82460" y="99054"/>
                </a:cubicBezTo>
                <a:cubicBezTo>
                  <a:pt x="84322" y="99054"/>
                  <a:pt x="86131" y="99395"/>
                  <a:pt x="87597" y="100422"/>
                </a:cubicBezTo>
                <a:cubicBezTo>
                  <a:pt x="98032" y="107755"/>
                  <a:pt x="109022" y="110510"/>
                  <a:pt x="118707" y="110510"/>
                </a:cubicBezTo>
                <a:cubicBezTo>
                  <a:pt x="130785" y="110510"/>
                  <a:pt x="140832" y="106224"/>
                  <a:pt x="145238" y="101189"/>
                </a:cubicBezTo>
                <a:cubicBezTo>
                  <a:pt x="151442" y="94050"/>
                  <a:pt x="154478" y="84444"/>
                  <a:pt x="154444" y="74970"/>
                </a:cubicBezTo>
                <a:cubicBezTo>
                  <a:pt x="154411" y="65530"/>
                  <a:pt x="151476" y="56223"/>
                  <a:pt x="146872" y="47951"/>
                </a:cubicBezTo>
                <a:cubicBezTo>
                  <a:pt x="142936" y="40912"/>
                  <a:pt x="137732" y="34474"/>
                  <a:pt x="131061" y="30005"/>
                </a:cubicBezTo>
                <a:cubicBezTo>
                  <a:pt x="125572" y="26373"/>
                  <a:pt x="119033" y="24127"/>
                  <a:pt x="112487" y="24127"/>
                </a:cubicBezTo>
                <a:cubicBezTo>
                  <a:pt x="111036" y="24127"/>
                  <a:pt x="109585" y="24237"/>
                  <a:pt x="108145" y="24467"/>
                </a:cubicBezTo>
                <a:cubicBezTo>
                  <a:pt x="100206" y="25735"/>
                  <a:pt x="92800" y="30939"/>
                  <a:pt x="89731" y="38377"/>
                </a:cubicBezTo>
                <a:cubicBezTo>
                  <a:pt x="88889" y="40436"/>
                  <a:pt x="86909" y="41766"/>
                  <a:pt x="84719" y="41766"/>
                </a:cubicBezTo>
                <a:cubicBezTo>
                  <a:pt x="84567" y="41766"/>
                  <a:pt x="84414" y="41759"/>
                  <a:pt x="84261" y="41746"/>
                </a:cubicBezTo>
                <a:cubicBezTo>
                  <a:pt x="81893" y="41546"/>
                  <a:pt x="79724" y="40145"/>
                  <a:pt x="78157" y="38377"/>
                </a:cubicBezTo>
                <a:cubicBezTo>
                  <a:pt x="76555" y="36609"/>
                  <a:pt x="54073" y="8322"/>
                  <a:pt x="40196" y="1951"/>
                </a:cubicBezTo>
                <a:cubicBezTo>
                  <a:pt x="37322" y="617"/>
                  <a:pt x="34216" y="1"/>
                  <a:pt x="310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2"/>
          <p:cNvSpPr/>
          <p:nvPr/>
        </p:nvSpPr>
        <p:spPr>
          <a:xfrm>
            <a:off x="10738426" y="275104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2"/>
          <p:cNvSpPr/>
          <p:nvPr/>
        </p:nvSpPr>
        <p:spPr>
          <a:xfrm>
            <a:off x="-598733" y="916339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8" name="Google Shape;318;p22"/>
          <p:cNvGrpSpPr/>
          <p:nvPr/>
        </p:nvGrpSpPr>
        <p:grpSpPr>
          <a:xfrm rot="5873223">
            <a:off x="9818279" y="3972849"/>
            <a:ext cx="3685029" cy="4319096"/>
            <a:chOff x="-7501642" y="749515"/>
            <a:chExt cx="2431070" cy="2849374"/>
          </a:xfrm>
        </p:grpSpPr>
        <p:sp>
          <p:nvSpPr>
            <p:cNvPr id="319" name="Google Shape;319;p22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" name="Google Shape;348;p22"/>
          <p:cNvSpPr txBox="1">
            <a:spLocks noGrp="1"/>
          </p:cNvSpPr>
          <p:nvPr>
            <p:ph type="body" idx="1"/>
          </p:nvPr>
        </p:nvSpPr>
        <p:spPr>
          <a:xfrm>
            <a:off x="950967" y="1803400"/>
            <a:ext cx="4990400" cy="3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body" idx="2"/>
          </p:nvPr>
        </p:nvSpPr>
        <p:spPr>
          <a:xfrm>
            <a:off x="6250967" y="2057400"/>
            <a:ext cx="4990400" cy="3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50" name="Google Shape;350;p22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787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/>
          <p:nvPr/>
        </p:nvSpPr>
        <p:spPr>
          <a:xfrm rot="5266434" flipH="1">
            <a:off x="10120529" y="2765049"/>
            <a:ext cx="6277212" cy="4818128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8"/>
          <p:cNvSpPr/>
          <p:nvPr/>
        </p:nvSpPr>
        <p:spPr>
          <a:xfrm rot="-817974" flipH="1">
            <a:off x="-1893358" y="-2885301"/>
            <a:ext cx="6277316" cy="4817988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8"/>
          <p:cNvSpPr/>
          <p:nvPr/>
        </p:nvSpPr>
        <p:spPr>
          <a:xfrm flipH="1">
            <a:off x="111253" y="391056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4" name="Google Shape;464;p28"/>
          <p:cNvGrpSpPr/>
          <p:nvPr/>
        </p:nvGrpSpPr>
        <p:grpSpPr>
          <a:xfrm rot="-10326178">
            <a:off x="-1015553" y="4169943"/>
            <a:ext cx="3685119" cy="4319200"/>
            <a:chOff x="-7501642" y="749515"/>
            <a:chExt cx="2431070" cy="2849374"/>
          </a:xfrm>
        </p:grpSpPr>
        <p:sp>
          <p:nvSpPr>
            <p:cNvPr id="465" name="Google Shape;465;p28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4" name="Google Shape;494;p28"/>
          <p:cNvSpPr/>
          <p:nvPr/>
        </p:nvSpPr>
        <p:spPr>
          <a:xfrm flipH="1">
            <a:off x="10601453" y="6132389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95334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/>
          <p:nvPr/>
        </p:nvSpPr>
        <p:spPr>
          <a:xfrm rot="-1376154" flipH="1">
            <a:off x="-4992126" y="-7771133"/>
            <a:ext cx="14303844" cy="1097869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9"/>
          <p:cNvSpPr/>
          <p:nvPr/>
        </p:nvSpPr>
        <p:spPr>
          <a:xfrm flipH="1">
            <a:off x="10347511" y="391041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29"/>
          <p:cNvSpPr/>
          <p:nvPr/>
        </p:nvSpPr>
        <p:spPr>
          <a:xfrm flipH="1">
            <a:off x="153351" y="6132389"/>
            <a:ext cx="1595243" cy="586260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9" name="Google Shape;499;p29"/>
          <p:cNvGrpSpPr/>
          <p:nvPr/>
        </p:nvGrpSpPr>
        <p:grpSpPr>
          <a:xfrm rot="-5970486">
            <a:off x="-860962" y="-2497046"/>
            <a:ext cx="4668255" cy="5471500"/>
            <a:chOff x="9395708" y="-2591285"/>
            <a:chExt cx="2431070" cy="2849374"/>
          </a:xfrm>
        </p:grpSpPr>
        <p:sp>
          <p:nvSpPr>
            <p:cNvPr id="500" name="Google Shape;500;p29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24578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/>
          <p:nvPr/>
        </p:nvSpPr>
        <p:spPr>
          <a:xfrm rot="-1158018" flipH="1">
            <a:off x="-2008981" y="-2420215"/>
            <a:ext cx="14554440" cy="10927077"/>
          </a:xfrm>
          <a:custGeom>
            <a:avLst/>
            <a:gdLst/>
            <a:ahLst/>
            <a:cxnLst/>
            <a:rect l="l" t="t" r="r" b="b"/>
            <a:pathLst>
              <a:path w="154812" h="130137" extrusionOk="0">
                <a:moveTo>
                  <a:pt x="92281" y="1"/>
                </a:moveTo>
                <a:cubicBezTo>
                  <a:pt x="91659" y="1"/>
                  <a:pt x="91020" y="24"/>
                  <a:pt x="90365" y="72"/>
                </a:cubicBezTo>
                <a:cubicBezTo>
                  <a:pt x="54673" y="2741"/>
                  <a:pt x="60244" y="27726"/>
                  <a:pt x="35693" y="40601"/>
                </a:cubicBezTo>
                <a:cubicBezTo>
                  <a:pt x="11142" y="53477"/>
                  <a:pt x="1" y="80997"/>
                  <a:pt x="5538" y="100978"/>
                </a:cubicBezTo>
                <a:cubicBezTo>
                  <a:pt x="8573" y="111978"/>
                  <a:pt x="15494" y="116223"/>
                  <a:pt x="23212" y="116223"/>
                </a:cubicBezTo>
                <a:cubicBezTo>
                  <a:pt x="29489" y="116223"/>
                  <a:pt x="36294" y="113415"/>
                  <a:pt x="41964" y="109151"/>
                </a:cubicBezTo>
                <a:cubicBezTo>
                  <a:pt x="45455" y="106528"/>
                  <a:pt x="48555" y="105380"/>
                  <a:pt x="51623" y="105380"/>
                </a:cubicBezTo>
                <a:cubicBezTo>
                  <a:pt x="59637" y="105380"/>
                  <a:pt x="67435" y="113209"/>
                  <a:pt x="81426" y="123027"/>
                </a:cubicBezTo>
                <a:cubicBezTo>
                  <a:pt x="88167" y="127738"/>
                  <a:pt x="97536" y="130136"/>
                  <a:pt x="107139" y="130136"/>
                </a:cubicBezTo>
                <a:cubicBezTo>
                  <a:pt x="125146" y="130136"/>
                  <a:pt x="143979" y="121706"/>
                  <a:pt x="147873" y="104280"/>
                </a:cubicBezTo>
                <a:cubicBezTo>
                  <a:pt x="154811" y="73325"/>
                  <a:pt x="116984" y="53878"/>
                  <a:pt x="115884" y="36398"/>
                </a:cubicBezTo>
                <a:cubicBezTo>
                  <a:pt x="114852" y="19539"/>
                  <a:pt x="110176" y="1"/>
                  <a:pt x="92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30"/>
          <p:cNvSpPr/>
          <p:nvPr/>
        </p:nvSpPr>
        <p:spPr>
          <a:xfrm flipH="1">
            <a:off x="203827" y="418389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30"/>
          <p:cNvSpPr/>
          <p:nvPr/>
        </p:nvSpPr>
        <p:spPr>
          <a:xfrm flipH="1">
            <a:off x="10654760" y="1074932"/>
            <a:ext cx="1307133" cy="480411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6" name="Google Shape;536;p30"/>
          <p:cNvGrpSpPr/>
          <p:nvPr/>
        </p:nvGrpSpPr>
        <p:grpSpPr>
          <a:xfrm rot="5813467">
            <a:off x="6757930" y="3396615"/>
            <a:ext cx="4668316" cy="5471572"/>
            <a:chOff x="9395708" y="-2591285"/>
            <a:chExt cx="2431070" cy="2849374"/>
          </a:xfrm>
        </p:grpSpPr>
        <p:sp>
          <p:nvSpPr>
            <p:cNvPr id="537" name="Google Shape;537;p3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78896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71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7EF34-A41B-41EF-A6D3-FBE45E6A8B05}" type="datetimeFigureOut">
              <a:rPr lang="en-US" smtClean="0"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387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theme" Target="../theme/theme3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theme" Target="../theme/theme4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BF7B2E1-5E58-40AC-BF5E-E32D5B9A6B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976" y="504824"/>
            <a:ext cx="13620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673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1BE42B9-D97A-45FA-B357-56535E532E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555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8C3D58-D6AC-4AEE-87B3-C3749A634C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66F8FA-0964-4AE6-ADC4-2C8277C124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" y="5342770"/>
            <a:ext cx="2825592" cy="13130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239902-2AD1-4835-8CF5-AE7C21EB4D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075" y="5967961"/>
            <a:ext cx="1001486" cy="8507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1D00AD-C64D-49AD-B568-6D19669FEC1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742" y="6206011"/>
            <a:ext cx="681895" cy="5792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502ED9-9B95-443B-A68B-B021B8F19EB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68" y="5059142"/>
            <a:ext cx="1883332" cy="1801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18168A-5580-4B66-8C5C-A31BDFE43B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52" y="368670"/>
            <a:ext cx="1056585" cy="10537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77B7F8-17F2-4C58-B9BD-1815CFA32A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5600" cy="16331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2A08CA-3A5C-43E7-92D2-4855E5D09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9" b="8666"/>
          <a:stretch/>
        </p:blipFill>
        <p:spPr>
          <a:xfrm>
            <a:off x="0" y="6628130"/>
            <a:ext cx="12192000" cy="2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8C3D58-D6AC-4AEE-87B3-C3749A634C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66F8FA-0964-4AE6-ADC4-2C8277C124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" y="5342770"/>
            <a:ext cx="2825592" cy="13130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239902-2AD1-4835-8CF5-AE7C21EB4D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075" y="5967961"/>
            <a:ext cx="1001486" cy="8507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1D00AD-C64D-49AD-B568-6D19669FEC1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742" y="6206011"/>
            <a:ext cx="681895" cy="5792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502ED9-9B95-443B-A68B-B021B8F19EB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68" y="5059142"/>
            <a:ext cx="1883332" cy="1801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18168A-5580-4B66-8C5C-A31BDFE43B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52" y="368670"/>
            <a:ext cx="1056585" cy="10537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77B7F8-17F2-4C58-B9BD-1815CFA32A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5600" cy="16331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2A08CA-3A5C-43E7-92D2-4855E5D09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9" b="8666"/>
          <a:stretch/>
        </p:blipFill>
        <p:spPr>
          <a:xfrm>
            <a:off x="0" y="6628130"/>
            <a:ext cx="12192000" cy="2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slide" Target="slide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gif"/><Relationship Id="rId5" Type="http://schemas.openxmlformats.org/officeDocument/2006/relationships/image" Target="../media/image5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26" Type="http://schemas.openxmlformats.org/officeDocument/2006/relationships/slide" Target="slide6.xml"/><Relationship Id="rId3" Type="http://schemas.openxmlformats.org/officeDocument/2006/relationships/audio" Target="../media/audio2.wav"/><Relationship Id="rId21" Type="http://schemas.openxmlformats.org/officeDocument/2006/relationships/image" Target="../media/image36.png"/><Relationship Id="rId7" Type="http://schemas.openxmlformats.org/officeDocument/2006/relationships/image" Target="../media/image31.png"/><Relationship Id="rId12" Type="http://schemas.openxmlformats.org/officeDocument/2006/relationships/image" Target="../media/image21.png"/><Relationship Id="rId17" Type="http://schemas.openxmlformats.org/officeDocument/2006/relationships/slide" Target="slide9.xml"/><Relationship Id="rId25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image" Target="../media/image35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24" Type="http://schemas.openxmlformats.org/officeDocument/2006/relationships/image" Target="../media/image27.png"/><Relationship Id="rId5" Type="http://schemas.openxmlformats.org/officeDocument/2006/relationships/image" Target="../media/image18.png"/><Relationship Id="rId15" Type="http://schemas.openxmlformats.org/officeDocument/2006/relationships/slide" Target="slide8.xml"/><Relationship Id="rId23" Type="http://schemas.openxmlformats.org/officeDocument/2006/relationships/image" Target="../media/image26.png"/><Relationship Id="rId28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34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22" Type="http://schemas.openxmlformats.org/officeDocument/2006/relationships/image" Target="../media/image25.png"/><Relationship Id="rId27" Type="http://schemas.openxmlformats.org/officeDocument/2006/relationships/slide" Target="slide10.xml"/><Relationship Id="rId30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slide" Target="slide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slide" Target="slide5.xml"/><Relationship Id="rId4" Type="http://schemas.openxmlformats.org/officeDocument/2006/relationships/image" Target="../media/image17.jpe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slide" Target="slide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slide" Target="slide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EE4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3"/>
          <p:cNvGrpSpPr/>
          <p:nvPr/>
        </p:nvGrpSpPr>
        <p:grpSpPr>
          <a:xfrm>
            <a:off x="7321214" y="3210749"/>
            <a:ext cx="5459823" cy="4246395"/>
            <a:chOff x="12584275" y="1481900"/>
            <a:chExt cx="3443100" cy="2634625"/>
          </a:xfrm>
        </p:grpSpPr>
        <p:sp>
          <p:nvSpPr>
            <p:cNvPr id="580" name="Google Shape;580;p33"/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47" name="Google Shape;647;p33"/>
          <p:cNvSpPr/>
          <p:nvPr/>
        </p:nvSpPr>
        <p:spPr>
          <a:xfrm rot="635405">
            <a:off x="9677026" y="-175336"/>
            <a:ext cx="3187161" cy="2115461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228117" y="4741735"/>
            <a:ext cx="3746000" cy="1622103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5252010" y="4533171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652" name="Google Shape;652;p33"/>
          <p:cNvSpPr/>
          <p:nvPr/>
        </p:nvSpPr>
        <p:spPr>
          <a:xfrm>
            <a:off x="2703267" y="5119439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653" name="Google Shape;653;p33"/>
          <p:cNvSpPr/>
          <p:nvPr/>
        </p:nvSpPr>
        <p:spPr>
          <a:xfrm>
            <a:off x="1188768" y="391069"/>
            <a:ext cx="1595243" cy="586260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344;p40"/>
          <p:cNvGrpSpPr/>
          <p:nvPr/>
        </p:nvGrpSpPr>
        <p:grpSpPr>
          <a:xfrm rot="-4756561">
            <a:off x="-835914" y="-2132711"/>
            <a:ext cx="4494289" cy="5267601"/>
            <a:chOff x="9395708" y="-2591285"/>
            <a:chExt cx="2431070" cy="2849374"/>
          </a:xfrm>
        </p:grpSpPr>
        <p:sp>
          <p:nvSpPr>
            <p:cNvPr id="104" name="Google Shape;1345;p4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46;p4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47;p4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48;p4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49;p4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50;p4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51;p4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52;p4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53;p4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354;p4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355;p4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356;p4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357;p4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358;p4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359;p4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360;p4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361;p4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362;p4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363;p4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364;p4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365;p4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366;p4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367;p4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368;p4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369;p4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370;p4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71;p4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72;p4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73;p4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74;p4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75;p4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76;p4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447C396-129E-404E-ABB9-0AB5ED4B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93" y="319208"/>
            <a:ext cx="471871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C5571-4277-4F83-ACE2-FA486FAF4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29" y="2088203"/>
            <a:ext cx="10638442" cy="13290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0996" r="132" b="254"/>
          <a:stretch/>
        </p:blipFill>
        <p:spPr>
          <a:xfrm>
            <a:off x="0" y="-23540"/>
            <a:ext cx="12192000" cy="6858000"/>
          </a:xfrm>
          <a:prstGeom prst="rect">
            <a:avLst/>
          </a:prstGeom>
        </p:spPr>
      </p:pic>
      <p:pic>
        <p:nvPicPr>
          <p:cNvPr id="19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" y="5913473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/>
          <p:cNvSpPr/>
          <p:nvPr/>
        </p:nvSpPr>
        <p:spPr>
          <a:xfrm>
            <a:off x="228797" y="235974"/>
            <a:ext cx="11734405" cy="601242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0320" y="37482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Đài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466456" y="2131774"/>
            <a:ext cx="4683803" cy="110686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tserrat Alternates Black" panose="00000A00000000000000" pitchFamily="50" charset="0"/>
              </a:rPr>
              <a:t>B. </a:t>
            </a:r>
            <a:r>
              <a:rPr lang="en-US" sz="4000" b="1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tserrat Alternates Black" panose="00000A00000000000000" pitchFamily="50" charset="0"/>
              </a:rPr>
              <a:t>Có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918184" y="2112964"/>
            <a:ext cx="4683803" cy="116780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Không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07940" y="231657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19943" y="199745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23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6">
            <a:extLst>
              <a:ext uri="{FF2B5EF4-FFF2-40B4-BE49-F238E27FC236}">
                <a16:creationId xmlns:a16="http://schemas.microsoft.com/office/drawing/2014/main" id="{E8C66D46-1950-457E-87A6-91065638C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75"/>
          <a:stretch/>
        </p:blipFill>
        <p:spPr>
          <a:xfrm flipH="1">
            <a:off x="0" y="0"/>
            <a:ext cx="12192000" cy="3194613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099A7ACA-2C8F-4D6C-AD45-CE2156962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76" r="49151"/>
          <a:stretch/>
        </p:blipFill>
        <p:spPr>
          <a:xfrm>
            <a:off x="3160286" y="1320073"/>
            <a:ext cx="9245611" cy="56445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64F2892B-A554-4C8D-ACBF-0DE36F424F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0" y="1969401"/>
            <a:ext cx="6096012" cy="609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3A91EE-3C8C-47C2-8987-C8EA7FDE7290}"/>
              </a:ext>
            </a:extLst>
          </p:cNvPr>
          <p:cNvSpPr txBox="1"/>
          <p:nvPr/>
        </p:nvSpPr>
        <p:spPr>
          <a:xfrm>
            <a:off x="5442585" y="3097426"/>
            <a:ext cx="519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44878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ED6B5F59-837A-41AE-B186-8C95ABBD5241}"/>
              </a:ext>
            </a:extLst>
          </p:cNvPr>
          <p:cNvGrpSpPr/>
          <p:nvPr/>
        </p:nvGrpSpPr>
        <p:grpSpPr>
          <a:xfrm>
            <a:off x="760248" y="1912626"/>
            <a:ext cx="8021802" cy="3067348"/>
            <a:chOff x="8838723" y="2372117"/>
            <a:chExt cx="2432835" cy="1838928"/>
          </a:xfrm>
        </p:grpSpPr>
        <p:sp>
          <p:nvSpPr>
            <p:cNvPr id="3" name="矩形: 圆角 12">
              <a:extLst>
                <a:ext uri="{FF2B5EF4-FFF2-40B4-BE49-F238E27FC236}">
                  <a16:creationId xmlns:a16="http://schemas.microsoft.com/office/drawing/2014/main" id="{9252A2B5-EA8F-4811-B724-69C235DA2148}"/>
                </a:ext>
              </a:extLst>
            </p:cNvPr>
            <p:cNvSpPr/>
            <p:nvPr/>
          </p:nvSpPr>
          <p:spPr>
            <a:xfrm>
              <a:off x="8838723" y="2372117"/>
              <a:ext cx="2432835" cy="18389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1802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文本框 13">
              <a:extLst>
                <a:ext uri="{FF2B5EF4-FFF2-40B4-BE49-F238E27FC236}">
                  <a16:creationId xmlns:a16="http://schemas.microsoft.com/office/drawing/2014/main" id="{BAA1E4C4-8753-44D5-9893-9A2ABFCB0655}"/>
                </a:ext>
              </a:extLst>
            </p:cNvPr>
            <p:cNvSpPr txBox="1"/>
            <p:nvPr/>
          </p:nvSpPr>
          <p:spPr>
            <a:xfrm>
              <a:off x="8895210" y="2527705"/>
              <a:ext cx="2319860" cy="1531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 1. Em hãy nêu một tình huống mất an toàn khi sử dụng 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sản phẩm công nghệ trong gia đình và chỉ rõ cách xử lí. </a:t>
              </a:r>
              <a:endPara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2" descr="Kids Promise Stock Illustrations – 70 Kids Promise Stock Illustrations,  Vectors &amp; Clipart - Dreamstime">
            <a:extLst>
              <a:ext uri="{FF2B5EF4-FFF2-40B4-BE49-F238E27FC236}">
                <a16:creationId xmlns:a16="http://schemas.microsoft.com/office/drawing/2014/main" id="{385D6170-29CB-4D80-BD4E-E3B89AB2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750">
                        <a14:foregroundMark x1="25125" y1="33000" x2="36125" y2="28000"/>
                        <a14:foregroundMark x1="63750" y1="32250" x2="77500" y2="3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21" y="2941767"/>
            <a:ext cx="4108955" cy="41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48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CEBFC-7F20-4F88-8BFC-A53E4A1DCCE8}"/>
              </a:ext>
            </a:extLst>
          </p:cNvPr>
          <p:cNvSpPr/>
          <p:nvPr/>
        </p:nvSpPr>
        <p:spPr>
          <a:xfrm>
            <a:off x="-133350" y="292972"/>
            <a:ext cx="12839700" cy="615315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20D8C4-29B3-4575-BDFC-42464FEFD4DB}"/>
              </a:ext>
            </a:extLst>
          </p:cNvPr>
          <p:cNvGraphicFramePr>
            <a:graphicFrameLocks noGrp="1"/>
          </p:cNvGraphicFramePr>
          <p:nvPr/>
        </p:nvGraphicFramePr>
        <p:xfrm>
          <a:off x="289112" y="898119"/>
          <a:ext cx="11902888" cy="5328476"/>
        </p:xfrm>
        <a:graphic>
          <a:graphicData uri="http://schemas.openxmlformats.org/drawingml/2006/table">
            <a:tbl>
              <a:tblPr/>
              <a:tblGrid>
                <a:gridCol w="4871968">
                  <a:extLst>
                    <a:ext uri="{9D8B030D-6E8A-4147-A177-3AD203B41FA5}">
                      <a16:colId xmlns:a16="http://schemas.microsoft.com/office/drawing/2014/main" val="2964933982"/>
                    </a:ext>
                  </a:extLst>
                </a:gridCol>
                <a:gridCol w="7030920">
                  <a:extLst>
                    <a:ext uri="{9D8B030D-6E8A-4147-A177-3AD203B41FA5}">
                      <a16:colId xmlns:a16="http://schemas.microsoft.com/office/drawing/2014/main" val="3680388777"/>
                    </a:ext>
                  </a:extLst>
                </a:gridCol>
              </a:tblGrid>
              <a:tr h="4205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>
                          <a:effectLst/>
                        </a:rPr>
                        <a:t>Tình huống gây mất an toàn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>
                          <a:effectLst/>
                        </a:rPr>
                        <a:t>Cách phòng tránh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472006"/>
                  </a:ext>
                </a:extLst>
              </a:tr>
              <a:tr h="1044856">
                <a:tc>
                  <a:txBody>
                    <a:bodyPr/>
                    <a:lstStyle/>
                    <a:p>
                      <a:pPr fontAlgn="t"/>
                      <a:r>
                        <a:rPr lang="en-US" sz="2600" dirty="0" err="1">
                          <a:effectLst/>
                        </a:rPr>
                        <a:t>Nối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dây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điện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vào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phích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cắm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và</a:t>
                      </a:r>
                      <a:r>
                        <a:rPr lang="en-US" sz="2600" dirty="0">
                          <a:effectLst/>
                        </a:rPr>
                        <a:t> ổ </a:t>
                      </a:r>
                      <a:r>
                        <a:rPr lang="en-US" sz="2600" dirty="0" err="1">
                          <a:effectLst/>
                        </a:rPr>
                        <a:t>điện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không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đúng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kĩ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thuật</a:t>
                      </a:r>
                      <a:endParaRPr lang="en-US" sz="2600" dirty="0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600">
                          <a:effectLst/>
                        </a:rPr>
                        <a:t>Nối dây điện vào phích cắm và ổ điện theo hướng dẫn của nhà sản xuất hoặc gọi thợ điện đến nhà để nối dây.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22377"/>
                  </a:ext>
                </a:extLst>
              </a:tr>
              <a:tr h="1044856">
                <a:tc>
                  <a:txBody>
                    <a:bodyPr/>
                    <a:lstStyle/>
                    <a:p>
                      <a:pPr fontAlgn="t"/>
                      <a:r>
                        <a:rPr lang="en-US" sz="2600">
                          <a:effectLst/>
                        </a:rPr>
                        <a:t>Dây điện nguồn bị hỏng lớp vỏ cách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600">
                          <a:effectLst/>
                        </a:rPr>
                        <a:t>Nhờ người lớn bọc lại chỗ bị hỏng lớp vỏ bằng băng dính (băng keo) cách điện hoặc thay dây điện mới.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23361"/>
                  </a:ext>
                </a:extLst>
              </a:tr>
              <a:tr h="732700">
                <a:tc>
                  <a:txBody>
                    <a:bodyPr/>
                    <a:lstStyle/>
                    <a:p>
                      <a:pPr fontAlgn="t"/>
                      <a:r>
                        <a:rPr lang="en-US" sz="2600">
                          <a:effectLst/>
                        </a:rPr>
                        <a:t>Chọc đồ vật vào ổ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600">
                          <a:effectLst/>
                        </a:rPr>
                        <a:t>Lắp ổ điện ở những chỗ cao, nơi trẻ em không với tới được hoặc lắp hộp bảo vệ cho ổ điện.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48255"/>
                  </a:ext>
                </a:extLst>
              </a:tr>
              <a:tr h="732700">
                <a:tc>
                  <a:txBody>
                    <a:bodyPr/>
                    <a:lstStyle/>
                    <a:p>
                      <a:pPr fontAlgn="t"/>
                      <a:r>
                        <a:rPr lang="en-US" sz="2600">
                          <a:effectLst/>
                        </a:rPr>
                        <a:t>Để bàn là còn nóng lên quần áo trong thời gian dài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600">
                          <a:effectLst/>
                        </a:rPr>
                        <a:t>Rút bàn là sau khi sử dụng và để vào nơi an toàn cho bàn là nguội.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59531"/>
                  </a:ext>
                </a:extLst>
              </a:tr>
              <a:tr h="732700">
                <a:tc>
                  <a:txBody>
                    <a:bodyPr/>
                    <a:lstStyle/>
                    <a:p>
                      <a:pPr fontAlgn="t"/>
                      <a:r>
                        <a:rPr lang="en-US" sz="2600">
                          <a:effectLst/>
                        </a:rPr>
                        <a:t>Sử dụng điện thoại khi đang sạc pin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600" dirty="0" err="1">
                          <a:effectLst/>
                        </a:rPr>
                        <a:t>Không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sử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dụng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điện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thoại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khi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đang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sạc</a:t>
                      </a:r>
                      <a:r>
                        <a:rPr lang="en-US" sz="2600" dirty="0">
                          <a:effectLst/>
                        </a:rPr>
                        <a:t> pin.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4253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31FF0ABC-4D79-435D-8A9F-C4E43043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303158"/>
            <a:ext cx="8362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Một số tình huống mất an toàn và cách xử lí: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04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ED6B5F59-837A-41AE-B186-8C95ABBD5241}"/>
              </a:ext>
            </a:extLst>
          </p:cNvPr>
          <p:cNvGrpSpPr/>
          <p:nvPr/>
        </p:nvGrpSpPr>
        <p:grpSpPr>
          <a:xfrm>
            <a:off x="1236498" y="2731776"/>
            <a:ext cx="6707352" cy="1764024"/>
            <a:chOff x="8838723" y="2372117"/>
            <a:chExt cx="2432835" cy="1838928"/>
          </a:xfrm>
        </p:grpSpPr>
        <p:sp>
          <p:nvSpPr>
            <p:cNvPr id="3" name="矩形: 圆角 12">
              <a:extLst>
                <a:ext uri="{FF2B5EF4-FFF2-40B4-BE49-F238E27FC236}">
                  <a16:creationId xmlns:a16="http://schemas.microsoft.com/office/drawing/2014/main" id="{9252A2B5-EA8F-4811-B724-69C235DA2148}"/>
                </a:ext>
              </a:extLst>
            </p:cNvPr>
            <p:cNvSpPr/>
            <p:nvPr/>
          </p:nvSpPr>
          <p:spPr>
            <a:xfrm>
              <a:off x="8838723" y="2372117"/>
              <a:ext cx="2432835" cy="18389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1802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文本框 13">
              <a:extLst>
                <a:ext uri="{FF2B5EF4-FFF2-40B4-BE49-F238E27FC236}">
                  <a16:creationId xmlns:a16="http://schemas.microsoft.com/office/drawing/2014/main" id="{BAA1E4C4-8753-44D5-9893-9A2ABFCB0655}"/>
                </a:ext>
              </a:extLst>
            </p:cNvPr>
            <p:cNvSpPr txBox="1"/>
            <p:nvPr/>
          </p:nvSpPr>
          <p:spPr>
            <a:xfrm>
              <a:off x="8895210" y="2527705"/>
              <a:ext cx="2319860" cy="793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Em hãy nêu các bước sử dụng đèn học.</a:t>
              </a:r>
              <a:endPara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2" descr="Kids Promise Stock Illustrations – 70 Kids Promise Stock Illustrations,  Vectors &amp; Clipart - Dreamstime">
            <a:extLst>
              <a:ext uri="{FF2B5EF4-FFF2-40B4-BE49-F238E27FC236}">
                <a16:creationId xmlns:a16="http://schemas.microsoft.com/office/drawing/2014/main" id="{385D6170-29CB-4D80-BD4E-E3B89AB2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750">
                        <a14:foregroundMark x1="25125" y1="33000" x2="36125" y2="28000"/>
                        <a14:foregroundMark x1="63750" y1="32250" x2="77500" y2="3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21" y="2941767"/>
            <a:ext cx="4108955" cy="41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85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B8FAF2-39A0-4D81-8DC4-C9F8366FC6AC}"/>
              </a:ext>
            </a:extLst>
          </p:cNvPr>
          <p:cNvSpPr/>
          <p:nvPr/>
        </p:nvSpPr>
        <p:spPr>
          <a:xfrm>
            <a:off x="323850" y="292972"/>
            <a:ext cx="11468100" cy="6153150"/>
          </a:xfrm>
          <a:prstGeom prst="roundRect">
            <a:avLst>
              <a:gd name="adj" fmla="val 160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B521C-D165-48E5-99E6-EBEE7F7C26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2" y="1022209"/>
            <a:ext cx="1818175" cy="1278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4FEB0-23B5-4CB8-9B81-CA2091F259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52" y="1063001"/>
            <a:ext cx="1845884" cy="1358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47E32-0A71-4CC9-8BBB-54024BEE93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51" y="1238581"/>
            <a:ext cx="1827636" cy="1182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57246-CF6F-4392-AF3C-38ABAE6307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01" y="1293556"/>
            <a:ext cx="1858034" cy="1127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35842A-EDEF-4F00-867B-391134769D69}"/>
              </a:ext>
            </a:extLst>
          </p:cNvPr>
          <p:cNvSpPr txBox="1"/>
          <p:nvPr/>
        </p:nvSpPr>
        <p:spPr>
          <a:xfrm>
            <a:off x="1848577" y="3009899"/>
            <a:ext cx="91387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1: Đặt đèn ở vị trí phù hợp.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2: Bật đèn.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3: Điều chỉnh độ sáng và hướng chiếu sáng của đèn học.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4: Tắt đèn khi không sử dụng.</a:t>
            </a:r>
          </a:p>
        </p:txBody>
      </p:sp>
    </p:spTree>
    <p:extLst>
      <p:ext uri="{BB962C8B-B14F-4D97-AF65-F5344CB8AC3E}">
        <p14:creationId xmlns:p14="http://schemas.microsoft.com/office/powerpoint/2010/main" val="1508746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ED6B5F59-837A-41AE-B186-8C95ABBD5241}"/>
              </a:ext>
            </a:extLst>
          </p:cNvPr>
          <p:cNvGrpSpPr/>
          <p:nvPr/>
        </p:nvGrpSpPr>
        <p:grpSpPr>
          <a:xfrm>
            <a:off x="1236498" y="2731776"/>
            <a:ext cx="6707352" cy="1764024"/>
            <a:chOff x="8838723" y="2372117"/>
            <a:chExt cx="2432835" cy="1838928"/>
          </a:xfrm>
        </p:grpSpPr>
        <p:sp>
          <p:nvSpPr>
            <p:cNvPr id="3" name="矩形: 圆角 12">
              <a:extLst>
                <a:ext uri="{FF2B5EF4-FFF2-40B4-BE49-F238E27FC236}">
                  <a16:creationId xmlns:a16="http://schemas.microsoft.com/office/drawing/2014/main" id="{9252A2B5-EA8F-4811-B724-69C235DA2148}"/>
                </a:ext>
              </a:extLst>
            </p:cNvPr>
            <p:cNvSpPr/>
            <p:nvPr/>
          </p:nvSpPr>
          <p:spPr>
            <a:xfrm>
              <a:off x="8838723" y="2372117"/>
              <a:ext cx="2432835" cy="18389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1802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文本框 13">
              <a:extLst>
                <a:ext uri="{FF2B5EF4-FFF2-40B4-BE49-F238E27FC236}">
                  <a16:creationId xmlns:a16="http://schemas.microsoft.com/office/drawing/2014/main" id="{BAA1E4C4-8753-44D5-9893-9A2ABFCB0655}"/>
                </a:ext>
              </a:extLst>
            </p:cNvPr>
            <p:cNvSpPr txBox="1"/>
            <p:nvPr/>
          </p:nvSpPr>
          <p:spPr>
            <a:xfrm>
              <a:off x="8895210" y="2527705"/>
              <a:ext cx="2319860" cy="1379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Em hãy nêu các bước sử dụng quạt điện?</a:t>
              </a:r>
              <a:endPara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2" descr="Kids Promise Stock Illustrations – 70 Kids Promise Stock Illustrations,  Vectors &amp; Clipart - Dreamstime">
            <a:extLst>
              <a:ext uri="{FF2B5EF4-FFF2-40B4-BE49-F238E27FC236}">
                <a16:creationId xmlns:a16="http://schemas.microsoft.com/office/drawing/2014/main" id="{385D6170-29CB-4D80-BD4E-E3B89AB2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750">
                        <a14:foregroundMark x1="25125" y1="33000" x2="36125" y2="28000"/>
                        <a14:foregroundMark x1="63750" y1="32250" x2="77500" y2="3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21" y="2941767"/>
            <a:ext cx="4108955" cy="41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27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B8FAF2-39A0-4D81-8DC4-C9F8366FC6AC}"/>
              </a:ext>
            </a:extLst>
          </p:cNvPr>
          <p:cNvSpPr/>
          <p:nvPr/>
        </p:nvSpPr>
        <p:spPr>
          <a:xfrm>
            <a:off x="323850" y="292972"/>
            <a:ext cx="11468100" cy="6153150"/>
          </a:xfrm>
          <a:prstGeom prst="roundRect">
            <a:avLst>
              <a:gd name="adj" fmla="val 160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5842A-EDEF-4F00-867B-391134769D69}"/>
              </a:ext>
            </a:extLst>
          </p:cNvPr>
          <p:cNvSpPr txBox="1"/>
          <p:nvPr/>
        </p:nvSpPr>
        <p:spPr>
          <a:xfrm>
            <a:off x="1211647" y="2828815"/>
            <a:ext cx="103333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1: Đặt quạt điện ở vị trí phù hợp.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2: Bật quạt và điều chỉnh tốc độ quay của cánh quạt phù hợp với nhu cầu sử dụng.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3: Điều chỉnh hướng gió của quạt cho phù hợp.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4: Tắt quạt khi không sử dụng và vệ sinh quạt (chỉ vệ sinh khi đã rút dây nguồn).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A195C-04D5-4B78-8026-B6239D338D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4" y="1013323"/>
            <a:ext cx="2015745" cy="1449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953B0F-054F-43F8-8769-FCDCA53EE3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18" y="982197"/>
            <a:ext cx="2042367" cy="1480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1A7392-9B07-4421-844F-BF13F7D357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29" y="1019813"/>
            <a:ext cx="2059757" cy="1381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E18B07-3925-4326-BDBD-C5C2766BBC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97" y="1028630"/>
            <a:ext cx="2308395" cy="13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36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ED6B5F59-837A-41AE-B186-8C95ABBD5241}"/>
              </a:ext>
            </a:extLst>
          </p:cNvPr>
          <p:cNvGrpSpPr/>
          <p:nvPr/>
        </p:nvGrpSpPr>
        <p:grpSpPr>
          <a:xfrm>
            <a:off x="1236497" y="2731775"/>
            <a:ext cx="7229123" cy="2441734"/>
            <a:chOff x="8838723" y="2372117"/>
            <a:chExt cx="2432835" cy="2235960"/>
          </a:xfrm>
        </p:grpSpPr>
        <p:sp>
          <p:nvSpPr>
            <p:cNvPr id="3" name="矩形: 圆角 12">
              <a:extLst>
                <a:ext uri="{FF2B5EF4-FFF2-40B4-BE49-F238E27FC236}">
                  <a16:creationId xmlns:a16="http://schemas.microsoft.com/office/drawing/2014/main" id="{9252A2B5-EA8F-4811-B724-69C235DA2148}"/>
                </a:ext>
              </a:extLst>
            </p:cNvPr>
            <p:cNvSpPr/>
            <p:nvPr/>
          </p:nvSpPr>
          <p:spPr>
            <a:xfrm>
              <a:off x="8838723" y="2372117"/>
              <a:ext cx="2432835" cy="18389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1802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文本框 13">
              <a:extLst>
                <a:ext uri="{FF2B5EF4-FFF2-40B4-BE49-F238E27FC236}">
                  <a16:creationId xmlns:a16="http://schemas.microsoft.com/office/drawing/2014/main" id="{BAA1E4C4-8753-44D5-9893-9A2ABFCB0655}"/>
                </a:ext>
              </a:extLst>
            </p:cNvPr>
            <p:cNvSpPr txBox="1"/>
            <p:nvPr/>
          </p:nvSpPr>
          <p:spPr>
            <a:xfrm>
              <a:off x="8951698" y="2586752"/>
              <a:ext cx="2319860" cy="202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Em hãy nêu các bước sử dụng máy thu thanh.</a:t>
              </a:r>
              <a:endPara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2" descr="Kids Promise Stock Illustrations – 70 Kids Promise Stock Illustrations,  Vectors &amp; Clipart - Dreamstime">
            <a:extLst>
              <a:ext uri="{FF2B5EF4-FFF2-40B4-BE49-F238E27FC236}">
                <a16:creationId xmlns:a16="http://schemas.microsoft.com/office/drawing/2014/main" id="{385D6170-29CB-4D80-BD4E-E3B89AB2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750">
                        <a14:foregroundMark x1="25125" y1="33000" x2="36125" y2="28000"/>
                        <a14:foregroundMark x1="63750" y1="32250" x2="77500" y2="3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21" y="2941767"/>
            <a:ext cx="4108955" cy="41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57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B8FAF2-39A0-4D81-8DC4-C9F8366FC6AC}"/>
              </a:ext>
            </a:extLst>
          </p:cNvPr>
          <p:cNvSpPr/>
          <p:nvPr/>
        </p:nvSpPr>
        <p:spPr>
          <a:xfrm>
            <a:off x="323850" y="292972"/>
            <a:ext cx="11468100" cy="6153150"/>
          </a:xfrm>
          <a:prstGeom prst="roundRect">
            <a:avLst>
              <a:gd name="adj" fmla="val 160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5842A-EDEF-4F00-867B-391134769D69}"/>
              </a:ext>
            </a:extLst>
          </p:cNvPr>
          <p:cNvSpPr txBox="1"/>
          <p:nvPr/>
        </p:nvSpPr>
        <p:spPr>
          <a:xfrm>
            <a:off x="1211647" y="2828815"/>
            <a:ext cx="103333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1: Bật công tắc nguồn (ON/OFF).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2: Điều chỉnh âm lượng phù hợp.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3: Chọn AM/FM và chỉnh nút dò kênh để chọn đài phát thanh hoặc chọn kênh phù hợp.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4: Tắt nguồn khi không sử dụng và vệ sinh máy thu thanh.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9EBD6-CCB9-41BD-A757-DC8C3D604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18" y="621026"/>
            <a:ext cx="1779792" cy="1664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3C8BAE-F817-4757-BCE1-4725F06FC5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28" y="568297"/>
            <a:ext cx="2016007" cy="1770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DFABBD-D658-4EB1-9F79-513164FA34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05" y="773018"/>
            <a:ext cx="2050840" cy="1575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61CC66-0566-4CFD-8850-22F33C2236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15" y="893807"/>
            <a:ext cx="1976911" cy="13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43"/>
          <p:cNvGrpSpPr/>
          <p:nvPr/>
        </p:nvGrpSpPr>
        <p:grpSpPr>
          <a:xfrm rot="-5981933">
            <a:off x="-1248160" y="-1966894"/>
            <a:ext cx="5175659" cy="6066211"/>
            <a:chOff x="9395708" y="-2591285"/>
            <a:chExt cx="2431070" cy="2849374"/>
          </a:xfrm>
        </p:grpSpPr>
        <p:sp>
          <p:nvSpPr>
            <p:cNvPr id="1450" name="Google Shape;1450;p43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43"/>
          <p:cNvGrpSpPr/>
          <p:nvPr/>
        </p:nvGrpSpPr>
        <p:grpSpPr>
          <a:xfrm>
            <a:off x="8612119" y="3996629"/>
            <a:ext cx="4569716" cy="4271568"/>
            <a:chOff x="10368334" y="-3016863"/>
            <a:chExt cx="2959405" cy="2766321"/>
          </a:xfrm>
        </p:grpSpPr>
        <p:sp>
          <p:nvSpPr>
            <p:cNvPr id="1483" name="Google Shape;1483;p43"/>
            <p:cNvSpPr/>
            <p:nvPr/>
          </p:nvSpPr>
          <p:spPr>
            <a:xfrm>
              <a:off x="10368334" y="-3016863"/>
              <a:ext cx="2766321" cy="2766321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12251262" y="-2759440"/>
              <a:ext cx="1076476" cy="2224087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10419183" y="-2931761"/>
              <a:ext cx="1444955" cy="2627228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11275529" y="-3016863"/>
              <a:ext cx="1022485" cy="535062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10681797" y="-2812714"/>
              <a:ext cx="1098264" cy="870483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88" name="Google Shape;1488;p43"/>
          <p:cNvSpPr/>
          <p:nvPr/>
        </p:nvSpPr>
        <p:spPr>
          <a:xfrm>
            <a:off x="3267510" y="5839271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89" name="Google Shape;1489;p43"/>
          <p:cNvSpPr/>
          <p:nvPr/>
        </p:nvSpPr>
        <p:spPr>
          <a:xfrm>
            <a:off x="4024067" y="268039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90" name="Google Shape;1490;p43"/>
          <p:cNvSpPr/>
          <p:nvPr/>
        </p:nvSpPr>
        <p:spPr>
          <a:xfrm>
            <a:off x="8891535" y="1783769"/>
            <a:ext cx="1595243" cy="586260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BDB2C-527F-4DDB-B25B-A96F9B0A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965" y="2580075"/>
            <a:ext cx="7693819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30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ED6B5F59-837A-41AE-B186-8C95ABBD5241}"/>
              </a:ext>
            </a:extLst>
          </p:cNvPr>
          <p:cNvGrpSpPr/>
          <p:nvPr/>
        </p:nvGrpSpPr>
        <p:grpSpPr>
          <a:xfrm>
            <a:off x="1120383" y="1686746"/>
            <a:ext cx="7229124" cy="4420674"/>
            <a:chOff x="8838723" y="2372117"/>
            <a:chExt cx="2432835" cy="2510922"/>
          </a:xfrm>
        </p:grpSpPr>
        <p:sp>
          <p:nvSpPr>
            <p:cNvPr id="3" name="矩形: 圆角 12">
              <a:extLst>
                <a:ext uri="{FF2B5EF4-FFF2-40B4-BE49-F238E27FC236}">
                  <a16:creationId xmlns:a16="http://schemas.microsoft.com/office/drawing/2014/main" id="{9252A2B5-EA8F-4811-B724-69C235DA2148}"/>
                </a:ext>
              </a:extLst>
            </p:cNvPr>
            <p:cNvSpPr/>
            <p:nvPr/>
          </p:nvSpPr>
          <p:spPr>
            <a:xfrm>
              <a:off x="8838723" y="2372117"/>
              <a:ext cx="2432835" cy="18389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1802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文本框 13">
              <a:extLst>
                <a:ext uri="{FF2B5EF4-FFF2-40B4-BE49-F238E27FC236}">
                  <a16:creationId xmlns:a16="http://schemas.microsoft.com/office/drawing/2014/main" id="{BAA1E4C4-8753-44D5-9893-9A2ABFCB0655}"/>
                </a:ext>
              </a:extLst>
            </p:cNvPr>
            <p:cNvSpPr txBox="1"/>
            <p:nvPr/>
          </p:nvSpPr>
          <p:spPr>
            <a:xfrm>
              <a:off x="8895210" y="2543774"/>
              <a:ext cx="2319860" cy="233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Em hãy nêu các bước chọn kênh và điều chỉnh âm lượng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của ti vi thông qua bộ điều khiển từ xa.</a:t>
              </a:r>
              <a:endPara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2" descr="Kids Promise Stock Illustrations – 70 Kids Promise Stock Illustrations,  Vectors &amp; Clipart - Dreamstime">
            <a:extLst>
              <a:ext uri="{FF2B5EF4-FFF2-40B4-BE49-F238E27FC236}">
                <a16:creationId xmlns:a16="http://schemas.microsoft.com/office/drawing/2014/main" id="{385D6170-29CB-4D80-BD4E-E3B89AB2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750">
                        <a14:foregroundMark x1="25125" y1="33000" x2="36125" y2="28000"/>
                        <a14:foregroundMark x1="63750" y1="32250" x2="77500" y2="3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64" y="2869844"/>
            <a:ext cx="4108955" cy="41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03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B8FAF2-39A0-4D81-8DC4-C9F8366FC6AC}"/>
              </a:ext>
            </a:extLst>
          </p:cNvPr>
          <p:cNvSpPr/>
          <p:nvPr/>
        </p:nvSpPr>
        <p:spPr>
          <a:xfrm>
            <a:off x="323850" y="292972"/>
            <a:ext cx="11468100" cy="6153150"/>
          </a:xfrm>
          <a:prstGeom prst="roundRect">
            <a:avLst>
              <a:gd name="adj" fmla="val 160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5842A-EDEF-4F00-867B-391134769D69}"/>
              </a:ext>
            </a:extLst>
          </p:cNvPr>
          <p:cNvSpPr txBox="1"/>
          <p:nvPr/>
        </p:nvSpPr>
        <p:spPr>
          <a:xfrm>
            <a:off x="669323" y="292972"/>
            <a:ext cx="107771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 bước chọn kênh và điều chỉnh âm lượng của ti vi thông qua bộ điều khiển từ xa: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1: Bấm phím ON/OFF trên bộ điều khiển để mở ti vi.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2: Bấm vào các kí hiệu + và - trên phím VOL để điều chỉnh âm lượng của ti vi.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3: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Bấm các phím từ số 0 đến số 9 trên bộ điều khiển để chọn kênh truyền hình.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Hoặc bấm vào các kí hiệu + và - trên phím PROG để chọn kênh.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Bước 4: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Bấm phím ON/OFF để tắt ti vi khi không sử dụng.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Vệ sinh ti vi và bộ điều khiển từ xa bằng khăn mềm.</a:t>
            </a:r>
          </a:p>
        </p:txBody>
      </p:sp>
    </p:spTree>
    <p:extLst>
      <p:ext uri="{BB962C8B-B14F-4D97-AF65-F5344CB8AC3E}">
        <p14:creationId xmlns:p14="http://schemas.microsoft.com/office/powerpoint/2010/main" val="2762910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37635" y="884011"/>
            <a:ext cx="10574191" cy="5440192"/>
            <a:chOff x="339046" y="287676"/>
            <a:chExt cx="7930643" cy="4292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8" b="95000" l="33523" r="96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9" t="12541" r="5128" b="8634"/>
            <a:stretch/>
          </p:blipFill>
          <p:spPr>
            <a:xfrm>
              <a:off x="2747808" y="588700"/>
              <a:ext cx="5521881" cy="39910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386" r="96250">
                          <a14:backgroundMark x1="29545" y1="55385" x2="29432" y2="853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6526" r="49868" b="39127"/>
            <a:stretch/>
          </p:blipFill>
          <p:spPr>
            <a:xfrm>
              <a:off x="339046" y="287676"/>
              <a:ext cx="3893905" cy="269183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656362" y="3277190"/>
            <a:ext cx="634258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333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  <a:sym typeface="Arial"/>
              </a:rPr>
              <a:t>Chào tạm biệt các em!</a:t>
            </a: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  <a:sym typeface="Arial"/>
            </a:endParaRPr>
          </a:p>
        </p:txBody>
      </p:sp>
      <p:pic>
        <p:nvPicPr>
          <p:cNvPr id="15" name="Picture 4" descr="gif for power poin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45" y="3813316"/>
            <a:ext cx="3630347" cy="28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6">
            <a:extLst>
              <a:ext uri="{FF2B5EF4-FFF2-40B4-BE49-F238E27FC236}">
                <a16:creationId xmlns:a16="http://schemas.microsoft.com/office/drawing/2014/main" id="{E8C66D46-1950-457E-87A6-91065638C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75"/>
          <a:stretch/>
        </p:blipFill>
        <p:spPr>
          <a:xfrm flipH="1">
            <a:off x="0" y="0"/>
            <a:ext cx="12192000" cy="3194613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099A7ACA-2C8F-4D6C-AD45-CE2156962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76" r="49151"/>
          <a:stretch/>
        </p:blipFill>
        <p:spPr>
          <a:xfrm>
            <a:off x="3160286" y="1320073"/>
            <a:ext cx="9245611" cy="56445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64F2892B-A554-4C8D-ACBF-0DE36F424F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0" y="1969401"/>
            <a:ext cx="6096012" cy="609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3A91EE-3C8C-47C2-8987-C8EA7FDE7290}"/>
              </a:ext>
            </a:extLst>
          </p:cNvPr>
          <p:cNvSpPr txBox="1"/>
          <p:nvPr/>
        </p:nvSpPr>
        <p:spPr>
          <a:xfrm>
            <a:off x="5442585" y="3097426"/>
            <a:ext cx="519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65558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0996" r="132" b="254"/>
          <a:stretch/>
        </p:blipFill>
        <p:spPr>
          <a:xfrm>
            <a:off x="0" y="-2354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/>
        </p:blipFill>
        <p:spPr>
          <a:xfrm>
            <a:off x="5433832" y="634647"/>
            <a:ext cx="1492184" cy="30444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6570" y="3450493"/>
            <a:ext cx="1280420" cy="6317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2552" y="3929126"/>
            <a:ext cx="833674" cy="42780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243" y="2217965"/>
            <a:ext cx="2511770" cy="33469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961" y="5214838"/>
            <a:ext cx="1542143" cy="526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0404" y="457163"/>
            <a:ext cx="2773920" cy="388958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66" y="1176334"/>
            <a:ext cx="3069387" cy="42248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4791" y="3698965"/>
            <a:ext cx="1731414" cy="327993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4879" y="4160136"/>
            <a:ext cx="2865368" cy="28836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834" y="6484620"/>
            <a:ext cx="1372078" cy="43676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392" y="6578482"/>
            <a:ext cx="1555459" cy="375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2008F-6B83-4088-AE7D-C2AC4B93ED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3437" y="198710"/>
            <a:ext cx="1013243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398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0996" r="132" b="254"/>
          <a:stretch/>
        </p:blipFill>
        <p:spPr>
          <a:xfrm>
            <a:off x="0" y="-2354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/>
        </p:blipFill>
        <p:spPr>
          <a:xfrm>
            <a:off x="5433832" y="634647"/>
            <a:ext cx="1492184" cy="30444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73" y="2821118"/>
            <a:ext cx="2779093" cy="15790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6732" y="2427736"/>
            <a:ext cx="2779093" cy="1579030"/>
          </a:xfrm>
          <a:prstGeom prst="rect">
            <a:avLst/>
          </a:prstGeom>
        </p:spPr>
      </p:pic>
      <p:pic>
        <p:nvPicPr>
          <p:cNvPr id="27" name="Visit http://fb.com/nk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2536" y="2781349"/>
            <a:ext cx="1371600" cy="9365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6570" y="3450493"/>
            <a:ext cx="1280420" cy="6317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2552" y="3929126"/>
            <a:ext cx="833674" cy="427806"/>
          </a:xfrm>
          <a:prstGeom prst="rect">
            <a:avLst/>
          </a:prstGeom>
        </p:spPr>
      </p:pic>
      <p:pic>
        <p:nvPicPr>
          <p:cNvPr id="46" name="Visit http://fb.com/nkpowerskills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188" y="2667349"/>
            <a:ext cx="1724388" cy="1314132"/>
          </a:xfrm>
          <a:prstGeom prst="rect">
            <a:avLst/>
          </a:prstGeom>
        </p:spPr>
      </p:pic>
      <p:pic>
        <p:nvPicPr>
          <p:cNvPr id="47" name="Visit http://fb.com/nkpowerskills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8234" y="4172956"/>
            <a:ext cx="1828800" cy="108857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4243" y="2217965"/>
            <a:ext cx="2511770" cy="33469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961" y="5214838"/>
            <a:ext cx="1542143" cy="526142"/>
          </a:xfrm>
          <a:prstGeom prst="rect">
            <a:avLst/>
          </a:prstGeom>
        </p:spPr>
      </p:pic>
      <p:pic>
        <p:nvPicPr>
          <p:cNvPr id="2" name="15 NK PowerSkill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60404" y="457163"/>
            <a:ext cx="2773920" cy="3889585"/>
          </a:xfrm>
          <a:prstGeom prst="rect">
            <a:avLst/>
          </a:prstGeom>
        </p:spPr>
      </p:pic>
      <p:pic>
        <p:nvPicPr>
          <p:cNvPr id="41" name="14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636" y="4180532"/>
            <a:ext cx="2779093" cy="1579030"/>
          </a:xfrm>
          <a:prstGeom prst="rect">
            <a:avLst/>
          </a:prstGeom>
        </p:spPr>
      </p:pic>
      <p:sp>
        <p:nvSpPr>
          <p:cNvPr id="51" name="Oval 50">
            <a:hlinkClick r:id="rId15" action="ppaction://hlinksldjump"/>
          </p:cNvPr>
          <p:cNvSpPr/>
          <p:nvPr/>
        </p:nvSpPr>
        <p:spPr>
          <a:xfrm>
            <a:off x="4254912" y="2243467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2" name="Oval 51">
            <a:hlinkClick r:id="rId16" action="ppaction://hlinksldjump"/>
          </p:cNvPr>
          <p:cNvSpPr/>
          <p:nvPr/>
        </p:nvSpPr>
        <p:spPr>
          <a:xfrm>
            <a:off x="6069266" y="2189622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0" name="Oval 49">
            <a:hlinkClick r:id="rId17" action="ppaction://hlinksldjump"/>
          </p:cNvPr>
          <p:cNvSpPr/>
          <p:nvPr/>
        </p:nvSpPr>
        <p:spPr>
          <a:xfrm>
            <a:off x="2664816" y="3718082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69" name="13 NK PowerSkills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66" y="1176334"/>
            <a:ext cx="3069387" cy="4224894"/>
          </a:xfrm>
          <a:prstGeom prst="rect">
            <a:avLst/>
          </a:prstGeom>
        </p:spPr>
      </p:pic>
      <p:pic>
        <p:nvPicPr>
          <p:cNvPr id="25" name="12 NK PowerSkills"/>
          <p:cNvPicPr>
            <a:picLocks noChangeAspect="1"/>
          </p:cNvPicPr>
          <p:nvPr/>
        </p:nvPicPr>
        <p:blipFill>
          <a:blip r:embed="rId1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5003" y="1242187"/>
            <a:ext cx="2006823" cy="2163490"/>
          </a:xfrm>
          <a:prstGeom prst="rect">
            <a:avLst/>
          </a:prstGeom>
        </p:spPr>
      </p:pic>
      <p:pic>
        <p:nvPicPr>
          <p:cNvPr id="58" name="Visit http://fb.com/nkpowerskills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2339" y="5253800"/>
            <a:ext cx="1494259" cy="1551838"/>
          </a:xfrm>
          <a:prstGeom prst="rect">
            <a:avLst/>
          </a:prstGeom>
        </p:spPr>
      </p:pic>
      <p:pic>
        <p:nvPicPr>
          <p:cNvPr id="62" name="Visit http://fb.com/nkpowerskills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5727" y="4970450"/>
            <a:ext cx="1763877" cy="1733163"/>
          </a:xfrm>
          <a:prstGeom prst="rect">
            <a:avLst/>
          </a:prstGeom>
        </p:spPr>
      </p:pic>
      <p:pic>
        <p:nvPicPr>
          <p:cNvPr id="31" name="11 NK PowerSkills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14791" y="3698965"/>
            <a:ext cx="1731414" cy="3279932"/>
          </a:xfrm>
          <a:prstGeom prst="rect">
            <a:avLst/>
          </a:prstGeom>
        </p:spPr>
      </p:pic>
      <p:pic>
        <p:nvPicPr>
          <p:cNvPr id="67" name="10 NK PowerSkills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34879" y="4160136"/>
            <a:ext cx="2865368" cy="2883658"/>
          </a:xfrm>
          <a:prstGeom prst="rect">
            <a:avLst/>
          </a:prstGeom>
        </p:spPr>
      </p:pic>
      <p:pic>
        <p:nvPicPr>
          <p:cNvPr id="71" name="09 NK PowerSkills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834" y="6484620"/>
            <a:ext cx="1372078" cy="436762"/>
          </a:xfrm>
          <a:prstGeom prst="rect">
            <a:avLst/>
          </a:prstGeom>
        </p:spPr>
      </p:pic>
      <p:pic>
        <p:nvPicPr>
          <p:cNvPr id="72" name="08 NK PowerSkills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392" y="6578482"/>
            <a:ext cx="1555459" cy="375153"/>
          </a:xfrm>
          <a:prstGeom prst="rect">
            <a:avLst/>
          </a:prstGeom>
        </p:spPr>
      </p:pic>
      <p:pic>
        <p:nvPicPr>
          <p:cNvPr id="3" name="07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8366" y="5575594"/>
            <a:ext cx="2779093" cy="1579030"/>
          </a:xfrm>
          <a:prstGeom prst="rect">
            <a:avLst/>
          </a:prstGeom>
        </p:spPr>
      </p:pic>
      <p:pic>
        <p:nvPicPr>
          <p:cNvPr id="40" name="06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7853" y="5453002"/>
            <a:ext cx="2779093" cy="1579030"/>
          </a:xfrm>
          <a:prstGeom prst="rect">
            <a:avLst/>
          </a:prstGeom>
        </p:spPr>
      </p:pic>
      <p:sp>
        <p:nvSpPr>
          <p:cNvPr id="48" name="Oval 47">
            <a:hlinkClick r:id="rId26" action="ppaction://hlinksldjump"/>
          </p:cNvPr>
          <p:cNvSpPr/>
          <p:nvPr/>
        </p:nvSpPr>
        <p:spPr>
          <a:xfrm>
            <a:off x="7847165" y="481196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9" name="Oval 48">
            <a:hlinkClick r:id="rId27" action="ppaction://hlinksldjump"/>
          </p:cNvPr>
          <p:cNvSpPr/>
          <p:nvPr/>
        </p:nvSpPr>
        <p:spPr>
          <a:xfrm>
            <a:off x="4662478" y="4892823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7" name="05 NK PowerSkills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79124" y="78337"/>
            <a:ext cx="774881" cy="789231"/>
          </a:xfrm>
          <a:prstGeom prst="rect">
            <a:avLst/>
          </a:prstGeom>
        </p:spPr>
      </p:pic>
      <p:pic>
        <p:nvPicPr>
          <p:cNvPr id="6" name="04 NK PowerSkills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38301" y="78337"/>
            <a:ext cx="774881" cy="789231"/>
          </a:xfrm>
          <a:prstGeom prst="rect">
            <a:avLst/>
          </a:prstGeom>
        </p:spPr>
      </p:pic>
      <p:pic>
        <p:nvPicPr>
          <p:cNvPr id="5" name="03 NK PowerSkills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97480" y="78337"/>
            <a:ext cx="774881" cy="789231"/>
          </a:xfrm>
          <a:prstGeom prst="rect">
            <a:avLst/>
          </a:prstGeom>
        </p:spPr>
      </p:pic>
      <p:pic>
        <p:nvPicPr>
          <p:cNvPr id="9" name="02 NK PowerSkills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49484" y="78337"/>
            <a:ext cx="782056" cy="789230"/>
          </a:xfrm>
          <a:prstGeom prst="rect">
            <a:avLst/>
          </a:prstGeom>
        </p:spPr>
      </p:pic>
      <p:pic>
        <p:nvPicPr>
          <p:cNvPr id="8" name="01 NK PowerSkills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8663" y="78337"/>
            <a:ext cx="774881" cy="789231"/>
          </a:xfrm>
          <a:prstGeom prst="rect">
            <a:avLst/>
          </a:prstGeom>
        </p:spPr>
      </p:pic>
      <p:sp>
        <p:nvSpPr>
          <p:cNvPr id="4" name="Arrow: Right 3">
            <a:hlinkClick r:id="rId30" action="ppaction://hlinksldjump"/>
            <a:extLst>
              <a:ext uri="{FF2B5EF4-FFF2-40B4-BE49-F238E27FC236}">
                <a16:creationId xmlns:a16="http://schemas.microsoft.com/office/drawing/2014/main" id="{6BDEAC32-09C5-473D-80B4-FF1D278299D1}"/>
              </a:ext>
            </a:extLst>
          </p:cNvPr>
          <p:cNvSpPr/>
          <p:nvPr/>
        </p:nvSpPr>
        <p:spPr>
          <a:xfrm>
            <a:off x="10753726" y="6028392"/>
            <a:ext cx="1095374" cy="488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442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3.75E-6 0.00023 C -0.00638 0.03171 -0.01458 0.0625 -0.01914 0.09514 C -0.02239 0.11759 -0.0181 0.0912 -0.02278 0.10995 C -0.02382 0.11412 -0.02513 0.12268 -0.02513 0.12291 C -0.02552 0.12754 -0.02578 0.13264 -0.0263 0.1375 C -0.02695 0.1419 -0.02864 0.1456 -0.02877 0.15023 C -0.02903 0.16643 -0.02864 0.18264 -0.0276 0.19884 C -0.02734 0.20139 -0.02604 0.20324 -0.02513 0.20509 C -0.02395 0.2081 -0.02278 0.21088 -0.02161 0.21366 C -0.0207 0.21574 -0.01914 0.22014 -0.01914 0.22037 " pathEditMode="relative" rAng="0" ptsTypes="AAAAAAAAAAA">
                                      <p:cBhvr>
                                        <p:cTn id="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3.75E-6 0.00023 C -0.00442 0.00069 -0.00885 0.00139 -0.01302 0.00254 C -0.02981 0.00694 -0.01224 0.00324 -0.02487 0.00787 C -0.02786 0.00903 -0.03112 0.00972 -0.03437 0.01088 C -0.03541 0.01111 -0.03658 0.01157 -0.03776 0.01204 L -0.04961 0.0162 C -0.05273 0.01829 -0.05586 0.02083 -0.05898 0.02291 C -0.06119 0.02454 -0.06393 0.02523 -0.06614 0.02708 C -0.07604 0.03541 -0.06744 0.03333 -0.0802 0.03935 C -0.0832 0.04074 -0.08645 0.04097 -0.08958 0.04213 C -0.0931 0.04329 -0.09674 0.04467 -0.10026 0.04606 C -0.10221 0.04699 -0.10416 0.04768 -0.10612 0.04884 C -0.10729 0.04954 -0.10833 0.05092 -0.10963 0.05162 C -0.11158 0.05231 -0.11354 0.05254 -0.11549 0.05301 C -0.13294 0.06504 -0.11198 0.05139 -0.12617 0.05856 C -0.1375 0.06389 -0.12083 0.05856 -0.13437 0.0625 C -0.13554 0.06342 -0.13658 0.06458 -0.13789 0.06528 C -0.15234 0.07268 -0.13867 0.06458 -0.14974 0.06944 C -0.1513 0.06991 -0.15273 0.07106 -0.15429 0.07199 C -0.16015 0.075 -0.1595 0.07454 -0.16497 0.07616 C -0.16731 0.07801 -0.1694 0.08032 -0.17213 0.08148 C -0.20299 0.09699 -0.16132 0.07199 -0.18971 0.08842 C -0.1931 0.09028 -0.19987 0.09583 -0.2026 0.09791 C -0.20338 0.0993 -0.20416 0.10092 -0.20507 0.10208 C -0.20612 0.10347 -0.20755 0.10463 -0.20846 0.10602 C -0.20911 0.10717 -0.20911 0.10879 -0.20963 0.11018 C -0.21028 0.1118 -0.21132 0.11296 -0.21211 0.11412 C -0.21914 0.12847 -0.20911 0.11065 -0.21796 0.12523 C -0.21953 0.12778 -0.22005 0.13171 -0.22265 0.13333 C -0.2332 0.13935 -0.22135 0.13217 -0.23203 0.14028 C -0.23593 0.14305 -0.2401 0.14537 -0.24375 0.14838 C -0.24622 0.15023 -0.24895 0.15162 -0.25091 0.1537 C -0.26158 0.1662 -0.24752 0.14907 -0.25677 0.16319 C -0.25807 0.16528 -0.26002 0.1669 -0.26158 0.16875 C -0.26289 0.17037 -0.26393 0.17245 -0.2651 0.17407 C -0.27161 0.19699 -0.26302 0.16875 -0.27096 0.18912 C -0.272 0.1919 -0.27252 0.19467 -0.2733 0.19745 C -0.27369 0.19884 -0.27356 0.20046 -0.27448 0.20139 L -0.27669 0.2044 " pathEditMode="relative" rAng="0" ptsTypes="AAAAAAAAAAAAAAAAAAAAAAAAAAAAAAAAAAAAAAAA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394 L -0.00013 -0.00371 C -0.0414 -0.00486 -0.02812 -0.00463 -0.10481 -0.00394 C -0.1069 -0.00394 -0.1082 -0.00347 -0.10989 -0.00324 C -0.11692 -0.00255 -0.11028 -0.00347 -0.11888 -0.00232 C -0.12018 -0.00209 -0.12109 -0.00185 -0.12252 -0.00162 C -0.13945 0.00023 -0.11783 -0.00255 -0.13138 -0.00093 C -0.13906 -0.00023 -0.14075 0.00023 -0.14778 0.00092 C -0.14935 0.00092 -0.15104 0.00116 -0.15299 0.00116 C -0.15403 0.00139 -0.15533 0.00139 -0.15651 0.00139 C -0.16432 0.00278 -0.15599 0.00162 -0.16536 0.00254 C -0.16718 0.00254 -0.16875 0.00301 -0.17031 0.00301 C -0.172 0.00324 -0.17382 0.00324 -0.17552 0.00347 C -0.17669 0.00347 -0.17799 0.0037 -0.17916 0.0037 C -0.1901 0.00555 -0.17643 0.00324 -0.18685 0.00463 C -0.18815 0.00486 -0.18932 0.00509 -0.19062 0.00532 C -0.1927 0.00555 -0.19479 0.00602 -0.19687 0.00625 C -0.20651 0.00764 -0.2013 0.00717 -0.20833 0.00787 L -0.21588 0.00903 C -0.21718 0.00926 -0.21823 0.00949 -0.21966 0.00972 L -0.22721 0.01065 C -0.23385 0.01227 -0.23385 0.01273 -0.24257 0.01342 C -0.24453 0.01366 -0.24674 0.01366 -0.24869 0.01389 C -0.26393 0.01574 -0.24518 0.01319 -0.25755 0.01504 C -0.27161 0.01713 -0.25221 0.01412 -0.26875 0.01666 C -0.27031 0.0169 -0.27148 0.0169 -0.27278 0.01736 C -0.27395 0.01759 -0.27513 0.01782 -0.27643 0.01829 C -0.28359 0.01967 -0.27682 0.01782 -0.28528 0.01944 C -0.28671 0.01967 -0.2875 0.02014 -0.28906 0.02037 C -0.29101 0.0206 -0.29336 0.02083 -0.29531 0.02106 C -0.29661 0.02129 -0.29778 0.02153 -0.29908 0.02176 C -0.30026 0.02176 -0.30156 0.02176 -0.30286 0.02199 C -0.30468 0.02222 -0.30612 0.02245 -0.30794 0.02268 C -0.31002 0.02268 -0.31224 0.02268 -0.31432 0.02291 C -0.3164 0.02315 -0.31849 0.02338 -0.32057 0.02361 C -0.32213 0.02361 -0.32395 0.02384 -0.32565 0.02384 C -0.32682 0.02407 -0.32799 0.0243 -0.32942 0.02454 C -0.3306 0.02477 -0.33216 0.02454 -0.3332 0.02477 C -0.34127 0.02639 -0.32812 0.02546 -0.34205 0.02616 C -0.35286 0.02778 -0.33919 0.02569 -0.34948 0.02708 C -0.35091 0.02708 -0.35195 0.02754 -0.35338 0.02778 C -0.35507 0.02801 -0.35677 0.02801 -0.35833 0.02824 C -0.36015 0.02847 -0.36185 0.02893 -0.36341 0.02916 C -0.36588 0.02963 -0.36862 0.03009 -0.37109 0.03055 C -0.37265 0.03079 -0.37421 0.03125 -0.37604 0.03148 C -0.37721 0.03171 -0.37864 0.03171 -0.37981 0.03171 C -0.38216 0.03217 -0.39062 0.03379 -0.39244 0.03403 L -0.39635 0.03426 C -0.40221 0.03518 -0.39791 0.03472 -0.40638 0.03518 C -0.41132 0.03565 -0.42135 0.03611 -0.42135 0.03634 " pathEditMode="relative" rAng="0" ptsTypes="AAAAAAAAAAAAAAAAAAAAAAAAAAAAAAAAAAAAAAAAAAAAAAAAAA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93 L -3.75E-6 0.00023 C -0.00612 -0.02523 -0.00533 -0.02824 -0.00976 -0.03426 C -0.01224 -0.03727 -0.01705 -0.04236 -0.01705 -0.04144 C -0.02604 -0.06875 -0.02174 -0.05857 -0.03854 -0.07084 L -0.05039 -0.07894 C -0.0513 -0.07986 -0.05208 -0.08079 -0.05286 -0.08287 C -0.05429 -0.08496 -0.05573 -0.08889 -0.05703 -0.09097 C -0.05859 -0.09306 -0.06028 -0.09306 -0.06158 -0.09514 C -0.06289 -0.09607 -0.06406 -0.09908 -0.06523 -0.09908 L -0.1207 -0.10324 C -0.12161 -0.10509 -0.12265 -0.10926 -0.12369 -0.11134 C -0.12656 -0.11644 -0.13125 -0.11736 -0.13346 -0.11945 C -0.14218 -0.13056 -0.13112 -0.11736 -0.15039 -0.12755 C -0.15104 -0.12755 -0.15143 -0.13056 -0.15195 -0.13148 C -0.15377 -0.13357 -0.15533 -0.13357 -0.15703 -0.13565 C -0.15781 -0.13658 -0.15846 -0.13866 -0.15911 -0.13959 C -0.16211 -0.14375 -0.16497 -0.14676 -0.16783 -0.14769 C -0.17265 -0.14977 -0.17747 -0.14977 -0.18216 -0.15185 C -0.18463 -0.15278 -0.18711 -0.15371 -0.18945 -0.15579 C -0.19062 -0.15787 -0.19179 -0.16389 -0.19296 -0.16389 C -0.27604 -0.1669 -0.2539 -0.18519 -0.28789 -0.15579 C -0.28958 -0.15278 -0.29153 -0.14769 -0.2931 -0.14769 C -0.30299 -0.14375 -0.30442 -0.14375 -0.31041 -0.14375 " pathEditMode="relative" rAng="0" ptsTypes="AAAAAAAAAAAAAAAAAAAAAAAA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46 L -3.75E-6 0.00023 C -0.00364 -0.00926 -0.00781 -0.0206 -0.01171 -0.02593 C -0.01302 -0.02778 -0.01432 -0.02685 -0.01562 -0.02778 C -0.01849 -0.03033 -0.02109 -0.03334 -0.02395 -0.03565 C -0.03125 -0.05139 -0.02226 -0.03334 -0.03828 -0.05741 C -0.03971 -0.05972 -0.04101 -0.06273 -0.04218 -0.06505 C -0.04414 -0.06852 -0.04609 -0.07153 -0.04778 -0.075 C -0.04895 -0.07732 -0.05 -0.08079 -0.05104 -0.08287 C -0.05234 -0.08519 -0.0539 -0.08681 -0.05494 -0.08866 C -0.06028 -0.09908 -0.05859 -0.10301 -0.06601 -0.11227 C -0.06875 -0.11574 -0.07135 -0.11852 -0.07382 -0.12199 C -0.07669 -0.12593 -0.07942 -0.13033 -0.08216 -0.1338 C -0.08411 -0.13634 -0.08593 -0.13773 -0.08776 -0.13982 C -0.09088 -0.14375 -0.08789 -0.14074 -0.09218 -0.14375 C -0.09791 -0.15648 -0.09257 -0.14653 -0.10377 -0.15347 C -0.10507 -0.1544 -0.10599 -0.15648 -0.10716 -0.15741 C -0.10846 -0.1588 -0.10976 -0.16042 -0.11106 -0.16134 C -0.11185 -0.16227 -0.11406 -0.16389 -0.11484 -0.16528 C -0.11627 -0.16759 -0.11744 -0.17153 -0.11875 -0.17315 C -0.11992 -0.17454 -0.12109 -0.17454 -0.12213 -0.175 C -0.1302 -0.18195 -0.12148 -0.17755 -0.13099 -0.18102 C -0.13177 -0.18195 -0.13255 -0.18241 -0.1332 -0.18287 C -0.13385 -0.1838 -0.13424 -0.18496 -0.13489 -0.18496 C -0.13711 -0.18634 -0.13932 -0.18634 -0.14153 -0.18681 C -0.14674 -0.19074 -0.14218 -0.18588 -0.14648 -0.19468 C -0.15 -0.20162 -0.14674 -0.19167 -0.14921 -0.20046 " pathEditMode="relative" rAng="0" ptsTypes="AAAAAAAAAAAAAAAAAAAAAAAAAAA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1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3.75E-6 -3.7037E-6 C -0.00039 0.0007 -0.00078 0.00209 -0.00117 0.00278 C -0.00312 0.00695 -0.00273 0.00672 -0.00377 0.00672 " pathEditMode="relative" rAng="0" ptsTypes="AAAA">
                                      <p:cBhvr>
                                        <p:cTn id="106" dur="5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0671 L -0.00377 0.00648 L -0.00338 0.00625 C -0.00325 0.00602 -0.00312 0.00579 -0.00312 0.00602 C -0.00299 0.00532 -0.00299 0.00509 -0.00286 0.00486 C -0.00286 0.00463 -0.00286 0.00486 -0.00273 0.00463 L -0.00247 0.00416 C -0.00247 0.00393 -0.00234 0.0037 -0.00234 0.00393 C -0.00234 0.00347 -0.00221 0.00347 -0.00221 0.0037 C -0.00195 0.00278 -0.00234 0.0037 -0.00195 0.00301 C -0.00182 0.00208 -0.00195 0.00254 -0.00169 0.00231 C -0.00169 0.00208 -0.00169 0.00231 -0.00169 0.00208 L -0.0013 0.00162 L -0.00117 0.00116 C -0.00104 0.00092 -0.00104 0.00116 -0.00104 0.00092 C -0.00091 0.00046 -0.00078 1.85185E-6 -0.00065 1.85185E-6 L -3.75E-6 1.85185E-6 " pathEditMode="relative" rAng="0" ptsTypes="AAAAAAAAAAAAAAAAA">
                                      <p:cBhvr>
                                        <p:cTn id="133" dur="5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3.75E-6 0.00023 C -0.00013 1.85185E-6 -0.00026 1.85185E-6 -0.00039 1.85185E-6 C -0.00039 0.00023 -0.00039 0.00046 -0.00052 0.00046 C -0.00065 0.00046 -0.00078 0.00069 -0.00091 0.00069 C -0.00104 0.00092 -0.00117 0.00139 -0.0013 0.00162 C -0.00143 0.00162 -0.00156 0.00162 -0.00169 0.00185 C -0.00182 0.00208 -0.00182 0.00254 -0.00195 0.00278 C -0.00208 0.00301 -0.00221 0.00301 -0.00234 0.00301 C -0.00286 0.0044 -0.00234 0.00324 -0.00312 0.00416 C -0.00325 0.0044 -0.00325 0.00463 -0.00338 0.00486 C -0.00416 0.00579 -0.0039 0.00555 -0.00442 0.00579 C -0.00455 0.00579 -0.00455 0.00602 -0.00455 0.00625 C -0.00468 0.00625 -0.00481 0.00625 -0.00481 0.00648 C -0.00494 0.00625 -0.00507 0.00648 -0.0052 0.00671 C -0.00625 0.00648 -0.00742 0.00648 -0.00859 0.00625 C -0.00859 0.00648 -0.00859 0.00602 -0.00859 0.00625 " pathEditMode="relative" rAng="0" ptsTypes="AAAAAAAAAAAAAAAAA">
                                      <p:cBhvr>
                                        <p:cTn id="160" dur="5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3.75E-6 0.00023 C -3.75E-6 1.85185E-6 -3.75E-6 0.00023 0.00013 0.00046 C 0.00013 0.00069 0.00013 0.00162 0.00013 0.00185 C 0.00026 0.00231 0.00026 0.00208 0.00039 0.00231 C 0.00079 0.00416 0.00065 0.00347 0.00105 0.00416 C 0.00105 0.0044 0.00118 0.00463 0.00131 0.00509 C 0.00131 0.00555 0.00131 0.00648 0.00144 0.00671 L 0.00326 0.00602 C 0.00365 0.00555 0.00352 0.00555 0.00378 0.00555 " pathEditMode="relative" rAng="0" ptsTypes="AAAAAAAAAA">
                                      <p:cBhvr>
                                        <p:cTn id="187" dur="5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5E-6 1.48148E-6 C -0.00755 0.00023 -0.01511 0.00046 -0.02266 0.00115 C -0.03854 0.00301 -0.01862 0.00254 -0.02891 0.00254 " pathEditMode="relative" ptsTypes="AAAA">
                                      <p:cBhvr>
                                        <p:cTn id="214" dur="5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0" grpId="0" animBg="1"/>
      <p:bldP spid="50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0996" r="132" b="254"/>
          <a:stretch/>
        </p:blipFill>
        <p:spPr>
          <a:xfrm>
            <a:off x="0" y="-23540"/>
            <a:ext cx="12192000" cy="6858000"/>
          </a:xfrm>
          <a:prstGeom prst="rect">
            <a:avLst/>
          </a:prstGeom>
        </p:spPr>
      </p:pic>
      <p:pic>
        <p:nvPicPr>
          <p:cNvPr id="19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/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5375" y="584503"/>
            <a:ext cx="10176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Visit http://fb.com/nkpowerskills"/>
          <p:cNvSpPr/>
          <p:nvPr/>
        </p:nvSpPr>
        <p:spPr>
          <a:xfrm>
            <a:off x="6671600" y="4108095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Visit http://fb.com/nkpowerskills"/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Hoa hồng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Visit http://fb.com/nkpowerskills"/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Hoa cúc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Visit http://fb.com/nkpowerskills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Hoa mai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70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0996" r="132" b="254"/>
          <a:stretch/>
        </p:blipFill>
        <p:spPr>
          <a:xfrm>
            <a:off x="0" y="-23540"/>
            <a:ext cx="12192000" cy="6858000"/>
          </a:xfrm>
          <a:prstGeom prst="rect">
            <a:avLst/>
          </a:prstGeom>
        </p:spPr>
      </p:pic>
      <p:pic>
        <p:nvPicPr>
          <p:cNvPr id="19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/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588602" y="4146895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15196" y="38380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A56B88-09A5-4C3F-A458-518431D8D236}"/>
              </a:ext>
            </a:extLst>
          </p:cNvPr>
          <p:cNvSpPr txBox="1"/>
          <p:nvPr/>
        </p:nvSpPr>
        <p:spPr>
          <a:xfrm>
            <a:off x="1533525" y="295275"/>
            <a:ext cx="9010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0F6A63D-FC61-4287-9A27-569DC190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68" y="1064879"/>
            <a:ext cx="6111499" cy="339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11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0996" r="132" b="254"/>
          <a:stretch/>
        </p:blipFill>
        <p:spPr>
          <a:xfrm>
            <a:off x="0" y="-23540"/>
            <a:ext cx="12192000" cy="6858000"/>
          </a:xfrm>
          <a:prstGeom prst="rect">
            <a:avLst/>
          </a:prstGeom>
        </p:spPr>
      </p:pic>
      <p:pic>
        <p:nvPicPr>
          <p:cNvPr id="19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/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391276" y="4108095"/>
            <a:ext cx="4964128" cy="146403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Chính diện với màn hình ti vi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84223" y="490693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852402" y="35706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0B3030-D840-41A6-90C6-8EF86236C483}"/>
              </a:ext>
            </a:extLst>
          </p:cNvPr>
          <p:cNvSpPr txBox="1"/>
          <p:nvPr/>
        </p:nvSpPr>
        <p:spPr>
          <a:xfrm>
            <a:off x="1247775" y="565453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ở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4444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0996" r="132" b="254"/>
          <a:stretch/>
        </p:blipFill>
        <p:spPr>
          <a:xfrm>
            <a:off x="0" y="-23540"/>
            <a:ext cx="12192000" cy="6858000"/>
          </a:xfrm>
          <a:prstGeom prst="rect">
            <a:avLst/>
          </a:prstGeom>
        </p:spPr>
      </p:pic>
      <p:pic>
        <p:nvPicPr>
          <p:cNvPr id="19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/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876773" y="4229334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Loa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4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Phích</a:t>
            </a:r>
            <a:r>
              <a:rPr kumimoji="0" lang="en-US" sz="48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cắm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6688443" y="4253144"/>
            <a:ext cx="4683803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ten</a:t>
            </a: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78199" y="395256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3367" y="392046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8538F6-0D4A-47C5-8B1F-9B274E0C6D43}"/>
              </a:ext>
            </a:extLst>
          </p:cNvPr>
          <p:cNvSpPr txBox="1"/>
          <p:nvPr/>
        </p:nvSpPr>
        <p:spPr>
          <a:xfrm>
            <a:off x="1685925" y="486436"/>
            <a:ext cx="9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2181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cial Issues Thesis: Climate Change by Slidesgo">
  <a:themeElements>
    <a:clrScheme name="Simple Light">
      <a:dk1>
        <a:srgbClr val="355C2E"/>
      </a:dk1>
      <a:lt1>
        <a:srgbClr val="F8EEE4"/>
      </a:lt1>
      <a:dk2>
        <a:srgbClr val="81A235"/>
      </a:dk2>
      <a:lt2>
        <a:srgbClr val="282828"/>
      </a:lt2>
      <a:accent1>
        <a:srgbClr val="F0DCC8"/>
      </a:accent1>
      <a:accent2>
        <a:srgbClr val="F4A79C"/>
      </a:accent2>
      <a:accent3>
        <a:srgbClr val="C7843C"/>
      </a:accent3>
      <a:accent4>
        <a:srgbClr val="8ACDCE"/>
      </a:accent4>
      <a:accent5>
        <a:srgbClr val="006936"/>
      </a:accent5>
      <a:accent6>
        <a:srgbClr val="7A5716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1_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601</Words>
  <Application>Microsoft Office PowerPoint</Application>
  <PresentationFormat>Widescreen</PresentationFormat>
  <Paragraphs>67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微软雅黑</vt:lpstr>
      <vt:lpstr>.VnBlack</vt:lpstr>
      <vt:lpstr>Arial</vt:lpstr>
      <vt:lpstr>Cairo</vt:lpstr>
      <vt:lpstr>Calibri</vt:lpstr>
      <vt:lpstr>Calibri Light</vt:lpstr>
      <vt:lpstr>Cambria</vt:lpstr>
      <vt:lpstr>Coiny</vt:lpstr>
      <vt:lpstr>Lato</vt:lpstr>
      <vt:lpstr>Montserrat Alternates Black</vt:lpstr>
      <vt:lpstr>Oxygen</vt:lpstr>
      <vt:lpstr>Pattaya</vt:lpstr>
      <vt:lpstr>Times New Roman</vt:lpstr>
      <vt:lpstr>思源黑体 CN Medium</vt:lpstr>
      <vt:lpstr>Social Issues Thesis: Climate Change by Slidesgo</vt:lpstr>
      <vt:lpstr>1_Office Theme</vt:lpstr>
      <vt:lpstr>包图主题2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và xã hội</dc:title>
  <dc:creator>Thao Tran</dc:creator>
  <cp:lastModifiedBy>Admin</cp:lastModifiedBy>
  <cp:revision>15</cp:revision>
  <dcterms:created xsi:type="dcterms:W3CDTF">2023-01-18T12:11:36Z</dcterms:created>
  <dcterms:modified xsi:type="dcterms:W3CDTF">2024-05-28T09:55:22Z</dcterms:modified>
</cp:coreProperties>
</file>