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2" r:id="rId3"/>
    <p:sldMasterId id="2147483705" r:id="rId4"/>
  </p:sldMasterIdLst>
  <p:notesMasterIdLst>
    <p:notesMasterId r:id="rId19"/>
  </p:notesMasterIdLst>
  <p:sldIdLst>
    <p:sldId id="2007577217" r:id="rId5"/>
    <p:sldId id="403" r:id="rId6"/>
    <p:sldId id="2007577194" r:id="rId7"/>
    <p:sldId id="313" r:id="rId8"/>
    <p:sldId id="2007577215" r:id="rId9"/>
    <p:sldId id="2007577208" r:id="rId10"/>
    <p:sldId id="373" r:id="rId11"/>
    <p:sldId id="2007577197" r:id="rId12"/>
    <p:sldId id="2007577211" r:id="rId13"/>
    <p:sldId id="2007577216" r:id="rId14"/>
    <p:sldId id="257" r:id="rId15"/>
    <p:sldId id="2007577202" r:id="rId16"/>
    <p:sldId id="259" r:id="rId17"/>
    <p:sldId id="3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652A1-0282-42CA-8D61-F1A10D70F03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33BD-5510-4663-BAD2-BFF1EB79A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8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43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41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6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0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94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2DA7E-7A89-4B28-A957-6C18C3B75C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7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33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80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833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55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3D1EA-1FBD-4CFF-A6D8-A022A57E2E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1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D0D55B-90FF-487B-BFB8-EB2A2C70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A7AD39C-DD8D-4802-904C-4EE3B702B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8CDCE6-D4F9-4810-AC69-008964F6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1193-A95D-4C9D-A087-96CBC9BA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05A4AA-2842-4382-8266-CC3342B9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9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247857-7C10-45E1-8C5E-E496CC88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676772-C008-4EF2-B981-89DC7C20F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AAA3E-6275-4C91-A827-426DC573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4453F4-ED1C-46E9-A62D-BFBAEBA2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EBD9D9-AEE2-473F-823F-BF8BCCC4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70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76E6EB-B31E-4A32-94B6-F83A1124F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8A04F1A-A230-407D-91D8-846890659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1A1034-E9FC-4CA3-83B0-E30D688E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FBA7A2-244A-4EC2-B924-B49F3D6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8BB72-39D1-4EE1-A230-29B242F3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8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66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49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43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5036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165634" y="1183840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 flipH="1">
            <a:off x="223948" y="48203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10796952" y="116802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10082426" y="904646"/>
            <a:ext cx="1743580" cy="61128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042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7935267" y="2816267"/>
            <a:ext cx="3340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93526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960233" y="3466429"/>
            <a:ext cx="3340800" cy="13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11180268" y="14646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5"/>
          <p:cNvSpPr/>
          <p:nvPr/>
        </p:nvSpPr>
        <p:spPr>
          <a:xfrm>
            <a:off x="-396433" y="4416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>
            <a:off x="8789891" y="-4030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5516099"/>
            <a:ext cx="12192000" cy="1347572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10876197" y="3666033"/>
            <a:ext cx="1341947" cy="3210584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786130" y="5612705"/>
            <a:ext cx="10236961" cy="128499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45867" y="3669633"/>
            <a:ext cx="1341947" cy="3210584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/>
          <p:nvPr/>
        </p:nvSpPr>
        <p:spPr>
          <a:xfrm rot="10800000">
            <a:off x="5419586" y="5612702"/>
            <a:ext cx="1079013" cy="34150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2172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8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4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7B78A-DBB1-4ED7-858E-958C2447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0A7331-3453-4602-A5C3-85B4E2F6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ABB28-64CE-4904-9DE5-BDD85330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0BD32D-1064-4DEC-A5C8-A510241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C240B-3972-454C-8ECA-07F76AF4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19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01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3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6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52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9E3E6F-DAE1-4F34-A6AF-636EA22045BF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9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6BC9D-53B5-488A-8A4B-6D95DA7A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8F6805-8042-4BB8-88C7-28FC38BCD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1AEB08-47FA-4CC9-9D96-10011A888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9ED6E1-2B94-47E5-84D1-42B842A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9C416F-DC73-48F2-98A3-83E3F55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615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9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77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1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12095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415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02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8829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6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617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E2F48-D131-42C8-B373-5F403C02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29C21-BFD4-4D8C-BCEB-AC58C8A48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D63AF1-B81F-4F93-927A-ABAEDB2A1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6A17AE-6713-4BD3-BF1E-2A65ABAC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23104C-A838-4D32-96AA-9111540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62996C-0026-49ED-91A5-9D20424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245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82877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7811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0257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C987831-B8EE-46D2-A00E-AC621F6F8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b="11002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B5BF06-479B-498E-9CDC-A79BB02BC99A}"/>
              </a:ext>
            </a:extLst>
          </p:cNvPr>
          <p:cNvGrpSpPr/>
          <p:nvPr userDrawn="1"/>
        </p:nvGrpSpPr>
        <p:grpSpPr>
          <a:xfrm>
            <a:off x="0" y="-2"/>
            <a:ext cx="12192000" cy="6858003"/>
            <a:chOff x="190500" y="-2"/>
            <a:chExt cx="11468100" cy="685800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5DE58DE-651D-45DE-8290-B8F3DA1146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37" r="-1" b="11002"/>
            <a:stretch/>
          </p:blipFill>
          <p:spPr>
            <a:xfrm>
              <a:off x="190500" y="0"/>
              <a:ext cx="3695700" cy="6858001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ACDE7DB-72B4-4A1E-A8CE-1EE9DBA546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3886200" y="-1"/>
              <a:ext cx="3886200" cy="68580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49F1E61-995F-4387-A053-41672D732C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b="11002"/>
            <a:stretch/>
          </p:blipFill>
          <p:spPr>
            <a:xfrm>
              <a:off x="7772400" y="-2"/>
              <a:ext cx="3886200" cy="6858001"/>
            </a:xfrm>
            <a:prstGeom prst="rect">
              <a:avLst/>
            </a:prstGeom>
          </p:spPr>
        </p:pic>
      </p:grpSp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6822" y="1123736"/>
            <a:ext cx="1354217" cy="4514056"/>
          </a:xfrm>
          <a:noFill/>
        </p:spPr>
        <p:txBody>
          <a:bodyPr vert="eaVert" wrap="none" lIns="0" tIns="0" rIns="0" bIns="0" rtlCol="0">
            <a:spAutoFit/>
          </a:bodyPr>
          <a:lstStyle>
            <a:lvl1pPr>
              <a:lnSpc>
                <a:spcPct val="100000"/>
              </a:lnSpc>
              <a:defRPr lang="zh-CN" altLang="en-US" sz="88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02846" y="971336"/>
            <a:ext cx="626325" cy="2257028"/>
          </a:xfrm>
          <a:noFill/>
        </p:spPr>
        <p:txBody>
          <a:bodyPr vert="eaVert" wrap="none" lIns="0" tIns="0" rIns="0" bIns="0" rtlCol="0" anchor="ctr" anchorCtr="0">
            <a:spAutoFit/>
          </a:bodyPr>
          <a:lstStyle>
            <a:lvl1pPr marL="0" indent="0">
              <a:buNone/>
              <a:defRPr lang="zh-CN" altLang="en-US" sz="4400" dirty="0" smtClean="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664DB24-60C3-41C7-A8FA-5D43D8105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"/>
          <a:stretch/>
        </p:blipFill>
        <p:spPr>
          <a:xfrm flipH="1">
            <a:off x="496132" y="-2"/>
            <a:ext cx="4591989" cy="37532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66DCCA-791F-42AC-BEC0-370F024933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96" y="1389428"/>
            <a:ext cx="1174403" cy="201929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C731C2C-4816-4F62-AD73-090F46835D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12" y="2323489"/>
            <a:ext cx="571500" cy="105727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91C836DA-19C3-4403-9761-3CAC2FB65FAB}"/>
              </a:ext>
            </a:extLst>
          </p:cNvPr>
          <p:cNvGrpSpPr/>
          <p:nvPr userDrawn="1"/>
        </p:nvGrpSpPr>
        <p:grpSpPr>
          <a:xfrm>
            <a:off x="7630360" y="1462817"/>
            <a:ext cx="4255476" cy="5066568"/>
            <a:chOff x="7630360" y="1462817"/>
            <a:chExt cx="4255476" cy="5066568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950AFE2-729E-41FA-A501-28B0F5F9D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30360" y="3123588"/>
              <a:ext cx="4255476" cy="3405797"/>
            </a:xfrm>
            <a:custGeom>
              <a:avLst/>
              <a:gdLst>
                <a:gd name="connsiteX0" fmla="*/ 0 w 4255476"/>
                <a:gd name="connsiteY0" fmla="*/ 0 h 3405797"/>
                <a:gd name="connsiteX1" fmla="*/ 1796886 w 4255476"/>
                <a:gd name="connsiteY1" fmla="*/ 0 h 3405797"/>
                <a:gd name="connsiteX2" fmla="*/ 1799390 w 4255476"/>
                <a:gd name="connsiteY2" fmla="*/ 12518 h 3405797"/>
                <a:gd name="connsiteX3" fmla="*/ 1806534 w 4255476"/>
                <a:gd name="connsiteY3" fmla="*/ 55381 h 3405797"/>
                <a:gd name="connsiteX4" fmla="*/ 1820821 w 4255476"/>
                <a:gd name="connsiteY4" fmla="*/ 98243 h 3405797"/>
                <a:gd name="connsiteX5" fmla="*/ 1835109 w 4255476"/>
                <a:gd name="connsiteY5" fmla="*/ 155393 h 3405797"/>
                <a:gd name="connsiteX6" fmla="*/ 1849396 w 4255476"/>
                <a:gd name="connsiteY6" fmla="*/ 183968 h 3405797"/>
                <a:gd name="connsiteX7" fmla="*/ 1863684 w 4255476"/>
                <a:gd name="connsiteY7" fmla="*/ 226831 h 3405797"/>
                <a:gd name="connsiteX8" fmla="*/ 1877971 w 4255476"/>
                <a:gd name="connsiteY8" fmla="*/ 248262 h 3405797"/>
                <a:gd name="connsiteX9" fmla="*/ 1885115 w 4255476"/>
                <a:gd name="connsiteY9" fmla="*/ 269693 h 3405797"/>
                <a:gd name="connsiteX10" fmla="*/ 1913690 w 4255476"/>
                <a:gd name="connsiteY10" fmla="*/ 312556 h 3405797"/>
                <a:gd name="connsiteX11" fmla="*/ 1920834 w 4255476"/>
                <a:gd name="connsiteY11" fmla="*/ 333987 h 3405797"/>
                <a:gd name="connsiteX12" fmla="*/ 1963696 w 4255476"/>
                <a:gd name="connsiteY12" fmla="*/ 362562 h 3405797"/>
                <a:gd name="connsiteX13" fmla="*/ 2006559 w 4255476"/>
                <a:gd name="connsiteY13" fmla="*/ 383993 h 3405797"/>
                <a:gd name="connsiteX14" fmla="*/ 2027990 w 4255476"/>
                <a:gd name="connsiteY14" fmla="*/ 398281 h 3405797"/>
                <a:gd name="connsiteX15" fmla="*/ 2056565 w 4255476"/>
                <a:gd name="connsiteY15" fmla="*/ 441143 h 3405797"/>
                <a:gd name="connsiteX16" fmla="*/ 2070853 w 4255476"/>
                <a:gd name="connsiteY16" fmla="*/ 462575 h 3405797"/>
                <a:gd name="connsiteX17" fmla="*/ 2120859 w 4255476"/>
                <a:gd name="connsiteY17" fmla="*/ 526868 h 3405797"/>
                <a:gd name="connsiteX18" fmla="*/ 2135146 w 4255476"/>
                <a:gd name="connsiteY18" fmla="*/ 548300 h 3405797"/>
                <a:gd name="connsiteX19" fmla="*/ 2142290 w 4255476"/>
                <a:gd name="connsiteY19" fmla="*/ 569731 h 3405797"/>
                <a:gd name="connsiteX20" fmla="*/ 2163721 w 4255476"/>
                <a:gd name="connsiteY20" fmla="*/ 584018 h 3405797"/>
                <a:gd name="connsiteX21" fmla="*/ 2208965 w 4255476"/>
                <a:gd name="connsiteY21" fmla="*/ 597592 h 3405797"/>
                <a:gd name="connsiteX22" fmla="*/ 2208965 w 4255476"/>
                <a:gd name="connsiteY22" fmla="*/ 753087 h 3405797"/>
                <a:gd name="connsiteX23" fmla="*/ 4255476 w 4255476"/>
                <a:gd name="connsiteY23" fmla="*/ 753087 h 3405797"/>
                <a:gd name="connsiteX24" fmla="*/ 4255476 w 4255476"/>
                <a:gd name="connsiteY24" fmla="*/ 3405797 h 3405797"/>
                <a:gd name="connsiteX25" fmla="*/ 0 w 4255476"/>
                <a:gd name="connsiteY25" fmla="*/ 3405797 h 3405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55476" h="3405797">
                  <a:moveTo>
                    <a:pt x="0" y="0"/>
                  </a:moveTo>
                  <a:lnTo>
                    <a:pt x="1796886" y="0"/>
                  </a:lnTo>
                  <a:lnTo>
                    <a:pt x="1799390" y="12518"/>
                  </a:lnTo>
                  <a:cubicBezTo>
                    <a:pt x="1801981" y="26769"/>
                    <a:pt x="1803021" y="41329"/>
                    <a:pt x="1806534" y="55381"/>
                  </a:cubicBezTo>
                  <a:cubicBezTo>
                    <a:pt x="1810187" y="69991"/>
                    <a:pt x="1817168" y="83633"/>
                    <a:pt x="1820821" y="98243"/>
                  </a:cubicBezTo>
                  <a:cubicBezTo>
                    <a:pt x="1825584" y="117293"/>
                    <a:pt x="1826328" y="137830"/>
                    <a:pt x="1835109" y="155393"/>
                  </a:cubicBezTo>
                  <a:cubicBezTo>
                    <a:pt x="1839871" y="164918"/>
                    <a:pt x="1845441" y="174080"/>
                    <a:pt x="1849396" y="183968"/>
                  </a:cubicBezTo>
                  <a:cubicBezTo>
                    <a:pt x="1854989" y="197951"/>
                    <a:pt x="1855330" y="214300"/>
                    <a:pt x="1863684" y="226831"/>
                  </a:cubicBezTo>
                  <a:cubicBezTo>
                    <a:pt x="1868446" y="233975"/>
                    <a:pt x="1874131" y="240583"/>
                    <a:pt x="1877971" y="248262"/>
                  </a:cubicBezTo>
                  <a:cubicBezTo>
                    <a:pt x="1881339" y="254997"/>
                    <a:pt x="1881458" y="263110"/>
                    <a:pt x="1885115" y="269693"/>
                  </a:cubicBezTo>
                  <a:cubicBezTo>
                    <a:pt x="1893454" y="284704"/>
                    <a:pt x="1908260" y="296266"/>
                    <a:pt x="1913690" y="312556"/>
                  </a:cubicBezTo>
                  <a:cubicBezTo>
                    <a:pt x="1916071" y="319700"/>
                    <a:pt x="1915509" y="328662"/>
                    <a:pt x="1920834" y="333987"/>
                  </a:cubicBezTo>
                  <a:cubicBezTo>
                    <a:pt x="1932976" y="346129"/>
                    <a:pt x="1949409" y="353037"/>
                    <a:pt x="1963696" y="362562"/>
                  </a:cubicBezTo>
                  <a:cubicBezTo>
                    <a:pt x="1991393" y="381027"/>
                    <a:pt x="1976983" y="374135"/>
                    <a:pt x="2006559" y="383993"/>
                  </a:cubicBezTo>
                  <a:cubicBezTo>
                    <a:pt x="2013703" y="388756"/>
                    <a:pt x="2022336" y="391820"/>
                    <a:pt x="2027990" y="398281"/>
                  </a:cubicBezTo>
                  <a:cubicBezTo>
                    <a:pt x="2039297" y="411204"/>
                    <a:pt x="2047040" y="426856"/>
                    <a:pt x="2056565" y="441143"/>
                  </a:cubicBezTo>
                  <a:cubicBezTo>
                    <a:pt x="2061328" y="448287"/>
                    <a:pt x="2064782" y="456504"/>
                    <a:pt x="2070853" y="462575"/>
                  </a:cubicBezTo>
                  <a:cubicBezTo>
                    <a:pt x="2104424" y="496146"/>
                    <a:pt x="2086683" y="475603"/>
                    <a:pt x="2120859" y="526868"/>
                  </a:cubicBezTo>
                  <a:cubicBezTo>
                    <a:pt x="2125622" y="534012"/>
                    <a:pt x="2132431" y="540155"/>
                    <a:pt x="2135146" y="548300"/>
                  </a:cubicBezTo>
                  <a:cubicBezTo>
                    <a:pt x="2137527" y="555444"/>
                    <a:pt x="2137586" y="563851"/>
                    <a:pt x="2142290" y="569731"/>
                  </a:cubicBezTo>
                  <a:cubicBezTo>
                    <a:pt x="2147653" y="576435"/>
                    <a:pt x="2155875" y="580531"/>
                    <a:pt x="2163721" y="584018"/>
                  </a:cubicBezTo>
                  <a:lnTo>
                    <a:pt x="2208965" y="597592"/>
                  </a:lnTo>
                  <a:lnTo>
                    <a:pt x="2208965" y="753087"/>
                  </a:lnTo>
                  <a:lnTo>
                    <a:pt x="4255476" y="753087"/>
                  </a:lnTo>
                  <a:lnTo>
                    <a:pt x="4255476" y="3405797"/>
                  </a:lnTo>
                  <a:lnTo>
                    <a:pt x="0" y="3405797"/>
                  </a:lnTo>
                  <a:close/>
                </a:path>
              </a:pathLst>
            </a:cu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488973E-2932-49C0-9A8E-282D65D9CF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842" y="1462817"/>
              <a:ext cx="1873570" cy="2569062"/>
            </a:xfrm>
            <a:prstGeom prst="rect">
              <a:avLst/>
            </a:prstGeom>
          </p:spPr>
        </p:pic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F6604BBC-7EB7-4759-8D5E-E5D1F2F2F9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307" y="5222133"/>
            <a:ext cx="2513437" cy="138672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EDA4BF6-36ED-47C1-BBC4-CAF6276ACC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863" y="6317365"/>
            <a:ext cx="520080" cy="4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9314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FAE5318-BEA6-4ACD-A8A1-B316DEA1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694"/>
          <a:stretch/>
        </p:blipFill>
        <p:spPr>
          <a:xfrm>
            <a:off x="0" y="6219825"/>
            <a:ext cx="12192000" cy="63817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380EA93-2AD5-430D-9982-E0EC09848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85182" cy="1182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2591" y="88146"/>
            <a:ext cx="11197947" cy="729430"/>
          </a:xfrm>
        </p:spPr>
        <p:txBody>
          <a:bodyPr vert="horz" wrap="square">
            <a:spAutoFit/>
          </a:bodyPr>
          <a:lstStyle>
            <a:lvl1pPr algn="l">
              <a:defRPr sz="4600">
                <a:solidFill>
                  <a:schemeClr val="accent2"/>
                </a:solidFill>
                <a:latin typeface="字魂73号-江南手书" panose="00000500000000000000" pitchFamily="2" charset="-122"/>
                <a:ea typeface="字魂80号-萌趣小鱼体" panose="00000500000000000000" pitchFamily="2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35619E-B42F-4886-934A-B8DB3BDCA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/>
          <a:stretch/>
        </p:blipFill>
        <p:spPr>
          <a:xfrm flipH="1">
            <a:off x="4824032" y="1511679"/>
            <a:ext cx="2543937" cy="206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48B1CD-3B39-4BCF-8C66-44F32B7AE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40" y="885504"/>
            <a:ext cx="447722" cy="692628"/>
          </a:xfrm>
          <a:prstGeom prst="rect">
            <a:avLst/>
          </a:prstGeo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04D365-15E0-4489-AE55-3DBDE82AC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12755" y="1070571"/>
            <a:ext cx="1769715" cy="498598"/>
          </a:xfr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3600" b="0" spc="-15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9765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755D9-F9D4-4631-8104-32AB8172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8F950A-D067-4AA2-A53B-13281809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FE7BF6-A279-4669-8C9B-C6A0BD5F1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2FAE40-2755-46AF-ABAB-AE816A82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6014EC6-AF80-408B-9D7B-E15D8E60C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CFD20E-E713-45F6-9AA8-AA1E249D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854320-81AE-4166-AFF4-419C2FCC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10C7A-DC1A-4664-9217-D33FE76E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BDDE1-8715-4823-916F-2F4265FC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B2930A3-4E2C-4CCE-B19A-E18AAD5B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3EB2E7-B596-470B-BEEB-4F4E0DB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FE9351-C4A2-4807-B6B8-3250979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3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A0447-5DB2-48CC-8B86-4E435BC9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001F66-D856-4104-8461-08931836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245293-BDF8-4D6F-9017-74016F93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0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C2581-F2D1-4068-8DF1-E35C9F02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6AA5F3-89E5-4EE7-A8A5-734A0E6D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B63C860-7D83-4933-B177-FCBFD636D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AC1A5F-013D-42B6-AD10-4A6AD3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3F0DCD-1F8F-4924-9FB7-331B2571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2D4C9E-CC17-4108-836D-D338B00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4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B4650-2292-46AB-940B-8010D8E5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E080AD-65A9-44A2-85CA-02FC68AE8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723CE9-9C9C-483B-A9C7-68750E4E4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6BA83F-09AC-4687-A159-3F6D32A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5203DE-B06D-4659-B930-F0687A95ED6B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2A4F98-CBFC-4428-A94A-D866A0AB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E1878-CECC-465D-9996-03649A7D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AA361-7FE5-48F9-97A1-E5BCFCD7DD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18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96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E5284375-BB5F-42B8-9615-E5A9A929DA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3113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D62387DD-A7AF-46C2-816F-D24B9FAF735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47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2024/5/9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AF78168-A7D9-B352-59D2-74D87204A3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628" y="-156003"/>
            <a:ext cx="1981628" cy="19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7.svg"/><Relationship Id="rId3" Type="http://schemas.openxmlformats.org/officeDocument/2006/relationships/image" Target="../media/image34.jpeg"/><Relationship Id="rId7" Type="http://schemas.openxmlformats.org/officeDocument/2006/relationships/image" Target="../media/image41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3"/>
          <p:cNvGrpSpPr/>
          <p:nvPr/>
        </p:nvGrpSpPr>
        <p:grpSpPr>
          <a:xfrm>
            <a:off x="7321214" y="3210749"/>
            <a:ext cx="5459823" cy="4246395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9677026" y="-175336"/>
            <a:ext cx="3187161" cy="2115461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28117" y="4741735"/>
            <a:ext cx="3746000" cy="1622103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5252010" y="4533171"/>
            <a:ext cx="1453585" cy="586248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52" name="Google Shape;652;p33"/>
          <p:cNvSpPr/>
          <p:nvPr/>
        </p:nvSpPr>
        <p:spPr>
          <a:xfrm>
            <a:off x="2703267" y="5119439"/>
            <a:ext cx="1787383" cy="65656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653" name="Google Shape;653;p33"/>
          <p:cNvSpPr/>
          <p:nvPr/>
        </p:nvSpPr>
        <p:spPr>
          <a:xfrm>
            <a:off x="1188768" y="391069"/>
            <a:ext cx="1595243" cy="586260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344;p40"/>
          <p:cNvGrpSpPr/>
          <p:nvPr/>
        </p:nvGrpSpPr>
        <p:grpSpPr>
          <a:xfrm rot="-4756561">
            <a:off x="-835914" y="-2132711"/>
            <a:ext cx="4494289" cy="5267601"/>
            <a:chOff x="9395708" y="-2591285"/>
            <a:chExt cx="2431070" cy="2849374"/>
          </a:xfrm>
        </p:grpSpPr>
        <p:sp>
          <p:nvSpPr>
            <p:cNvPr id="104" name="Google Shape;1345;p4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46;p4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47;p4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48;p4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49;p4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50;p4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51;p4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52;p4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53;p4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354;p4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355;p4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356;p4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357;p4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358;p4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359;p4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1360;p4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361;p4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362;p4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363;p4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364;p4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365;p4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366;p4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367;p4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368;p4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369;p4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370;p4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71;p4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72;p4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73;p4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74;p4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75;p4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76;p4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447C396-129E-404E-ABB9-0AB5ED4B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93" y="319208"/>
            <a:ext cx="471871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C5571-4277-4F83-ACE2-FA486FAF4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00" y="2243416"/>
            <a:ext cx="10638442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4500EE-66C1-4CA7-A0DE-D4B2AB067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235" y="2357932"/>
            <a:ext cx="600508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BBC3D2-D966-4C27-B700-9B921C49FC87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C8BC64E0-104E-49A6-91D0-911E1008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" y="96725"/>
            <a:ext cx="725105" cy="53649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7C0C3184-C12C-4A0E-8B3D-1E2FC704E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0794" y="96725"/>
            <a:ext cx="780356" cy="53649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3BCF068-D648-4BD1-BDA7-3F073B516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302" y="5825890"/>
            <a:ext cx="12290601" cy="1877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D61B1E-A1BF-E76A-1793-6CBE42EFA991}"/>
              </a:ext>
            </a:extLst>
          </p:cNvPr>
          <p:cNvSpPr txBox="1"/>
          <p:nvPr/>
        </p:nvSpPr>
        <p:spPr>
          <a:xfrm>
            <a:off x="981075" y="236799"/>
            <a:ext cx="1043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chi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phí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gợi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C5C08-DAAA-4B52-B521-777B368B3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312" y="1614487"/>
            <a:ext cx="8314830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5">
                <a:lumMod val="75000"/>
              </a:schemeClr>
            </a:gs>
            <a:gs pos="46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8">
            <a:extLst>
              <a:ext uri="{FF2B5EF4-FFF2-40B4-BE49-F238E27FC236}">
                <a16:creationId xmlns:a16="http://schemas.microsoft.com/office/drawing/2014/main" id="{1386C586-4BDB-4ECB-B41F-12176C3AE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3FE019-F7FA-4BA5-87FB-3E8D4BEB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2137026"/>
            <a:ext cx="2808179" cy="53449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15336-9B78-4790-AB02-6DABDC4D4620}"/>
              </a:ext>
            </a:extLst>
          </p:cNvPr>
          <p:cNvSpPr txBox="1"/>
          <p:nvPr/>
        </p:nvSpPr>
        <p:spPr>
          <a:xfrm>
            <a:off x="1317355" y="971550"/>
            <a:ext cx="972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đã có sẵn dụng cụ nào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4CCE2-0D53-4245-8F49-1B9172F1E3C3}"/>
              </a:ext>
            </a:extLst>
          </p:cNvPr>
          <p:cNvSpPr txBox="1"/>
          <p:nvPr/>
        </p:nvSpPr>
        <p:spPr>
          <a:xfrm>
            <a:off x="1362075" y="1647825"/>
            <a:ext cx="973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cần mua những vật liệu gì để làm xe đồ chơi?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671292-470E-4FA4-B2AA-20E32D189774}"/>
              </a:ext>
            </a:extLst>
          </p:cNvPr>
          <p:cNvSpPr txBox="1"/>
          <p:nvPr/>
        </p:nvSpPr>
        <p:spPr>
          <a:xfrm>
            <a:off x="1419225" y="2381250"/>
            <a:ext cx="9734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loại vật liệu đó em cần mua số lượng bao nhiêu?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5150522" y="1588263"/>
            <a:ext cx="195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DFGothic-EB" panose="02010609010101010101" pitchFamily="1" charset="-128"/>
                <a:cs typeface="Times New Roman" panose="02020603050405020304" pitchFamily="18" charset="0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DFGothic-EB" panose="02010609010101010101" pitchFamily="1" charset="-128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103" y="401883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418" y="438432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1EE32-988B-73EE-2F04-A6C013078DDC}"/>
              </a:ext>
            </a:extLst>
          </p:cNvPr>
          <p:cNvSpPr txBox="1"/>
          <p:nvPr/>
        </p:nvSpPr>
        <p:spPr>
          <a:xfrm>
            <a:off x="1674878" y="1310523"/>
            <a:ext cx="9317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tính được số tiền mua tất cả vật liệu và dụng cụ đã liệt kê?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1194E-7726-48CE-A626-76E35FE48F6B}"/>
              </a:ext>
            </a:extLst>
          </p:cNvPr>
          <p:cNvSpPr/>
          <p:nvPr/>
        </p:nvSpPr>
        <p:spPr>
          <a:xfrm>
            <a:off x="2657475" y="2971800"/>
            <a:ext cx="7524750" cy="130492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 tổng số tiền đã mua mỗi loại vật liệu, dụng cụ.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4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4DE9EA-3F45-481F-B450-248B5D15F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180D35D6-E676-4718-8A70-63B938AE1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59" y="3165987"/>
            <a:ext cx="1912160" cy="3692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85842D-9681-4F35-947C-DEA88BA8C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201" y="2066794"/>
            <a:ext cx="12003447" cy="1990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165" y="-146050"/>
            <a:ext cx="1799590" cy="1750695"/>
          </a:xfrm>
          <a:prstGeom prst="rect">
            <a:avLst/>
          </a:prstGeom>
        </p:spPr>
      </p:pic>
      <p:sp>
        <p:nvSpPr>
          <p:cNvPr id="12" name="任意多边形 28">
            <a:extLst>
              <a:ext uri="{FF2B5EF4-FFF2-40B4-BE49-F238E27FC236}">
                <a16:creationId xmlns:a16="http://schemas.microsoft.com/office/drawing/2014/main" id="{C57AB04C-1237-4409-B62A-26E1FA84C281}"/>
              </a:ext>
            </a:extLst>
          </p:cNvPr>
          <p:cNvSpPr/>
          <p:nvPr/>
        </p:nvSpPr>
        <p:spPr>
          <a:xfrm>
            <a:off x="2286000" y="21272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Biết được các bước tính chi phí để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3" name="图片 27">
            <a:extLst>
              <a:ext uri="{FF2B5EF4-FFF2-40B4-BE49-F238E27FC236}">
                <a16:creationId xmlns:a16="http://schemas.microsoft.com/office/drawing/2014/main" id="{54DB57D2-A8D8-4E02-8506-BCAFB8785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62880" y="3085872"/>
            <a:ext cx="2705876" cy="3169422"/>
          </a:xfrm>
          <a:prstGeom prst="rect">
            <a:avLst/>
          </a:prstGeom>
        </p:spPr>
      </p:pic>
      <p:sp>
        <p:nvSpPr>
          <p:cNvPr id="14" name="任意多边形 28">
            <a:extLst>
              <a:ext uri="{FF2B5EF4-FFF2-40B4-BE49-F238E27FC236}">
                <a16:creationId xmlns:a16="http://schemas.microsoft.com/office/drawing/2014/main" id="{5E52C1E1-E3F9-43D4-986C-3BCF0DEFB274}"/>
              </a:ext>
            </a:extLst>
          </p:cNvPr>
          <p:cNvSpPr/>
          <p:nvPr/>
        </p:nvSpPr>
        <p:spPr>
          <a:xfrm>
            <a:off x="1333500" y="3765551"/>
            <a:ext cx="8345087" cy="1435100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002060"/>
                </a:solidFill>
                <a:latin typeface="+mj-lt"/>
              </a:rPr>
              <a:t>Lập được bảng tính chi phí làm xe đồ chơi.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0B38E-DCEE-4881-B675-D92EE59D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20" y="538283"/>
            <a:ext cx="674276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002BEF-7FF0-4A9C-B9C0-52C89D54A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8034" y="1930434"/>
            <a:ext cx="58282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Để làm xe đồ chơi, cần phải có mấy bước? Đó là những bước nào?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Cần phải thực hiện theo 3 bước: Làm trục bánh xe, làm thân xe và hoàn thiện.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lp-web-button_18436">
            <a:extLst>
              <a:ext uri="{FF2B5EF4-FFF2-40B4-BE49-F238E27FC236}">
                <a16:creationId xmlns:a16="http://schemas.microsoft.com/office/drawing/2014/main" id="{D1E935F0-8281-41C5-A8D5-6A0B248D7A92}"/>
              </a:ext>
            </a:extLst>
          </p:cNvPr>
          <p:cNvSpPr>
            <a:spLocks noChangeAspect="1"/>
          </p:cNvSpPr>
          <p:nvPr/>
        </p:nvSpPr>
        <p:spPr bwMode="auto">
          <a:xfrm>
            <a:off x="553594" y="746743"/>
            <a:ext cx="1269289" cy="1267378"/>
          </a:xfrm>
          <a:custGeom>
            <a:avLst/>
            <a:gdLst>
              <a:gd name="T0" fmla="*/ 2879 w 5758"/>
              <a:gd name="T1" fmla="*/ 0 h 5758"/>
              <a:gd name="T2" fmla="*/ 0 w 5758"/>
              <a:gd name="T3" fmla="*/ 2878 h 5758"/>
              <a:gd name="T4" fmla="*/ 2879 w 5758"/>
              <a:gd name="T5" fmla="*/ 5758 h 5758"/>
              <a:gd name="T6" fmla="*/ 5758 w 5758"/>
              <a:gd name="T7" fmla="*/ 2878 h 5758"/>
              <a:gd name="T8" fmla="*/ 2879 w 5758"/>
              <a:gd name="T9" fmla="*/ 0 h 5758"/>
              <a:gd name="T10" fmla="*/ 3084 w 5758"/>
              <a:gd name="T11" fmla="*/ 4479 h 5758"/>
              <a:gd name="T12" fmla="*/ 2852 w 5758"/>
              <a:gd name="T13" fmla="*/ 4569 h 5758"/>
              <a:gd name="T14" fmla="*/ 2614 w 5758"/>
              <a:gd name="T15" fmla="*/ 4481 h 5758"/>
              <a:gd name="T16" fmla="*/ 2513 w 5758"/>
              <a:gd name="T17" fmla="*/ 4234 h 5758"/>
              <a:gd name="T18" fmla="*/ 2611 w 5758"/>
              <a:gd name="T19" fmla="*/ 3997 h 5758"/>
              <a:gd name="T20" fmla="*/ 2852 w 5758"/>
              <a:gd name="T21" fmla="*/ 3901 h 5758"/>
              <a:gd name="T22" fmla="*/ 3089 w 5758"/>
              <a:gd name="T23" fmla="*/ 3997 h 5758"/>
              <a:gd name="T24" fmla="*/ 3185 w 5758"/>
              <a:gd name="T25" fmla="*/ 4234 h 5758"/>
              <a:gd name="T26" fmla="*/ 3084 w 5758"/>
              <a:gd name="T27" fmla="*/ 4479 h 5758"/>
              <a:gd name="T28" fmla="*/ 3918 w 5758"/>
              <a:gd name="T29" fmla="*/ 2412 h 5758"/>
              <a:gd name="T30" fmla="*/ 3735 w 5758"/>
              <a:gd name="T31" fmla="*/ 2659 h 5758"/>
              <a:gd name="T32" fmla="*/ 3354 w 5758"/>
              <a:gd name="T33" fmla="*/ 3008 h 5758"/>
              <a:gd name="T34" fmla="*/ 3233 w 5758"/>
              <a:gd name="T35" fmla="*/ 3130 h 5758"/>
              <a:gd name="T36" fmla="*/ 3165 w 5758"/>
              <a:gd name="T37" fmla="*/ 3226 h 5758"/>
              <a:gd name="T38" fmla="*/ 3130 w 5758"/>
              <a:gd name="T39" fmla="*/ 3313 h 5758"/>
              <a:gd name="T40" fmla="*/ 3093 w 5758"/>
              <a:gd name="T41" fmla="*/ 3466 h 5758"/>
              <a:gd name="T42" fmla="*/ 2828 w 5758"/>
              <a:gd name="T43" fmla="*/ 3698 h 5758"/>
              <a:gd name="T44" fmla="*/ 2632 w 5758"/>
              <a:gd name="T45" fmla="*/ 3622 h 5758"/>
              <a:gd name="T46" fmla="*/ 2553 w 5758"/>
              <a:gd name="T47" fmla="*/ 3397 h 5758"/>
              <a:gd name="T48" fmla="*/ 2611 w 5758"/>
              <a:gd name="T49" fmla="*/ 3072 h 5758"/>
              <a:gd name="T50" fmla="*/ 2765 w 5758"/>
              <a:gd name="T51" fmla="*/ 2831 h 5758"/>
              <a:gd name="T52" fmla="*/ 3024 w 5758"/>
              <a:gd name="T53" fmla="*/ 2584 h 5758"/>
              <a:gd name="T54" fmla="*/ 3231 w 5758"/>
              <a:gd name="T55" fmla="*/ 2396 h 5758"/>
              <a:gd name="T56" fmla="*/ 3338 w 5758"/>
              <a:gd name="T57" fmla="*/ 2254 h 5758"/>
              <a:gd name="T58" fmla="*/ 3381 w 5758"/>
              <a:gd name="T59" fmla="*/ 2084 h 5758"/>
              <a:gd name="T60" fmla="*/ 3248 w 5758"/>
              <a:gd name="T61" fmla="*/ 1783 h 5758"/>
              <a:gd name="T62" fmla="*/ 2906 w 5758"/>
              <a:gd name="T63" fmla="*/ 1660 h 5758"/>
              <a:gd name="T64" fmla="*/ 2544 w 5758"/>
              <a:gd name="T65" fmla="*/ 1784 h 5758"/>
              <a:gd name="T66" fmla="*/ 2348 w 5758"/>
              <a:gd name="T67" fmla="*/ 2149 h 5758"/>
              <a:gd name="T68" fmla="*/ 2060 w 5758"/>
              <a:gd name="T69" fmla="*/ 2401 h 5758"/>
              <a:gd name="T70" fmla="*/ 1849 w 5758"/>
              <a:gd name="T71" fmla="*/ 2313 h 5758"/>
              <a:gd name="T72" fmla="*/ 1763 w 5758"/>
              <a:gd name="T73" fmla="*/ 2122 h 5758"/>
              <a:gd name="T74" fmla="*/ 1899 w 5758"/>
              <a:gd name="T75" fmla="*/ 1693 h 5758"/>
              <a:gd name="T76" fmla="*/ 2296 w 5758"/>
              <a:gd name="T77" fmla="*/ 1332 h 5758"/>
              <a:gd name="T78" fmla="*/ 2906 w 5758"/>
              <a:gd name="T79" fmla="*/ 1189 h 5758"/>
              <a:gd name="T80" fmla="*/ 3477 w 5758"/>
              <a:gd name="T81" fmla="*/ 1309 h 5758"/>
              <a:gd name="T82" fmla="*/ 3860 w 5758"/>
              <a:gd name="T83" fmla="*/ 1634 h 5758"/>
              <a:gd name="T84" fmla="*/ 3995 w 5758"/>
              <a:gd name="T85" fmla="*/ 2080 h 5758"/>
              <a:gd name="T86" fmla="*/ 3918 w 5758"/>
              <a:gd name="T87" fmla="*/ 2412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758" h="5758">
                <a:moveTo>
                  <a:pt x="2879" y="0"/>
                </a:moveTo>
                <a:cubicBezTo>
                  <a:pt x="1290" y="0"/>
                  <a:pt x="0" y="1288"/>
                  <a:pt x="0" y="2878"/>
                </a:cubicBezTo>
                <a:cubicBezTo>
                  <a:pt x="0" y="4469"/>
                  <a:pt x="1290" y="5758"/>
                  <a:pt x="2879" y="5758"/>
                </a:cubicBezTo>
                <a:cubicBezTo>
                  <a:pt x="4470" y="5758"/>
                  <a:pt x="5758" y="4469"/>
                  <a:pt x="5758" y="2878"/>
                </a:cubicBezTo>
                <a:cubicBezTo>
                  <a:pt x="5758" y="1288"/>
                  <a:pt x="4470" y="0"/>
                  <a:pt x="2879" y="0"/>
                </a:cubicBezTo>
                <a:close/>
                <a:moveTo>
                  <a:pt x="3084" y="4479"/>
                </a:moveTo>
                <a:cubicBezTo>
                  <a:pt x="3017" y="4539"/>
                  <a:pt x="2940" y="4569"/>
                  <a:pt x="2852" y="4569"/>
                </a:cubicBezTo>
                <a:cubicBezTo>
                  <a:pt x="2761" y="4569"/>
                  <a:pt x="2682" y="4540"/>
                  <a:pt x="2614" y="4481"/>
                </a:cubicBezTo>
                <a:cubicBezTo>
                  <a:pt x="2547" y="4422"/>
                  <a:pt x="2513" y="4340"/>
                  <a:pt x="2513" y="4234"/>
                </a:cubicBezTo>
                <a:cubicBezTo>
                  <a:pt x="2513" y="4140"/>
                  <a:pt x="2546" y="4061"/>
                  <a:pt x="2611" y="3997"/>
                </a:cubicBezTo>
                <a:cubicBezTo>
                  <a:pt x="2677" y="3933"/>
                  <a:pt x="2757" y="3901"/>
                  <a:pt x="2852" y="3901"/>
                </a:cubicBezTo>
                <a:cubicBezTo>
                  <a:pt x="2946" y="3901"/>
                  <a:pt x="3025" y="3933"/>
                  <a:pt x="3089" y="3997"/>
                </a:cubicBezTo>
                <a:cubicBezTo>
                  <a:pt x="3153" y="4061"/>
                  <a:pt x="3185" y="4140"/>
                  <a:pt x="3185" y="4234"/>
                </a:cubicBezTo>
                <a:cubicBezTo>
                  <a:pt x="3185" y="4338"/>
                  <a:pt x="3151" y="4420"/>
                  <a:pt x="3084" y="4479"/>
                </a:cubicBezTo>
                <a:close/>
                <a:moveTo>
                  <a:pt x="3918" y="2412"/>
                </a:moveTo>
                <a:cubicBezTo>
                  <a:pt x="3867" y="2508"/>
                  <a:pt x="3806" y="2590"/>
                  <a:pt x="3735" y="2659"/>
                </a:cubicBezTo>
                <a:cubicBezTo>
                  <a:pt x="3664" y="2728"/>
                  <a:pt x="3537" y="2845"/>
                  <a:pt x="3354" y="3008"/>
                </a:cubicBezTo>
                <a:cubicBezTo>
                  <a:pt x="3304" y="3055"/>
                  <a:pt x="3263" y="3095"/>
                  <a:pt x="3233" y="3130"/>
                </a:cubicBezTo>
                <a:cubicBezTo>
                  <a:pt x="3202" y="3165"/>
                  <a:pt x="3179" y="3197"/>
                  <a:pt x="3165" y="3226"/>
                </a:cubicBezTo>
                <a:cubicBezTo>
                  <a:pt x="3150" y="3255"/>
                  <a:pt x="3138" y="3284"/>
                  <a:pt x="3130" y="3313"/>
                </a:cubicBezTo>
                <a:cubicBezTo>
                  <a:pt x="3122" y="3342"/>
                  <a:pt x="3110" y="3393"/>
                  <a:pt x="3093" y="3466"/>
                </a:cubicBezTo>
                <a:cubicBezTo>
                  <a:pt x="3065" y="3621"/>
                  <a:pt x="2976" y="3698"/>
                  <a:pt x="2828" y="3698"/>
                </a:cubicBezTo>
                <a:cubicBezTo>
                  <a:pt x="2750" y="3698"/>
                  <a:pt x="2685" y="3673"/>
                  <a:pt x="2632" y="3622"/>
                </a:cubicBezTo>
                <a:cubicBezTo>
                  <a:pt x="2579" y="3572"/>
                  <a:pt x="2553" y="3497"/>
                  <a:pt x="2553" y="3397"/>
                </a:cubicBezTo>
                <a:cubicBezTo>
                  <a:pt x="2553" y="3272"/>
                  <a:pt x="2572" y="3164"/>
                  <a:pt x="2611" y="3072"/>
                </a:cubicBezTo>
                <a:cubicBezTo>
                  <a:pt x="2650" y="2981"/>
                  <a:pt x="2701" y="2900"/>
                  <a:pt x="2765" y="2831"/>
                </a:cubicBezTo>
                <a:cubicBezTo>
                  <a:pt x="2829" y="2762"/>
                  <a:pt x="2915" y="2680"/>
                  <a:pt x="3024" y="2584"/>
                </a:cubicBezTo>
                <a:cubicBezTo>
                  <a:pt x="3119" y="2501"/>
                  <a:pt x="3188" y="2438"/>
                  <a:pt x="3231" y="2396"/>
                </a:cubicBezTo>
                <a:cubicBezTo>
                  <a:pt x="3273" y="2353"/>
                  <a:pt x="3309" y="2306"/>
                  <a:pt x="3338" y="2254"/>
                </a:cubicBezTo>
                <a:cubicBezTo>
                  <a:pt x="3367" y="2202"/>
                  <a:pt x="3381" y="2145"/>
                  <a:pt x="3381" y="2084"/>
                </a:cubicBezTo>
                <a:cubicBezTo>
                  <a:pt x="3381" y="1965"/>
                  <a:pt x="3337" y="1865"/>
                  <a:pt x="3248" y="1783"/>
                </a:cubicBezTo>
                <a:cubicBezTo>
                  <a:pt x="3160" y="1701"/>
                  <a:pt x="3046" y="1660"/>
                  <a:pt x="2906" y="1660"/>
                </a:cubicBezTo>
                <a:cubicBezTo>
                  <a:pt x="2742" y="1660"/>
                  <a:pt x="2621" y="1702"/>
                  <a:pt x="2544" y="1784"/>
                </a:cubicBezTo>
                <a:cubicBezTo>
                  <a:pt x="2467" y="1867"/>
                  <a:pt x="2401" y="1988"/>
                  <a:pt x="2348" y="2149"/>
                </a:cubicBezTo>
                <a:cubicBezTo>
                  <a:pt x="2297" y="2317"/>
                  <a:pt x="2201" y="2401"/>
                  <a:pt x="2060" y="2401"/>
                </a:cubicBezTo>
                <a:cubicBezTo>
                  <a:pt x="1976" y="2401"/>
                  <a:pt x="1906" y="2372"/>
                  <a:pt x="1849" y="2313"/>
                </a:cubicBezTo>
                <a:cubicBezTo>
                  <a:pt x="1791" y="2255"/>
                  <a:pt x="1763" y="2191"/>
                  <a:pt x="1763" y="2122"/>
                </a:cubicBezTo>
                <a:cubicBezTo>
                  <a:pt x="1763" y="1981"/>
                  <a:pt x="1808" y="1838"/>
                  <a:pt x="1899" y="1693"/>
                </a:cubicBezTo>
                <a:cubicBezTo>
                  <a:pt x="1990" y="1548"/>
                  <a:pt x="2122" y="1427"/>
                  <a:pt x="2296" y="1332"/>
                </a:cubicBezTo>
                <a:cubicBezTo>
                  <a:pt x="2470" y="1237"/>
                  <a:pt x="2674" y="1189"/>
                  <a:pt x="2906" y="1189"/>
                </a:cubicBezTo>
                <a:cubicBezTo>
                  <a:pt x="3121" y="1189"/>
                  <a:pt x="3312" y="1229"/>
                  <a:pt x="3477" y="1309"/>
                </a:cubicBezTo>
                <a:cubicBezTo>
                  <a:pt x="3642" y="1388"/>
                  <a:pt x="3770" y="1497"/>
                  <a:pt x="3860" y="1634"/>
                </a:cubicBezTo>
                <a:cubicBezTo>
                  <a:pt x="3950" y="1770"/>
                  <a:pt x="3995" y="1919"/>
                  <a:pt x="3995" y="2080"/>
                </a:cubicBezTo>
                <a:cubicBezTo>
                  <a:pt x="3995" y="2206"/>
                  <a:pt x="3969" y="2317"/>
                  <a:pt x="3918" y="241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E62A790-43B0-4476-9C0B-DBD2FF758DDE}"/>
              </a:ext>
            </a:extLst>
          </p:cNvPr>
          <p:cNvSpPr txBox="1"/>
          <p:nvPr/>
        </p:nvSpPr>
        <p:spPr>
          <a:xfrm>
            <a:off x="1989086" y="595602"/>
            <a:ext cx="9514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4400" b="1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Đề gắn trục bánh vào </a:t>
            </a:r>
            <a:r>
              <a:rPr lang="vi-VN" altLang="zh-CN" sz="4400" b="1" i="1" dirty="0" smtClean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phần </a:t>
            </a:r>
            <a:r>
              <a:rPr lang="vi-VN" altLang="zh-CN" sz="4400" b="1" i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thân ta phải dùng dụng cụ gì?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6C6AE0-EABA-4E90-8E4D-64DDB5D22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02" y="4701629"/>
            <a:ext cx="1444417" cy="1980602"/>
          </a:xfrm>
          <a:prstGeom prst="rect">
            <a:avLst/>
          </a:prstGeom>
        </p:spPr>
      </p:pic>
      <p:pic>
        <p:nvPicPr>
          <p:cNvPr id="3074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7444FDF8-2DAA-A9A0-738E-21131A1BD1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2"/>
          <a:stretch/>
        </p:blipFill>
        <p:spPr bwMode="auto">
          <a:xfrm>
            <a:off x="2902390" y="3537266"/>
            <a:ext cx="2002985" cy="36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Kid Thinking Images | Free Vectors, Stock Photos &amp; PSD">
            <a:extLst>
              <a:ext uri="{FF2B5EF4-FFF2-40B4-BE49-F238E27FC236}">
                <a16:creationId xmlns:a16="http://schemas.microsoft.com/office/drawing/2014/main" id="{0EE820B5-2729-5774-7A51-4FB8B33E0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9" r="5587"/>
          <a:stretch/>
        </p:blipFill>
        <p:spPr bwMode="auto">
          <a:xfrm>
            <a:off x="8124825" y="3809307"/>
            <a:ext cx="2265998" cy="339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69C78F-6337-DC77-EFDF-B93F677EC4F0}"/>
              </a:ext>
            </a:extLst>
          </p:cNvPr>
          <p:cNvSpPr/>
          <p:nvPr/>
        </p:nvSpPr>
        <p:spPr>
          <a:xfrm>
            <a:off x="1219200" y="2362200"/>
            <a:ext cx="10629900" cy="1190625"/>
          </a:xfrm>
          <a:prstGeom prst="roundRect">
            <a:avLst/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white"/>
                </a:solidFill>
                <a:latin typeface="+mj-lt"/>
                <a:cs typeface="Calibri" panose="020F0502020204030204" pitchFamily="34" charset="0"/>
              </a:rPr>
              <a:t>Ta dùng băng dính để gắn trục bánh xe với phần thân xe.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A007D1-A9DE-4930-9CD4-ABBF44C0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598" y="1301007"/>
            <a:ext cx="6879903" cy="34352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404FF6-17EB-41BB-AF73-84220874AFC6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826F29-07E7-405C-9A09-532915B5EBBA}"/>
              </a:ext>
            </a:extLst>
          </p:cNvPr>
          <p:cNvSpPr txBox="1"/>
          <p:nvPr/>
        </p:nvSpPr>
        <p:spPr>
          <a:xfrm>
            <a:off x="3204998" y="2356889"/>
            <a:ext cx="5467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Khám</a:t>
            </a: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itannic Bold" panose="020B0903060703020204" pitchFamily="34" charset="0"/>
                <a:ea typeface="DFGothic-EB" panose="02010609010101010101" pitchFamily="1" charset="-128"/>
                <a:cs typeface="+mn-cs"/>
              </a:rPr>
              <a:t>phá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ritannic Bold" panose="020B0903060703020204" pitchFamily="34" charset="0"/>
              <a:ea typeface="DFGothic-EB" panose="02010609010101010101" pitchFamily="1" charset="-128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DF4DE7-AD7F-4017-8429-88AB165BD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377" y="4763385"/>
            <a:ext cx="1060796" cy="7803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1354AA-9D65-4996-90BC-3829E7ECF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173" y="4736208"/>
            <a:ext cx="1060796" cy="780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085460-D709-448F-9047-C97E89523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1816" y="-399"/>
            <a:ext cx="2048434" cy="67061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A760FF9-8E3F-4328-B0F7-9C109353B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5709" y="-890"/>
            <a:ext cx="2017951" cy="66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00">
        <p:random/>
      </p:transition>
    </mc:Choice>
    <mc:Fallback xmlns="">
      <p:transition spd="slow" advTm="3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FAE20-10D7-0808-9BE2-3FF5922F27FE}"/>
              </a:ext>
            </a:extLst>
          </p:cNvPr>
          <p:cNvSpPr txBox="1"/>
          <p:nvPr/>
        </p:nvSpPr>
        <p:spPr>
          <a:xfrm>
            <a:off x="1209675" y="377976"/>
            <a:ext cx="106903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thực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chi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phí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xe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仿宋"/>
              <a:cs typeface="Times New Roman" panose="02020603050405020304" pitchFamily="18" charset="0"/>
            </a:endParaRPr>
          </a:p>
        </p:txBody>
      </p:sp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AE6031-03D0-474E-AFB3-D41E2C283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599" y="1614487"/>
            <a:ext cx="6869015" cy="4205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0D3359-F244-435F-8964-C86FB8048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58" y="3249322"/>
            <a:ext cx="3797067" cy="36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72775" y="210378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8DA11-34E8-D57D-6CBF-939EE8A9617E}"/>
              </a:ext>
            </a:extLst>
          </p:cNvPr>
          <p:cNvSpPr/>
          <p:nvPr/>
        </p:nvSpPr>
        <p:spPr>
          <a:xfrm>
            <a:off x="2500959" y="1814151"/>
            <a:ext cx="7110972" cy="733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仿宋"/>
                <a:cs typeface="Times New Roman" panose="02020603050405020304" pitchFamily="18" charset="0"/>
              </a:rPr>
              <a:t>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933504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1D6B711C-8FA3-474C-BE69-E4E35EA02AAD}"/>
              </a:ext>
            </a:extLst>
          </p:cNvPr>
          <p:cNvSpPr/>
          <p:nvPr/>
        </p:nvSpPr>
        <p:spPr>
          <a:xfrm>
            <a:off x="82550" y="96726"/>
            <a:ext cx="12026900" cy="666454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98EB6C9-4713-4B24-82DB-06164298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652" y="322983"/>
            <a:ext cx="780356" cy="53649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F8871F6-9BF1-4A6B-AB1B-DABBFC8E1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1151" y="5638068"/>
            <a:ext cx="12290601" cy="1877731"/>
          </a:xfrm>
          <a:prstGeom prst="rect">
            <a:avLst/>
          </a:prstGeom>
        </p:spPr>
      </p:pic>
      <p:pic>
        <p:nvPicPr>
          <p:cNvPr id="8" name="图片 57">
            <a:extLst>
              <a:ext uri="{FF2B5EF4-FFF2-40B4-BE49-F238E27FC236}">
                <a16:creationId xmlns:a16="http://schemas.microsoft.com/office/drawing/2014/main" id="{13FE5757-CAF4-BFBC-8594-DBAE34A69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0" y="96725"/>
            <a:ext cx="1054699" cy="780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E854D-AB7C-4DF7-A123-F7A4556E50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38" b="100000" l="15313" r="58750">
                        <a14:foregroundMark x1="21250" y1="46406" x2="24375" y2="51563"/>
                        <a14:foregroundMark x1="49219" y1="58750" x2="50313" y2="58906"/>
                        <a14:foregroundMark x1="50313" y1="59062" x2="50156" y2="60469"/>
                        <a14:foregroundMark x1="16719" y1="38438" x2="16719" y2="38438"/>
                        <a14:foregroundMark x1="17344" y1="39063" x2="18281" y2="41719"/>
                        <a14:foregroundMark x1="20938" y1="46875" x2="21719" y2="49219"/>
                        <a14:foregroundMark x1="22656" y1="50156" x2="24375" y2="51719"/>
                        <a14:backgroundMark x1="19531" y1="11875" x2="11719" y2="25781"/>
                        <a14:backgroundMark x1="42813" y1="12031" x2="55313" y2="14063"/>
                        <a14:backgroundMark x1="21094" y1="58750" x2="22500" y2="65938"/>
                        <a14:backgroundMark x1="55937" y1="59531" x2="54219" y2="68750"/>
                        <a14:backgroundMark x1="49063" y1="62813" x2="50313" y2="60781"/>
                        <a14:backgroundMark x1="47500" y1="62813" x2="51250" y2="59688"/>
                      </a14:backgroundRemoval>
                    </a14:imgEffect>
                  </a14:imgLayer>
                </a14:imgProps>
              </a:ext>
            </a:extLst>
          </a:blip>
          <a:srcRect r="47461"/>
          <a:stretch/>
        </p:blipFill>
        <p:spPr>
          <a:xfrm>
            <a:off x="-845343" y="3189841"/>
            <a:ext cx="2255043" cy="429215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235054-80D7-43E4-A91A-0D0DA92DA728}"/>
              </a:ext>
            </a:extLst>
          </p:cNvPr>
          <p:cNvSpPr/>
          <p:nvPr/>
        </p:nvSpPr>
        <p:spPr>
          <a:xfrm>
            <a:off x="1581150" y="14001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1: Liệt kê tên và số lượng các vật liệu, dụng cụ cần mua.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1CCE8-97FA-4D11-9D66-C4A96220B528}"/>
              </a:ext>
            </a:extLst>
          </p:cNvPr>
          <p:cNvSpPr txBox="1"/>
          <p:nvPr/>
        </p:nvSpPr>
        <p:spPr>
          <a:xfrm>
            <a:off x="2219325" y="152400"/>
            <a:ext cx="8162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chi phí làm xe đồ chơi và tổng hợp lên bảng để cả lớp cùng quan sát: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F26AB1-158D-48E9-891F-55A9696E65D4}"/>
              </a:ext>
            </a:extLst>
          </p:cNvPr>
          <p:cNvSpPr/>
          <p:nvPr/>
        </p:nvSpPr>
        <p:spPr>
          <a:xfrm>
            <a:off x="1562100" y="2428875"/>
            <a:ext cx="10344150" cy="790575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2: Tìm giá tiền của từng vật liệu, dụng cụ.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308A2-182E-48B1-878B-2F643DDA1F6C}"/>
              </a:ext>
            </a:extLst>
          </p:cNvPr>
          <p:cNvSpPr/>
          <p:nvPr/>
        </p:nvSpPr>
        <p:spPr>
          <a:xfrm>
            <a:off x="1562100" y="3448050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3: Tính số tiền để mua một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61093E-EE4E-470C-B889-0F29E7A6B76F}"/>
              </a:ext>
            </a:extLst>
          </p:cNvPr>
          <p:cNvSpPr/>
          <p:nvPr/>
        </p:nvSpPr>
        <p:spPr>
          <a:xfrm>
            <a:off x="1571625" y="4619625"/>
            <a:ext cx="10344150" cy="9144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 4: Tính tổng số tiền để mua tất cả các loại vật liệu, dụng cụ theo số lượng đã liệt kê.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4CBC5"/>
      </a:accent1>
      <a:accent2>
        <a:srgbClr val="1B6AA3"/>
      </a:accent2>
      <a:accent3>
        <a:srgbClr val="F47264"/>
      </a:accent3>
      <a:accent4>
        <a:srgbClr val="F8D35C"/>
      </a:accent4>
      <a:accent5>
        <a:srgbClr val="6DAA2D"/>
      </a:accent5>
      <a:accent6>
        <a:srgbClr val="B091E7"/>
      </a:accent6>
      <a:hlink>
        <a:srgbClr val="84CBC5"/>
      </a:hlink>
      <a:folHlink>
        <a:srgbClr val="BFBFBF"/>
      </a:folHlink>
    </a:clrScheme>
    <a:fontScheme name="自定义 8">
      <a:majorFont>
        <a:latin typeface="Arial"/>
        <a:ea typeface="方正少儿简体"/>
        <a:cs typeface=""/>
      </a:majorFont>
      <a:minorFont>
        <a:latin typeface="Arial"/>
        <a:ea typeface="仿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252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0">
      <a:majorFont>
        <a:latin typeface="Times New Roman"/>
        <a:ea typeface="字魂47号-三分行楷"/>
        <a:cs typeface=""/>
      </a:majorFont>
      <a:minorFont>
        <a:latin typeface="Times New Roman"/>
        <a:ea typeface="字魂47号-三分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75000"/>
          </a:schemeClr>
        </a:solidFill>
        <a:ln>
          <a:noFill/>
        </a:ln>
      </a:spPr>
      <a:bodyPr rtlCol="0" anchor="ctr"/>
      <a:lstStyle>
        <a:defPPr algn="ctr">
          <a:defRPr sz="3200" dirty="0" smtClean="0">
            <a:solidFill>
              <a:srgbClr val="4CB9D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4CBC5"/>
    </a:accent1>
    <a:accent2>
      <a:srgbClr val="1B6AA3"/>
    </a:accent2>
    <a:accent3>
      <a:srgbClr val="F47264"/>
    </a:accent3>
    <a:accent4>
      <a:srgbClr val="F8D35C"/>
    </a:accent4>
    <a:accent5>
      <a:srgbClr val="6DAA2D"/>
    </a:accent5>
    <a:accent6>
      <a:srgbClr val="B091E7"/>
    </a:accent6>
    <a:hlink>
      <a:srgbClr val="84CBC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317</Words>
  <Application>Microsoft Office PowerPoint</Application>
  <PresentationFormat>Widescreen</PresentationFormat>
  <Paragraphs>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8" baseType="lpstr">
      <vt:lpstr>微软雅黑</vt:lpstr>
      <vt:lpstr>宋体</vt:lpstr>
      <vt:lpstr>Arial</vt:lpstr>
      <vt:lpstr>Britannic Bold</vt:lpstr>
      <vt:lpstr>Calibri</vt:lpstr>
      <vt:lpstr>Calibri Light</vt:lpstr>
      <vt:lpstr>Cambria</vt:lpstr>
      <vt:lpstr>Coiny</vt:lpstr>
      <vt:lpstr>等线</vt:lpstr>
      <vt:lpstr>DFGothic-EB</vt:lpstr>
      <vt:lpstr>inpin heiti</vt:lpstr>
      <vt:lpstr>黑体</vt:lpstr>
      <vt:lpstr>Times New Roman</vt:lpstr>
      <vt:lpstr>仿宋</vt:lpstr>
      <vt:lpstr>字魂47号-三分行楷</vt:lpstr>
      <vt:lpstr>字魂59号-创粗黑</vt:lpstr>
      <vt:lpstr>字魂73号-江南手书</vt:lpstr>
      <vt:lpstr>字魂80号-萌趣小鱼体</vt:lpstr>
      <vt:lpstr>思源黑体 CN Medium</vt:lpstr>
      <vt:lpstr>方正少儿简体</vt:lpstr>
      <vt:lpstr>Office 主题​​</vt:lpstr>
      <vt:lpstr>Office 主题</vt:lpstr>
      <vt:lpstr>1_Office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2023-01-18T08:46:55Z</dcterms:created>
  <dcterms:modified xsi:type="dcterms:W3CDTF">2024-05-09T09:30:23Z</dcterms:modified>
</cp:coreProperties>
</file>