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4"/>
  </p:notesMasterIdLst>
  <p:sldIdLst>
    <p:sldId id="257" r:id="rId4"/>
    <p:sldId id="2733" r:id="rId5"/>
    <p:sldId id="259" r:id="rId6"/>
    <p:sldId id="263" r:id="rId7"/>
    <p:sldId id="2007577212" r:id="rId8"/>
    <p:sldId id="2750" r:id="rId9"/>
    <p:sldId id="2007577215" r:id="rId10"/>
    <p:sldId id="289" r:id="rId11"/>
    <p:sldId id="292" r:id="rId12"/>
    <p:sldId id="2007577213" r:id="rId13"/>
    <p:sldId id="2007577214" r:id="rId14"/>
    <p:sldId id="2007577216" r:id="rId15"/>
    <p:sldId id="2755" r:id="rId16"/>
    <p:sldId id="2007577217" r:id="rId17"/>
    <p:sldId id="2757" r:id="rId18"/>
    <p:sldId id="2007577218" r:id="rId19"/>
    <p:sldId id="2756" r:id="rId20"/>
    <p:sldId id="2007577219" r:id="rId21"/>
    <p:sldId id="2007577220" r:id="rId22"/>
    <p:sldId id="27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6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24/4/2024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A picture containing shape&#10;&#10;Description automatically generated">
            <a:extLst>
              <a:ext uri="{FF2B5EF4-FFF2-40B4-BE49-F238E27FC236}">
                <a16:creationId xmlns:a16="http://schemas.microsoft.com/office/drawing/2014/main" id="{D258EDF4-3C34-4B4F-A718-27EBEF6C8A7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76375" y="238125"/>
            <a:ext cx="1085850" cy="1085850"/>
          </a:xfrm>
          <a:prstGeom prst="rect">
            <a:avLst/>
          </a:prstGeom>
        </p:spPr>
      </p:pic>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24/4/2024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24/4/2024</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24/4/2024</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24/4/2024</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24/4/2024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29129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24/4/2024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4.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AAF3BF2B-F2B5-44B8-B787-BB1C912C213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4"/>
          <a:srcRect l="23869" t="34014" r="25111" b="33197"/>
          <a:stretch/>
        </p:blipFill>
        <p:spPr>
          <a:xfrm>
            <a:off x="0" y="0"/>
            <a:ext cx="12192590" cy="6858000"/>
          </a:xfrm>
          <a:prstGeom prst="rect">
            <a:avLst/>
          </a:prstGeom>
        </p:spPr>
      </p:pic>
      <p:sp>
        <p:nvSpPr>
          <p:cNvPr id="5" name="Oval 4">
            <a:extLst>
              <a:ext uri="{FF2B5EF4-FFF2-40B4-BE49-F238E27FC236}">
                <a16:creationId xmlns:a16="http://schemas.microsoft.com/office/drawing/2014/main" id="{7028AB71-37AD-40DA-84AB-BD9FB520987D}"/>
              </a:ext>
            </a:extLst>
          </p:cNvPr>
          <p:cNvSpPr>
            <a:spLocks noChangeAspect="1"/>
          </p:cNvSpPr>
          <p:nvPr userDrawn="1">
            <p:custDataLst>
              <p:tags r:id="rId12"/>
            </p:custDataLst>
          </p:nvPr>
        </p:nvSpPr>
        <p:spPr>
          <a:xfrm>
            <a:off x="838200" y="-2066925"/>
            <a:ext cx="10515600" cy="10515600"/>
          </a:xfrm>
          <a:prstGeom prst="ellipse">
            <a:avLst/>
          </a:prstGeom>
          <a:blipFill dpi="0" rotWithShape="0">
            <a:blip r:embed="rId15">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F393DD-D3F0-4AC7-BA38-0BC90FB8876E}"/>
              </a:ext>
            </a:extLst>
          </p:cNvPr>
          <p:cNvSpPr>
            <a:spLocks noChangeAspect="1"/>
          </p:cNvSpPr>
          <p:nvPr userDrawn="1">
            <p:custDataLst>
              <p:tags r:id="rId13"/>
            </p:custDataLst>
          </p:nvPr>
        </p:nvSpPr>
        <p:spPr>
          <a:xfrm>
            <a:off x="-1847850" y="5353050"/>
            <a:ext cx="1428750" cy="1428750"/>
          </a:xfrm>
          <a:prstGeom prst="ellipse">
            <a:avLst/>
          </a:prstGeom>
          <a:blipFill dpi="0" rotWithShape="0">
            <a:blip r:embed="rId16"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Times New Roman" panose="02020603050405020304" pitchFamily="18" charset="0"/>
                <a:cs typeface="Times New Roman" panose="02020603050405020304" pitchFamily="18" charset="0"/>
              </a:rPr>
              <a:t>Thân xe hình chữ nhật, có màu xanh dương và 2 sọc màu đỏ. Đáy nhỏ dài 10c</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m; chiều cao là 6</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Times New Roman" panose="02020603050405020304" pitchFamily="18" charset="0"/>
                <a:cs typeface="Times New Roman" panose="02020603050405020304" pitchFamily="18" charset="0"/>
              </a:rPr>
              <a:t>Tr</a:t>
            </a:r>
            <a:r>
              <a:rPr lang="en-US" sz="2800" b="1" dirty="0" err="1">
                <a:solidFill>
                  <a:srgbClr val="FF0000"/>
                </a:solidFill>
                <a:latin typeface="Times New Roman" panose="02020603050405020304" pitchFamily="18" charset="0"/>
                <a:cs typeface="Times New Roman" panose="02020603050405020304" pitchFamily="18" charset="0"/>
              </a:rPr>
              <a:t>ục</a:t>
            </a:r>
            <a:r>
              <a:rPr lang="vi-VN" sz="2800" b="1" dirty="0">
                <a:solidFill>
                  <a:srgbClr val="FF0000"/>
                </a:solidFill>
                <a:latin typeface="Times New Roman" panose="02020603050405020304" pitchFamily="18" charset="0"/>
                <a:cs typeface="Times New Roman" panose="02020603050405020304" pitchFamily="18" charset="0"/>
              </a:rPr>
              <a:t> bánh xe thon dài 18 cm, trong lòng 2 </a:t>
            </a:r>
            <a:r>
              <a:rPr lang="en-US" sz="2800" b="1" dirty="0">
                <a:solidFill>
                  <a:srgbClr val="FF0000"/>
                </a:solidFill>
                <a:latin typeface="Times New Roman" panose="02020603050405020304" pitchFamily="18" charset="0"/>
                <a:cs typeface="Times New Roman" panose="02020603050405020304" pitchFamily="18" charset="0"/>
              </a:rPr>
              <a:t>bánh</a:t>
            </a:r>
            <a:r>
              <a:rPr lang="vi-VN" sz="2800" b="1" dirty="0">
                <a:solidFill>
                  <a:srgbClr val="FF0000"/>
                </a:solidFill>
                <a:latin typeface="Times New Roman" panose="02020603050405020304" pitchFamily="18" charset="0"/>
                <a:cs typeface="Times New Roman" panose="02020603050405020304" pitchFamily="18" charset="0"/>
              </a:rPr>
              <a:t> là 14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Times New Roman" panose="02020603050405020304" pitchFamily="18" charset="0"/>
                <a:cs typeface="Times New Roman" panose="02020603050405020304" pitchFamily="18" charset="0"/>
              </a:rPr>
              <a:t>Bánh xe hình </a:t>
            </a:r>
            <a:r>
              <a:rPr lang="en-US" sz="2800" b="1" dirty="0" err="1">
                <a:solidFill>
                  <a:srgbClr val="FF0000"/>
                </a:solidFill>
                <a:latin typeface="Times New Roman" panose="02020603050405020304" pitchFamily="18" charset="0"/>
                <a:cs typeface="Times New Roman" panose="02020603050405020304" pitchFamily="18" charset="0"/>
              </a:rPr>
              <a:t>tròn</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a:t>
            </a:r>
            <a:r>
              <a:rPr lang="vi-VN" sz="2800" b="1" dirty="0">
                <a:solidFill>
                  <a:srgbClr val="FF0000"/>
                </a:solidFill>
                <a:latin typeface="Times New Roman" panose="02020603050405020304" pitchFamily="18" charset="0"/>
                <a:cs typeface="Times New Roman" panose="02020603050405020304" pitchFamily="18" charset="0"/>
              </a:rPr>
              <a:t>ó 2 màu đỏ và trắng, đường kính bánh là 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Times New Roman" panose="02020603050405020304" pitchFamily="18" charset="0"/>
                <a:cs typeface="Times New Roman" panose="02020603050405020304" pitchFamily="18" charset="0"/>
              </a:rPr>
              <a:t>Vì sao khoảng cách giữa 2 bánh ở trục bánh xe là 14 cm nhưng phải chiều dài que là 18</a:t>
            </a:r>
            <a:r>
              <a:rPr lang="en-US"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cs typeface="Times New Roman" panose="02020603050405020304" pitchFamily="18" charset="0"/>
              </a:rPr>
              <a:t>cm? </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a16="http://schemas.microsoft.com/office/drawing/2014/main" id="{D00FD633-B3DA-4552-AB29-FC8F3C538A10}"/>
              </a:ext>
            </a:extLst>
          </p:cNvPr>
          <p:cNvGrpSpPr/>
          <p:nvPr/>
        </p:nvGrpSpPr>
        <p:grpSpPr>
          <a:xfrm>
            <a:off x="1323975" y="4200525"/>
            <a:ext cx="8601074" cy="1384995"/>
            <a:chOff x="704849" y="171450"/>
            <a:chExt cx="10772775" cy="958986"/>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958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A1D9EA-5046-4888-AF1B-CB289B95CAAA}"/>
                </a:ext>
              </a:extLst>
            </p:cNvPr>
            <p:cNvSpPr txBox="1"/>
            <p:nvPr/>
          </p:nvSpPr>
          <p:spPr>
            <a:xfrm>
              <a:off x="942975" y="171450"/>
              <a:ext cx="10334625" cy="8673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18">
            <a:extLst>
              <a:ext uri="{FF2B5EF4-FFF2-40B4-BE49-F238E27FC236}">
                <a16:creationId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Freeform 486">
              <a:extLst>
                <a:ext uri="{FF2B5EF4-FFF2-40B4-BE49-F238E27FC236}">
                  <a16:creationId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Freeform 487">
              <a:extLst>
                <a:ext uri="{FF2B5EF4-FFF2-40B4-BE49-F238E27FC236}">
                  <a16:creationId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Freeform 488">
              <a:extLst>
                <a:ext uri="{FF2B5EF4-FFF2-40B4-BE49-F238E27FC236}">
                  <a16:creationId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Freeform 489">
              <a:extLst>
                <a:ext uri="{FF2B5EF4-FFF2-40B4-BE49-F238E27FC236}">
                  <a16:creationId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490">
              <a:extLst>
                <a:ext uri="{FF2B5EF4-FFF2-40B4-BE49-F238E27FC236}">
                  <a16:creationId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Freeform 491">
              <a:extLst>
                <a:ext uri="{FF2B5EF4-FFF2-40B4-BE49-F238E27FC236}">
                  <a16:creationId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Freeform 492">
              <a:extLst>
                <a:ext uri="{FF2B5EF4-FFF2-40B4-BE49-F238E27FC236}">
                  <a16:creationId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Freeform 493">
              <a:extLst>
                <a:ext uri="{FF2B5EF4-FFF2-40B4-BE49-F238E27FC236}">
                  <a16:creationId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Freeform 494">
              <a:extLst>
                <a:ext uri="{FF2B5EF4-FFF2-40B4-BE49-F238E27FC236}">
                  <a16:creationId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Freeform 495">
              <a:extLst>
                <a:ext uri="{FF2B5EF4-FFF2-40B4-BE49-F238E27FC236}">
                  <a16:creationId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Freeform 496">
              <a:extLst>
                <a:ext uri="{FF2B5EF4-FFF2-40B4-BE49-F238E27FC236}">
                  <a16:creationId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Freeform 497">
              <a:extLst>
                <a:ext uri="{FF2B5EF4-FFF2-40B4-BE49-F238E27FC236}">
                  <a16:creationId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Freeform 498">
              <a:extLst>
                <a:ext uri="{FF2B5EF4-FFF2-40B4-BE49-F238E27FC236}">
                  <a16:creationId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Freeform 499">
              <a:extLst>
                <a:ext uri="{FF2B5EF4-FFF2-40B4-BE49-F238E27FC236}">
                  <a16:creationId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Freeform 500">
              <a:extLst>
                <a:ext uri="{FF2B5EF4-FFF2-40B4-BE49-F238E27FC236}">
                  <a16:creationId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Freeform 501">
              <a:extLst>
                <a:ext uri="{FF2B5EF4-FFF2-40B4-BE49-F238E27FC236}">
                  <a16:creationId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 name="Freeform 502">
              <a:extLst>
                <a:ext uri="{FF2B5EF4-FFF2-40B4-BE49-F238E27FC236}">
                  <a16:creationId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Freeform 503">
              <a:extLst>
                <a:ext uri="{FF2B5EF4-FFF2-40B4-BE49-F238E27FC236}">
                  <a16:creationId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Freeform 504">
              <a:extLst>
                <a:ext uri="{FF2B5EF4-FFF2-40B4-BE49-F238E27FC236}">
                  <a16:creationId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Freeform 505">
              <a:extLst>
                <a:ext uri="{FF2B5EF4-FFF2-40B4-BE49-F238E27FC236}">
                  <a16:creationId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 name="Freeform 506">
              <a:extLst>
                <a:ext uri="{FF2B5EF4-FFF2-40B4-BE49-F238E27FC236}">
                  <a16:creationId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Freeform 507">
              <a:extLst>
                <a:ext uri="{FF2B5EF4-FFF2-40B4-BE49-F238E27FC236}">
                  <a16:creationId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Freeform 508">
              <a:extLst>
                <a:ext uri="{FF2B5EF4-FFF2-40B4-BE49-F238E27FC236}">
                  <a16:creationId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Freeform 509">
              <a:extLst>
                <a:ext uri="{FF2B5EF4-FFF2-40B4-BE49-F238E27FC236}">
                  <a16:creationId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Freeform 510">
              <a:extLst>
                <a:ext uri="{FF2B5EF4-FFF2-40B4-BE49-F238E27FC236}">
                  <a16:creationId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Freeform 511">
              <a:extLst>
                <a:ext uri="{FF2B5EF4-FFF2-40B4-BE49-F238E27FC236}">
                  <a16:creationId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Freeform 512">
              <a:extLst>
                <a:ext uri="{FF2B5EF4-FFF2-40B4-BE49-F238E27FC236}">
                  <a16:creationId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4" name="Freeform 513">
              <a:extLst>
                <a:ext uri="{FF2B5EF4-FFF2-40B4-BE49-F238E27FC236}">
                  <a16:creationId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Freeform 514">
              <a:extLst>
                <a:ext uri="{FF2B5EF4-FFF2-40B4-BE49-F238E27FC236}">
                  <a16:creationId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Freeform 515">
              <a:extLst>
                <a:ext uri="{FF2B5EF4-FFF2-40B4-BE49-F238E27FC236}">
                  <a16:creationId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7" name="Freeform 516">
              <a:extLst>
                <a:ext uri="{FF2B5EF4-FFF2-40B4-BE49-F238E27FC236}">
                  <a16:creationId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8" name="Freeform 517">
              <a:extLst>
                <a:ext uri="{FF2B5EF4-FFF2-40B4-BE49-F238E27FC236}">
                  <a16:creationId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9" name="Freeform 518">
              <a:extLst>
                <a:ext uri="{FF2B5EF4-FFF2-40B4-BE49-F238E27FC236}">
                  <a16:creationId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Freeform 519">
              <a:extLst>
                <a:ext uri="{FF2B5EF4-FFF2-40B4-BE49-F238E27FC236}">
                  <a16:creationId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Oval 520">
              <a:extLst>
                <a:ext uri="{FF2B5EF4-FFF2-40B4-BE49-F238E27FC236}">
                  <a16:creationId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Freeform 521">
              <a:extLst>
                <a:ext uri="{FF2B5EF4-FFF2-40B4-BE49-F238E27FC236}">
                  <a16:creationId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Freeform 522">
              <a:extLst>
                <a:ext uri="{FF2B5EF4-FFF2-40B4-BE49-F238E27FC236}">
                  <a16:creationId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Freeform 523">
              <a:extLst>
                <a:ext uri="{FF2B5EF4-FFF2-40B4-BE49-F238E27FC236}">
                  <a16:creationId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Oval 524">
              <a:extLst>
                <a:ext uri="{FF2B5EF4-FFF2-40B4-BE49-F238E27FC236}">
                  <a16:creationId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6" name="Oval 525">
              <a:extLst>
                <a:ext uri="{FF2B5EF4-FFF2-40B4-BE49-F238E27FC236}">
                  <a16:creationId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Freeform 526">
              <a:extLst>
                <a:ext uri="{FF2B5EF4-FFF2-40B4-BE49-F238E27FC236}">
                  <a16:creationId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Freeform 527">
              <a:extLst>
                <a:ext uri="{FF2B5EF4-FFF2-40B4-BE49-F238E27FC236}">
                  <a16:creationId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Freeform 528">
              <a:extLst>
                <a:ext uri="{FF2B5EF4-FFF2-40B4-BE49-F238E27FC236}">
                  <a16:creationId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0" name="Oval 529">
              <a:extLst>
                <a:ext uri="{FF2B5EF4-FFF2-40B4-BE49-F238E27FC236}">
                  <a16:creationId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Oval 530">
              <a:extLst>
                <a:ext uri="{FF2B5EF4-FFF2-40B4-BE49-F238E27FC236}">
                  <a16:creationId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Oval 531">
              <a:extLst>
                <a:ext uri="{FF2B5EF4-FFF2-40B4-BE49-F238E27FC236}">
                  <a16:creationId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Oval 532">
              <a:extLst>
                <a:ext uri="{FF2B5EF4-FFF2-40B4-BE49-F238E27FC236}">
                  <a16:creationId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Oval 533">
              <a:extLst>
                <a:ext uri="{FF2B5EF4-FFF2-40B4-BE49-F238E27FC236}">
                  <a16:creationId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Oval 534">
              <a:extLst>
                <a:ext uri="{FF2B5EF4-FFF2-40B4-BE49-F238E27FC236}">
                  <a16:creationId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Oval 535">
              <a:extLst>
                <a:ext uri="{FF2B5EF4-FFF2-40B4-BE49-F238E27FC236}">
                  <a16:creationId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7" name="Oval 536">
              <a:extLst>
                <a:ext uri="{FF2B5EF4-FFF2-40B4-BE49-F238E27FC236}">
                  <a16:creationId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8" name="Oval 537">
              <a:extLst>
                <a:ext uri="{FF2B5EF4-FFF2-40B4-BE49-F238E27FC236}">
                  <a16:creationId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9" name="Oval 538">
              <a:extLst>
                <a:ext uri="{FF2B5EF4-FFF2-40B4-BE49-F238E27FC236}">
                  <a16:creationId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0" name="Oval 539">
              <a:extLst>
                <a:ext uri="{FF2B5EF4-FFF2-40B4-BE49-F238E27FC236}">
                  <a16:creationId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1" name="Oval 540">
              <a:extLst>
                <a:ext uri="{FF2B5EF4-FFF2-40B4-BE49-F238E27FC236}">
                  <a16:creationId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2" name="Freeform 541">
              <a:extLst>
                <a:ext uri="{FF2B5EF4-FFF2-40B4-BE49-F238E27FC236}">
                  <a16:creationId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3" name="Freeform 542">
              <a:extLst>
                <a:ext uri="{FF2B5EF4-FFF2-40B4-BE49-F238E27FC236}">
                  <a16:creationId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4" name="Freeform 543">
              <a:extLst>
                <a:ext uri="{FF2B5EF4-FFF2-40B4-BE49-F238E27FC236}">
                  <a16:creationId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Freeform 544">
              <a:extLst>
                <a:ext uri="{FF2B5EF4-FFF2-40B4-BE49-F238E27FC236}">
                  <a16:creationId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Freeform 545">
              <a:extLst>
                <a:ext uri="{FF2B5EF4-FFF2-40B4-BE49-F238E27FC236}">
                  <a16:creationId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Freeform 546">
              <a:extLst>
                <a:ext uri="{FF2B5EF4-FFF2-40B4-BE49-F238E27FC236}">
                  <a16:creationId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8" name="Freeform 547">
              <a:extLst>
                <a:ext uri="{FF2B5EF4-FFF2-40B4-BE49-F238E27FC236}">
                  <a16:creationId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 name="Freeform 548">
              <a:extLst>
                <a:ext uri="{FF2B5EF4-FFF2-40B4-BE49-F238E27FC236}">
                  <a16:creationId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0" name="Freeform 549">
              <a:extLst>
                <a:ext uri="{FF2B5EF4-FFF2-40B4-BE49-F238E27FC236}">
                  <a16:creationId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 name="Freeform 550">
              <a:extLst>
                <a:ext uri="{FF2B5EF4-FFF2-40B4-BE49-F238E27FC236}">
                  <a16:creationId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2" name="Freeform 551">
              <a:extLst>
                <a:ext uri="{FF2B5EF4-FFF2-40B4-BE49-F238E27FC236}">
                  <a16:creationId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 name="Freeform 552">
              <a:extLst>
                <a:ext uri="{FF2B5EF4-FFF2-40B4-BE49-F238E27FC236}">
                  <a16:creationId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 name="Oval 553">
              <a:extLst>
                <a:ext uri="{FF2B5EF4-FFF2-40B4-BE49-F238E27FC236}">
                  <a16:creationId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5" name="Oval 554">
              <a:extLst>
                <a:ext uri="{FF2B5EF4-FFF2-40B4-BE49-F238E27FC236}">
                  <a16:creationId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 name="Oval 555">
              <a:extLst>
                <a:ext uri="{FF2B5EF4-FFF2-40B4-BE49-F238E27FC236}">
                  <a16:creationId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 name="Oval 556">
              <a:extLst>
                <a:ext uri="{FF2B5EF4-FFF2-40B4-BE49-F238E27FC236}">
                  <a16:creationId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Oval 557">
              <a:extLst>
                <a:ext uri="{FF2B5EF4-FFF2-40B4-BE49-F238E27FC236}">
                  <a16:creationId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Freeform 558">
              <a:extLst>
                <a:ext uri="{FF2B5EF4-FFF2-40B4-BE49-F238E27FC236}">
                  <a16:creationId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 name="Freeform 559">
              <a:extLst>
                <a:ext uri="{FF2B5EF4-FFF2-40B4-BE49-F238E27FC236}">
                  <a16:creationId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 name="Oval 560">
              <a:extLst>
                <a:ext uri="{FF2B5EF4-FFF2-40B4-BE49-F238E27FC236}">
                  <a16:creationId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Freeform 561">
              <a:extLst>
                <a:ext uri="{FF2B5EF4-FFF2-40B4-BE49-F238E27FC236}">
                  <a16:creationId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3" name="Oval 562">
              <a:extLst>
                <a:ext uri="{FF2B5EF4-FFF2-40B4-BE49-F238E27FC236}">
                  <a16:creationId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4" name="Oval 563">
              <a:extLst>
                <a:ext uri="{FF2B5EF4-FFF2-40B4-BE49-F238E27FC236}">
                  <a16:creationId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5" name="Freeform 564">
              <a:extLst>
                <a:ext uri="{FF2B5EF4-FFF2-40B4-BE49-F238E27FC236}">
                  <a16:creationId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6" name="Freeform 565">
              <a:extLst>
                <a:ext uri="{FF2B5EF4-FFF2-40B4-BE49-F238E27FC236}">
                  <a16:creationId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7" name="Freeform 566">
              <a:extLst>
                <a:ext uri="{FF2B5EF4-FFF2-40B4-BE49-F238E27FC236}">
                  <a16:creationId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8" name="Freeform 567">
              <a:extLst>
                <a:ext uri="{FF2B5EF4-FFF2-40B4-BE49-F238E27FC236}">
                  <a16:creationId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9" name="Freeform 568">
              <a:extLst>
                <a:ext uri="{FF2B5EF4-FFF2-40B4-BE49-F238E27FC236}">
                  <a16:creationId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0" name="Freeform 569">
              <a:extLst>
                <a:ext uri="{FF2B5EF4-FFF2-40B4-BE49-F238E27FC236}">
                  <a16:creationId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1" name="Freeform 570">
              <a:extLst>
                <a:ext uri="{FF2B5EF4-FFF2-40B4-BE49-F238E27FC236}">
                  <a16:creationId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2" name="Freeform 571">
              <a:extLst>
                <a:ext uri="{FF2B5EF4-FFF2-40B4-BE49-F238E27FC236}">
                  <a16:creationId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3" name="Freeform 572">
              <a:extLst>
                <a:ext uri="{FF2B5EF4-FFF2-40B4-BE49-F238E27FC236}">
                  <a16:creationId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4" name="Freeform 573">
              <a:extLst>
                <a:ext uri="{FF2B5EF4-FFF2-40B4-BE49-F238E27FC236}">
                  <a16:creationId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5" name="Oval 574">
              <a:extLst>
                <a:ext uri="{FF2B5EF4-FFF2-40B4-BE49-F238E27FC236}">
                  <a16:creationId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Oval 575">
              <a:extLst>
                <a:ext uri="{FF2B5EF4-FFF2-40B4-BE49-F238E27FC236}">
                  <a16:creationId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7" name="Oval 576">
              <a:extLst>
                <a:ext uri="{FF2B5EF4-FFF2-40B4-BE49-F238E27FC236}">
                  <a16:creationId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8" name="Freeform 577">
              <a:extLst>
                <a:ext uri="{FF2B5EF4-FFF2-40B4-BE49-F238E27FC236}">
                  <a16:creationId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00" name="Rectangle: Rounded Corners 8">
            <a:extLst>
              <a:ext uri="{FF2B5EF4-FFF2-40B4-BE49-F238E27FC236}">
                <a16:creationId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02" name="Group 101">
            <a:extLst>
              <a:ext uri="{FF2B5EF4-FFF2-40B4-BE49-F238E27FC236}">
                <a16:creationId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4" name="Freeform 523">
              <a:extLst>
                <a:ext uri="{FF2B5EF4-FFF2-40B4-BE49-F238E27FC236}">
                  <a16:creationId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5" name="Freeform 524">
              <a:extLst>
                <a:ext uri="{FF2B5EF4-FFF2-40B4-BE49-F238E27FC236}">
                  <a16:creationId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6" name="Freeform 525">
              <a:extLst>
                <a:ext uri="{FF2B5EF4-FFF2-40B4-BE49-F238E27FC236}">
                  <a16:creationId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7" name="Freeform 526">
              <a:extLst>
                <a:ext uri="{FF2B5EF4-FFF2-40B4-BE49-F238E27FC236}">
                  <a16:creationId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8" name="Freeform 527">
              <a:extLst>
                <a:ext uri="{FF2B5EF4-FFF2-40B4-BE49-F238E27FC236}">
                  <a16:creationId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9" name="Freeform 528">
              <a:extLst>
                <a:ext uri="{FF2B5EF4-FFF2-40B4-BE49-F238E27FC236}">
                  <a16:creationId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0" name="Freeform 529">
              <a:extLst>
                <a:ext uri="{FF2B5EF4-FFF2-40B4-BE49-F238E27FC236}">
                  <a16:creationId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1" name="Freeform 530">
              <a:extLst>
                <a:ext uri="{FF2B5EF4-FFF2-40B4-BE49-F238E27FC236}">
                  <a16:creationId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 name="Freeform 531">
              <a:extLst>
                <a:ext uri="{FF2B5EF4-FFF2-40B4-BE49-F238E27FC236}">
                  <a16:creationId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3" name="Freeform 532">
              <a:extLst>
                <a:ext uri="{FF2B5EF4-FFF2-40B4-BE49-F238E27FC236}">
                  <a16:creationId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4" name="Freeform 533">
              <a:extLst>
                <a:ext uri="{FF2B5EF4-FFF2-40B4-BE49-F238E27FC236}">
                  <a16:creationId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5" name="Freeform 534">
              <a:extLst>
                <a:ext uri="{FF2B5EF4-FFF2-40B4-BE49-F238E27FC236}">
                  <a16:creationId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6" name="Freeform 535">
              <a:extLst>
                <a:ext uri="{FF2B5EF4-FFF2-40B4-BE49-F238E27FC236}">
                  <a16:creationId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7" name="Freeform 536">
              <a:extLst>
                <a:ext uri="{FF2B5EF4-FFF2-40B4-BE49-F238E27FC236}">
                  <a16:creationId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8" name="Freeform 537">
              <a:extLst>
                <a:ext uri="{FF2B5EF4-FFF2-40B4-BE49-F238E27FC236}">
                  <a16:creationId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9" name="Freeform 538">
              <a:extLst>
                <a:ext uri="{FF2B5EF4-FFF2-40B4-BE49-F238E27FC236}">
                  <a16:creationId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0" name="Freeform 539">
              <a:extLst>
                <a:ext uri="{FF2B5EF4-FFF2-40B4-BE49-F238E27FC236}">
                  <a16:creationId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1" name="Freeform 540">
              <a:extLst>
                <a:ext uri="{FF2B5EF4-FFF2-40B4-BE49-F238E27FC236}">
                  <a16:creationId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2" name="Freeform 541">
              <a:extLst>
                <a:ext uri="{FF2B5EF4-FFF2-40B4-BE49-F238E27FC236}">
                  <a16:creationId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3" name="Freeform 542">
              <a:extLst>
                <a:ext uri="{FF2B5EF4-FFF2-40B4-BE49-F238E27FC236}">
                  <a16:creationId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4" name="Freeform 543">
              <a:extLst>
                <a:ext uri="{FF2B5EF4-FFF2-40B4-BE49-F238E27FC236}">
                  <a16:creationId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5" name="Freeform 544">
              <a:extLst>
                <a:ext uri="{FF2B5EF4-FFF2-40B4-BE49-F238E27FC236}">
                  <a16:creationId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6" name="Freeform 545">
              <a:extLst>
                <a:ext uri="{FF2B5EF4-FFF2-40B4-BE49-F238E27FC236}">
                  <a16:creationId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7" name="Freeform 546">
              <a:extLst>
                <a:ext uri="{FF2B5EF4-FFF2-40B4-BE49-F238E27FC236}">
                  <a16:creationId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8" name="Freeform 547">
              <a:extLst>
                <a:ext uri="{FF2B5EF4-FFF2-40B4-BE49-F238E27FC236}">
                  <a16:creationId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9" name="Freeform 548">
              <a:extLst>
                <a:ext uri="{FF2B5EF4-FFF2-40B4-BE49-F238E27FC236}">
                  <a16:creationId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0" name="Freeform 549">
              <a:extLst>
                <a:ext uri="{FF2B5EF4-FFF2-40B4-BE49-F238E27FC236}">
                  <a16:creationId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1" name="Freeform 550">
              <a:extLst>
                <a:ext uri="{FF2B5EF4-FFF2-40B4-BE49-F238E27FC236}">
                  <a16:creationId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2" name="Freeform 551">
              <a:extLst>
                <a:ext uri="{FF2B5EF4-FFF2-40B4-BE49-F238E27FC236}">
                  <a16:creationId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3" name="Freeform 552">
              <a:extLst>
                <a:ext uri="{FF2B5EF4-FFF2-40B4-BE49-F238E27FC236}">
                  <a16:creationId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4" name="Freeform 553">
              <a:extLst>
                <a:ext uri="{FF2B5EF4-FFF2-40B4-BE49-F238E27FC236}">
                  <a16:creationId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5" name="Freeform 554">
              <a:extLst>
                <a:ext uri="{FF2B5EF4-FFF2-40B4-BE49-F238E27FC236}">
                  <a16:creationId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6" name="Freeform 555">
              <a:extLst>
                <a:ext uri="{FF2B5EF4-FFF2-40B4-BE49-F238E27FC236}">
                  <a16:creationId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7" name="Freeform 556">
              <a:extLst>
                <a:ext uri="{FF2B5EF4-FFF2-40B4-BE49-F238E27FC236}">
                  <a16:creationId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8" name="Freeform 557">
              <a:extLst>
                <a:ext uri="{FF2B5EF4-FFF2-40B4-BE49-F238E27FC236}">
                  <a16:creationId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9" name="Freeform 558">
              <a:extLst>
                <a:ext uri="{FF2B5EF4-FFF2-40B4-BE49-F238E27FC236}">
                  <a16:creationId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0" name="Freeform 559">
              <a:extLst>
                <a:ext uri="{FF2B5EF4-FFF2-40B4-BE49-F238E27FC236}">
                  <a16:creationId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1" name="Freeform 560">
              <a:extLst>
                <a:ext uri="{FF2B5EF4-FFF2-40B4-BE49-F238E27FC236}">
                  <a16:creationId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2" name="Freeform 561">
              <a:extLst>
                <a:ext uri="{FF2B5EF4-FFF2-40B4-BE49-F238E27FC236}">
                  <a16:creationId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3" name="Freeform 562">
              <a:extLst>
                <a:ext uri="{FF2B5EF4-FFF2-40B4-BE49-F238E27FC236}">
                  <a16:creationId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4" name="Freeform 563">
              <a:extLst>
                <a:ext uri="{FF2B5EF4-FFF2-40B4-BE49-F238E27FC236}">
                  <a16:creationId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5" name="Freeform 564">
              <a:extLst>
                <a:ext uri="{FF2B5EF4-FFF2-40B4-BE49-F238E27FC236}">
                  <a16:creationId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6" name="Freeform 565">
              <a:extLst>
                <a:ext uri="{FF2B5EF4-FFF2-40B4-BE49-F238E27FC236}">
                  <a16:creationId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7" name="Freeform 566">
              <a:extLst>
                <a:ext uri="{FF2B5EF4-FFF2-40B4-BE49-F238E27FC236}">
                  <a16:creationId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8" name="Freeform 567">
              <a:extLst>
                <a:ext uri="{FF2B5EF4-FFF2-40B4-BE49-F238E27FC236}">
                  <a16:creationId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9" name="Freeform 568">
              <a:extLst>
                <a:ext uri="{FF2B5EF4-FFF2-40B4-BE49-F238E27FC236}">
                  <a16:creationId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0" name="Freeform 569">
              <a:extLst>
                <a:ext uri="{FF2B5EF4-FFF2-40B4-BE49-F238E27FC236}">
                  <a16:creationId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1" name="Freeform 570">
              <a:extLst>
                <a:ext uri="{FF2B5EF4-FFF2-40B4-BE49-F238E27FC236}">
                  <a16:creationId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2" name="Freeform 571">
              <a:extLst>
                <a:ext uri="{FF2B5EF4-FFF2-40B4-BE49-F238E27FC236}">
                  <a16:creationId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3" name="Freeform 572">
              <a:extLst>
                <a:ext uri="{FF2B5EF4-FFF2-40B4-BE49-F238E27FC236}">
                  <a16:creationId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4" name="Freeform 573">
              <a:extLst>
                <a:ext uri="{FF2B5EF4-FFF2-40B4-BE49-F238E27FC236}">
                  <a16:creationId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5" name="Freeform 574">
              <a:extLst>
                <a:ext uri="{FF2B5EF4-FFF2-40B4-BE49-F238E27FC236}">
                  <a16:creationId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6" name="Freeform 575">
              <a:extLst>
                <a:ext uri="{FF2B5EF4-FFF2-40B4-BE49-F238E27FC236}">
                  <a16:creationId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7" name="Freeform 576">
              <a:extLst>
                <a:ext uri="{FF2B5EF4-FFF2-40B4-BE49-F238E27FC236}">
                  <a16:creationId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8" name="Freeform 577">
              <a:extLst>
                <a:ext uri="{FF2B5EF4-FFF2-40B4-BE49-F238E27FC236}">
                  <a16:creationId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9" name="Freeform 578">
              <a:extLst>
                <a:ext uri="{FF2B5EF4-FFF2-40B4-BE49-F238E27FC236}">
                  <a16:creationId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0" name="Freeform 579">
              <a:extLst>
                <a:ext uri="{FF2B5EF4-FFF2-40B4-BE49-F238E27FC236}">
                  <a16:creationId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1" name="Freeform 580">
              <a:extLst>
                <a:ext uri="{FF2B5EF4-FFF2-40B4-BE49-F238E27FC236}">
                  <a16:creationId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2" name="Freeform 581">
              <a:extLst>
                <a:ext uri="{FF2B5EF4-FFF2-40B4-BE49-F238E27FC236}">
                  <a16:creationId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3" name="Freeform 582">
              <a:extLst>
                <a:ext uri="{FF2B5EF4-FFF2-40B4-BE49-F238E27FC236}">
                  <a16:creationId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4" name="Freeform 583">
              <a:extLst>
                <a:ext uri="{FF2B5EF4-FFF2-40B4-BE49-F238E27FC236}">
                  <a16:creationId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5" name="Freeform 584">
              <a:extLst>
                <a:ext uri="{FF2B5EF4-FFF2-40B4-BE49-F238E27FC236}">
                  <a16:creationId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6" name="Freeform 585">
              <a:extLst>
                <a:ext uri="{FF2B5EF4-FFF2-40B4-BE49-F238E27FC236}">
                  <a16:creationId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7" name="Freeform 586">
              <a:extLst>
                <a:ext uri="{FF2B5EF4-FFF2-40B4-BE49-F238E27FC236}">
                  <a16:creationId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8" name="Freeform 587">
              <a:extLst>
                <a:ext uri="{FF2B5EF4-FFF2-40B4-BE49-F238E27FC236}">
                  <a16:creationId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9" name="Freeform 588">
              <a:extLst>
                <a:ext uri="{FF2B5EF4-FFF2-40B4-BE49-F238E27FC236}">
                  <a16:creationId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0" name="Freeform 589">
              <a:extLst>
                <a:ext uri="{FF2B5EF4-FFF2-40B4-BE49-F238E27FC236}">
                  <a16:creationId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1" name="Freeform 590">
              <a:extLst>
                <a:ext uri="{FF2B5EF4-FFF2-40B4-BE49-F238E27FC236}">
                  <a16:creationId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2" name="Freeform 591">
              <a:extLst>
                <a:ext uri="{FF2B5EF4-FFF2-40B4-BE49-F238E27FC236}">
                  <a16:creationId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3" name="Freeform 592">
              <a:extLst>
                <a:ext uri="{FF2B5EF4-FFF2-40B4-BE49-F238E27FC236}">
                  <a16:creationId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4" name="Freeform 593">
              <a:extLst>
                <a:ext uri="{FF2B5EF4-FFF2-40B4-BE49-F238E27FC236}">
                  <a16:creationId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5" name="Freeform 594">
              <a:extLst>
                <a:ext uri="{FF2B5EF4-FFF2-40B4-BE49-F238E27FC236}">
                  <a16:creationId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6" name="Freeform 595">
              <a:extLst>
                <a:ext uri="{FF2B5EF4-FFF2-40B4-BE49-F238E27FC236}">
                  <a16:creationId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7" name="Freeform 596">
              <a:extLst>
                <a:ext uri="{FF2B5EF4-FFF2-40B4-BE49-F238E27FC236}">
                  <a16:creationId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8" name="Freeform 597">
              <a:extLst>
                <a:ext uri="{FF2B5EF4-FFF2-40B4-BE49-F238E27FC236}">
                  <a16:creationId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9" name="Freeform 598">
              <a:extLst>
                <a:ext uri="{FF2B5EF4-FFF2-40B4-BE49-F238E27FC236}">
                  <a16:creationId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0" name="Freeform 599">
              <a:extLst>
                <a:ext uri="{FF2B5EF4-FFF2-40B4-BE49-F238E27FC236}">
                  <a16:creationId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1" name="Freeform 600">
              <a:extLst>
                <a:ext uri="{FF2B5EF4-FFF2-40B4-BE49-F238E27FC236}">
                  <a16:creationId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2" name="Freeform 601">
              <a:extLst>
                <a:ext uri="{FF2B5EF4-FFF2-40B4-BE49-F238E27FC236}">
                  <a16:creationId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3" name="Freeform 602">
              <a:extLst>
                <a:ext uri="{FF2B5EF4-FFF2-40B4-BE49-F238E27FC236}">
                  <a16:creationId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4" name="Freeform 603">
              <a:extLst>
                <a:ext uri="{FF2B5EF4-FFF2-40B4-BE49-F238E27FC236}">
                  <a16:creationId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5" name="Freeform 604">
              <a:extLst>
                <a:ext uri="{FF2B5EF4-FFF2-40B4-BE49-F238E27FC236}">
                  <a16:creationId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6" name="Freeform 605">
              <a:extLst>
                <a:ext uri="{FF2B5EF4-FFF2-40B4-BE49-F238E27FC236}">
                  <a16:creationId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7" name="Freeform 606">
              <a:extLst>
                <a:ext uri="{FF2B5EF4-FFF2-40B4-BE49-F238E27FC236}">
                  <a16:creationId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88" name="Group 187">
              <a:extLst>
                <a:ext uri="{FF2B5EF4-FFF2-40B4-BE49-F238E27FC236}">
                  <a16:creationId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0" name="Freeform 609">
                <a:extLst>
                  <a:ext uri="{FF2B5EF4-FFF2-40B4-BE49-F238E27FC236}">
                    <a16:creationId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1" name="Freeform 610">
                <a:extLst>
                  <a:ext uri="{FF2B5EF4-FFF2-40B4-BE49-F238E27FC236}">
                    <a16:creationId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2" name="Freeform 611">
                <a:extLst>
                  <a:ext uri="{FF2B5EF4-FFF2-40B4-BE49-F238E27FC236}">
                    <a16:creationId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3" name="Freeform 612">
                <a:extLst>
                  <a:ext uri="{FF2B5EF4-FFF2-40B4-BE49-F238E27FC236}">
                    <a16:creationId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4" name="Freeform 613">
                <a:extLst>
                  <a:ext uri="{FF2B5EF4-FFF2-40B4-BE49-F238E27FC236}">
                    <a16:creationId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5" name="Freeform 614">
                <a:extLst>
                  <a:ext uri="{FF2B5EF4-FFF2-40B4-BE49-F238E27FC236}">
                    <a16:creationId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6" name="Freeform 615">
                <a:extLst>
                  <a:ext uri="{FF2B5EF4-FFF2-40B4-BE49-F238E27FC236}">
                    <a16:creationId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7" name="Freeform 616">
                <a:extLst>
                  <a:ext uri="{FF2B5EF4-FFF2-40B4-BE49-F238E27FC236}">
                    <a16:creationId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8" name="Freeform 617">
                <a:extLst>
                  <a:ext uri="{FF2B5EF4-FFF2-40B4-BE49-F238E27FC236}">
                    <a16:creationId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9" name="Freeform 618">
                <a:extLst>
                  <a:ext uri="{FF2B5EF4-FFF2-40B4-BE49-F238E27FC236}">
                    <a16:creationId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0" name="Freeform 619">
                <a:extLst>
                  <a:ext uri="{FF2B5EF4-FFF2-40B4-BE49-F238E27FC236}">
                    <a16:creationId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1" name="Freeform 620">
                <a:extLst>
                  <a:ext uri="{FF2B5EF4-FFF2-40B4-BE49-F238E27FC236}">
                    <a16:creationId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2" name="Freeform 621">
                <a:extLst>
                  <a:ext uri="{FF2B5EF4-FFF2-40B4-BE49-F238E27FC236}">
                    <a16:creationId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3" name="Freeform 622">
                <a:extLst>
                  <a:ext uri="{FF2B5EF4-FFF2-40B4-BE49-F238E27FC236}">
                    <a16:creationId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4" name="Freeform 623">
                <a:extLst>
                  <a:ext uri="{FF2B5EF4-FFF2-40B4-BE49-F238E27FC236}">
                    <a16:creationId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5" name="Freeform 624">
                <a:extLst>
                  <a:ext uri="{FF2B5EF4-FFF2-40B4-BE49-F238E27FC236}">
                    <a16:creationId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6" name="Freeform 625">
                <a:extLst>
                  <a:ext uri="{FF2B5EF4-FFF2-40B4-BE49-F238E27FC236}">
                    <a16:creationId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7" name="Freeform 626">
                <a:extLst>
                  <a:ext uri="{FF2B5EF4-FFF2-40B4-BE49-F238E27FC236}">
                    <a16:creationId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8" name="Freeform 627">
                <a:extLst>
                  <a:ext uri="{FF2B5EF4-FFF2-40B4-BE49-F238E27FC236}">
                    <a16:creationId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9" name="Freeform 628">
                <a:extLst>
                  <a:ext uri="{FF2B5EF4-FFF2-40B4-BE49-F238E27FC236}">
                    <a16:creationId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0" name="Freeform 629">
                <a:extLst>
                  <a:ext uri="{FF2B5EF4-FFF2-40B4-BE49-F238E27FC236}">
                    <a16:creationId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1" name="Freeform 630">
                <a:extLst>
                  <a:ext uri="{FF2B5EF4-FFF2-40B4-BE49-F238E27FC236}">
                    <a16:creationId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2" name="Freeform 631">
                <a:extLst>
                  <a:ext uri="{FF2B5EF4-FFF2-40B4-BE49-F238E27FC236}">
                    <a16:creationId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pic>
        <p:nvPicPr>
          <p:cNvPr id="215" name="图片 3">
            <a:extLst>
              <a:ext uri="{FF2B5EF4-FFF2-40B4-BE49-F238E27FC236}">
                <a16:creationId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9" name="Freeform 6">
                <a:extLst>
                  <a:ext uri="{FF2B5EF4-FFF2-40B4-BE49-F238E27FC236}">
                    <a16:creationId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0" name="Rectangle 7">
                <a:extLst>
                  <a:ext uri="{FF2B5EF4-FFF2-40B4-BE49-F238E27FC236}">
                    <a16:creationId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1" name="Freeform 8">
                <a:extLst>
                  <a:ext uri="{FF2B5EF4-FFF2-40B4-BE49-F238E27FC236}">
                    <a16:creationId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2" name="Freeform 9">
                <a:extLst>
                  <a:ext uri="{FF2B5EF4-FFF2-40B4-BE49-F238E27FC236}">
                    <a16:creationId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3" name="Freeform 10">
                <a:extLst>
                  <a:ext uri="{FF2B5EF4-FFF2-40B4-BE49-F238E27FC236}">
                    <a16:creationId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4" name="Rectangle 11">
                <a:extLst>
                  <a:ext uri="{FF2B5EF4-FFF2-40B4-BE49-F238E27FC236}">
                    <a16:creationId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5" name="Freeform 12">
                <a:extLst>
                  <a:ext uri="{FF2B5EF4-FFF2-40B4-BE49-F238E27FC236}">
                    <a16:creationId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6" name="Freeform 13">
                <a:extLst>
                  <a:ext uri="{FF2B5EF4-FFF2-40B4-BE49-F238E27FC236}">
                    <a16:creationId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7" name="Freeform 14">
                <a:extLst>
                  <a:ext uri="{FF2B5EF4-FFF2-40B4-BE49-F238E27FC236}">
                    <a16:creationId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8" name="Rectangle 15">
                <a:extLst>
                  <a:ext uri="{FF2B5EF4-FFF2-40B4-BE49-F238E27FC236}">
                    <a16:creationId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9" name="Freeform 16">
                <a:extLst>
                  <a:ext uri="{FF2B5EF4-FFF2-40B4-BE49-F238E27FC236}">
                    <a16:creationId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0" name="Freeform 17">
                <a:extLst>
                  <a:ext uri="{FF2B5EF4-FFF2-40B4-BE49-F238E27FC236}">
                    <a16:creationId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1" name="Freeform 18">
                <a:extLst>
                  <a:ext uri="{FF2B5EF4-FFF2-40B4-BE49-F238E27FC236}">
                    <a16:creationId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2" name="Rectangle 19">
                <a:extLst>
                  <a:ext uri="{FF2B5EF4-FFF2-40B4-BE49-F238E27FC236}">
                    <a16:creationId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3" name="Freeform 20">
                <a:extLst>
                  <a:ext uri="{FF2B5EF4-FFF2-40B4-BE49-F238E27FC236}">
                    <a16:creationId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4" name="Freeform 21">
                <a:extLst>
                  <a:ext uri="{FF2B5EF4-FFF2-40B4-BE49-F238E27FC236}">
                    <a16:creationId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5" name="Freeform 22">
                <a:extLst>
                  <a:ext uri="{FF2B5EF4-FFF2-40B4-BE49-F238E27FC236}">
                    <a16:creationId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6" name="Rectangle 23">
                <a:extLst>
                  <a:ext uri="{FF2B5EF4-FFF2-40B4-BE49-F238E27FC236}">
                    <a16:creationId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7" name="Freeform 24">
                <a:extLst>
                  <a:ext uri="{FF2B5EF4-FFF2-40B4-BE49-F238E27FC236}">
                    <a16:creationId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8" name="Rectangle 25">
                <a:extLst>
                  <a:ext uri="{FF2B5EF4-FFF2-40B4-BE49-F238E27FC236}">
                    <a16:creationId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39" name="Oval 26">
                <a:extLst>
                  <a:ext uri="{FF2B5EF4-FFF2-40B4-BE49-F238E27FC236}">
                    <a16:creationId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0" name="Freeform 27">
                <a:extLst>
                  <a:ext uri="{FF2B5EF4-FFF2-40B4-BE49-F238E27FC236}">
                    <a16:creationId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1" name="Freeform 28">
                <a:extLst>
                  <a:ext uri="{FF2B5EF4-FFF2-40B4-BE49-F238E27FC236}">
                    <a16:creationId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2" name="Rectangle 29">
                <a:extLst>
                  <a:ext uri="{FF2B5EF4-FFF2-40B4-BE49-F238E27FC236}">
                    <a16:creationId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3" name="Oval 30">
                <a:extLst>
                  <a:ext uri="{FF2B5EF4-FFF2-40B4-BE49-F238E27FC236}">
                    <a16:creationId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4" name="Freeform 31">
                <a:extLst>
                  <a:ext uri="{FF2B5EF4-FFF2-40B4-BE49-F238E27FC236}">
                    <a16:creationId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5" name="Freeform 32">
                <a:extLst>
                  <a:ext uri="{FF2B5EF4-FFF2-40B4-BE49-F238E27FC236}">
                    <a16:creationId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6" name="Rectangle 33">
                <a:extLst>
                  <a:ext uri="{FF2B5EF4-FFF2-40B4-BE49-F238E27FC236}">
                    <a16:creationId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7" name="Oval 34">
                <a:extLst>
                  <a:ext uri="{FF2B5EF4-FFF2-40B4-BE49-F238E27FC236}">
                    <a16:creationId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8" name="Freeform 35">
                <a:extLst>
                  <a:ext uri="{FF2B5EF4-FFF2-40B4-BE49-F238E27FC236}">
                    <a16:creationId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49" name="Freeform 36">
                <a:extLst>
                  <a:ext uri="{FF2B5EF4-FFF2-40B4-BE49-F238E27FC236}">
                    <a16:creationId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0" name="Rectangle 37">
                <a:extLst>
                  <a:ext uri="{FF2B5EF4-FFF2-40B4-BE49-F238E27FC236}">
                    <a16:creationId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1" name="Oval 38">
                <a:extLst>
                  <a:ext uri="{FF2B5EF4-FFF2-40B4-BE49-F238E27FC236}">
                    <a16:creationId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2" name="Freeform 39">
                <a:extLst>
                  <a:ext uri="{FF2B5EF4-FFF2-40B4-BE49-F238E27FC236}">
                    <a16:creationId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3" name="Freeform 40">
                <a:extLst>
                  <a:ext uri="{FF2B5EF4-FFF2-40B4-BE49-F238E27FC236}">
                    <a16:creationId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4" name="Freeform 41">
                <a:extLst>
                  <a:ext uri="{FF2B5EF4-FFF2-40B4-BE49-F238E27FC236}">
                    <a16:creationId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5" name="Freeform 42">
                <a:extLst>
                  <a:ext uri="{FF2B5EF4-FFF2-40B4-BE49-F238E27FC236}">
                    <a16:creationId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6" name="Freeform 43">
                <a:extLst>
                  <a:ext uri="{FF2B5EF4-FFF2-40B4-BE49-F238E27FC236}">
                    <a16:creationId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7" name="Freeform 44">
                <a:extLst>
                  <a:ext uri="{FF2B5EF4-FFF2-40B4-BE49-F238E27FC236}">
                    <a16:creationId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8" name="Freeform 45">
                <a:extLst>
                  <a:ext uri="{FF2B5EF4-FFF2-40B4-BE49-F238E27FC236}">
                    <a16:creationId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59" name="Freeform 46">
                <a:extLst>
                  <a:ext uri="{FF2B5EF4-FFF2-40B4-BE49-F238E27FC236}">
                    <a16:creationId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0" name="Rectangle 47">
                <a:extLst>
                  <a:ext uri="{FF2B5EF4-FFF2-40B4-BE49-F238E27FC236}">
                    <a16:creationId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1" name="Oval 48">
                <a:extLst>
                  <a:ext uri="{FF2B5EF4-FFF2-40B4-BE49-F238E27FC236}">
                    <a16:creationId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2" name="Freeform 49">
                <a:extLst>
                  <a:ext uri="{FF2B5EF4-FFF2-40B4-BE49-F238E27FC236}">
                    <a16:creationId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3" name="Freeform 50">
                <a:extLst>
                  <a:ext uri="{FF2B5EF4-FFF2-40B4-BE49-F238E27FC236}">
                    <a16:creationId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4" name="Freeform 51">
                <a:extLst>
                  <a:ext uri="{FF2B5EF4-FFF2-40B4-BE49-F238E27FC236}">
                    <a16:creationId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5" name="Freeform 52">
                <a:extLst>
                  <a:ext uri="{FF2B5EF4-FFF2-40B4-BE49-F238E27FC236}">
                    <a16:creationId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6" name="Freeform 53">
                <a:extLst>
                  <a:ext uri="{FF2B5EF4-FFF2-40B4-BE49-F238E27FC236}">
                    <a16:creationId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7" name="Freeform 54">
                <a:extLst>
                  <a:ext uri="{FF2B5EF4-FFF2-40B4-BE49-F238E27FC236}">
                    <a16:creationId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8" name="Freeform 55">
                <a:extLst>
                  <a:ext uri="{FF2B5EF4-FFF2-40B4-BE49-F238E27FC236}">
                    <a16:creationId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69" name="Freeform 56">
                <a:extLst>
                  <a:ext uri="{FF2B5EF4-FFF2-40B4-BE49-F238E27FC236}">
                    <a16:creationId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0" name="Rectangle 57">
                <a:extLst>
                  <a:ext uri="{FF2B5EF4-FFF2-40B4-BE49-F238E27FC236}">
                    <a16:creationId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1" name="Oval 58">
                <a:extLst>
                  <a:ext uri="{FF2B5EF4-FFF2-40B4-BE49-F238E27FC236}">
                    <a16:creationId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2" name="Freeform 59">
                <a:extLst>
                  <a:ext uri="{FF2B5EF4-FFF2-40B4-BE49-F238E27FC236}">
                    <a16:creationId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3" name="Freeform 60">
                <a:extLst>
                  <a:ext uri="{FF2B5EF4-FFF2-40B4-BE49-F238E27FC236}">
                    <a16:creationId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4" name="Freeform 61">
                <a:extLst>
                  <a:ext uri="{FF2B5EF4-FFF2-40B4-BE49-F238E27FC236}">
                    <a16:creationId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5" name="Freeform 62">
                <a:extLst>
                  <a:ext uri="{FF2B5EF4-FFF2-40B4-BE49-F238E27FC236}">
                    <a16:creationId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6" name="Freeform 63">
                <a:extLst>
                  <a:ext uri="{FF2B5EF4-FFF2-40B4-BE49-F238E27FC236}">
                    <a16:creationId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7" name="Freeform 64">
                <a:extLst>
                  <a:ext uri="{FF2B5EF4-FFF2-40B4-BE49-F238E27FC236}">
                    <a16:creationId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8" name="Freeform 65">
                <a:extLst>
                  <a:ext uri="{FF2B5EF4-FFF2-40B4-BE49-F238E27FC236}">
                    <a16:creationId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79" name="Freeform 66">
                <a:extLst>
                  <a:ext uri="{FF2B5EF4-FFF2-40B4-BE49-F238E27FC236}">
                    <a16:creationId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0" name="Freeform 67">
                <a:extLst>
                  <a:ext uri="{FF2B5EF4-FFF2-40B4-BE49-F238E27FC236}">
                    <a16:creationId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1" name="Freeform 68">
                <a:extLst>
                  <a:ext uri="{FF2B5EF4-FFF2-40B4-BE49-F238E27FC236}">
                    <a16:creationId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2" name="Rectangle 69">
                <a:extLst>
                  <a:ext uri="{FF2B5EF4-FFF2-40B4-BE49-F238E27FC236}">
                    <a16:creationId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3" name="Freeform 70">
                <a:extLst>
                  <a:ext uri="{FF2B5EF4-FFF2-40B4-BE49-F238E27FC236}">
                    <a16:creationId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4" name="Freeform 71">
                <a:extLst>
                  <a:ext uri="{FF2B5EF4-FFF2-40B4-BE49-F238E27FC236}">
                    <a16:creationId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5" name="Freeform 72">
                <a:extLst>
                  <a:ext uri="{FF2B5EF4-FFF2-40B4-BE49-F238E27FC236}">
                    <a16:creationId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6" name="Freeform 73">
                <a:extLst>
                  <a:ext uri="{FF2B5EF4-FFF2-40B4-BE49-F238E27FC236}">
                    <a16:creationId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7" name="Freeform 74">
                <a:extLst>
                  <a:ext uri="{FF2B5EF4-FFF2-40B4-BE49-F238E27FC236}">
                    <a16:creationId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8" name="Freeform 75">
                <a:extLst>
                  <a:ext uri="{FF2B5EF4-FFF2-40B4-BE49-F238E27FC236}">
                    <a16:creationId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89" name="Freeform 76">
                <a:extLst>
                  <a:ext uri="{FF2B5EF4-FFF2-40B4-BE49-F238E27FC236}">
                    <a16:creationId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0" name="Freeform 77">
                <a:extLst>
                  <a:ext uri="{FF2B5EF4-FFF2-40B4-BE49-F238E27FC236}">
                    <a16:creationId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1" name="Freeform 78">
                <a:extLst>
                  <a:ext uri="{FF2B5EF4-FFF2-40B4-BE49-F238E27FC236}">
                    <a16:creationId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2" name="Freeform 79">
                <a:extLst>
                  <a:ext uri="{FF2B5EF4-FFF2-40B4-BE49-F238E27FC236}">
                    <a16:creationId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3" name="Freeform 80">
                <a:extLst>
                  <a:ext uri="{FF2B5EF4-FFF2-40B4-BE49-F238E27FC236}">
                    <a16:creationId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4" name="Freeform 81">
                <a:extLst>
                  <a:ext uri="{FF2B5EF4-FFF2-40B4-BE49-F238E27FC236}">
                    <a16:creationId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5" name="Freeform 82">
                <a:extLst>
                  <a:ext uri="{FF2B5EF4-FFF2-40B4-BE49-F238E27FC236}">
                    <a16:creationId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6" name="Freeform 83">
                <a:extLst>
                  <a:ext uri="{FF2B5EF4-FFF2-40B4-BE49-F238E27FC236}">
                    <a16:creationId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7" name="Freeform 84">
                <a:extLst>
                  <a:ext uri="{FF2B5EF4-FFF2-40B4-BE49-F238E27FC236}">
                    <a16:creationId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8" name="Freeform 85">
                <a:extLst>
                  <a:ext uri="{FF2B5EF4-FFF2-40B4-BE49-F238E27FC236}">
                    <a16:creationId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9" name="Freeform 86">
                <a:extLst>
                  <a:ext uri="{FF2B5EF4-FFF2-40B4-BE49-F238E27FC236}">
                    <a16:creationId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0" name="Freeform 87">
                <a:extLst>
                  <a:ext uri="{FF2B5EF4-FFF2-40B4-BE49-F238E27FC236}">
                    <a16:creationId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1" name="Freeform 88">
                <a:extLst>
                  <a:ext uri="{FF2B5EF4-FFF2-40B4-BE49-F238E27FC236}">
                    <a16:creationId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2" name="Rectangle 89">
                <a:extLst>
                  <a:ext uri="{FF2B5EF4-FFF2-40B4-BE49-F238E27FC236}">
                    <a16:creationId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3" name="Freeform 90">
                <a:extLst>
                  <a:ext uri="{FF2B5EF4-FFF2-40B4-BE49-F238E27FC236}">
                    <a16:creationId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4" name="Freeform 91">
                <a:extLst>
                  <a:ext uri="{FF2B5EF4-FFF2-40B4-BE49-F238E27FC236}">
                    <a16:creationId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5" name="Freeform 92">
                <a:extLst>
                  <a:ext uri="{FF2B5EF4-FFF2-40B4-BE49-F238E27FC236}">
                    <a16:creationId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6" name="Freeform 93">
                <a:extLst>
                  <a:ext uri="{FF2B5EF4-FFF2-40B4-BE49-F238E27FC236}">
                    <a16:creationId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7" name="Freeform 94">
                <a:extLst>
                  <a:ext uri="{FF2B5EF4-FFF2-40B4-BE49-F238E27FC236}">
                    <a16:creationId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8" name="Freeform 95">
                <a:extLst>
                  <a:ext uri="{FF2B5EF4-FFF2-40B4-BE49-F238E27FC236}">
                    <a16:creationId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9" name="Freeform 96">
                <a:extLst>
                  <a:ext uri="{FF2B5EF4-FFF2-40B4-BE49-F238E27FC236}">
                    <a16:creationId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0" name="Freeform 97">
                <a:extLst>
                  <a:ext uri="{FF2B5EF4-FFF2-40B4-BE49-F238E27FC236}">
                    <a16:creationId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1" name="Freeform 98">
                <a:extLst>
                  <a:ext uri="{FF2B5EF4-FFF2-40B4-BE49-F238E27FC236}">
                    <a16:creationId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2" name="Freeform 99">
                <a:extLst>
                  <a:ext uri="{FF2B5EF4-FFF2-40B4-BE49-F238E27FC236}">
                    <a16:creationId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3" name="Freeform 100">
                <a:extLst>
                  <a:ext uri="{FF2B5EF4-FFF2-40B4-BE49-F238E27FC236}">
                    <a16:creationId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4" name="Freeform 101">
                <a:extLst>
                  <a:ext uri="{FF2B5EF4-FFF2-40B4-BE49-F238E27FC236}">
                    <a16:creationId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5" name="Freeform 102">
                <a:extLst>
                  <a:ext uri="{FF2B5EF4-FFF2-40B4-BE49-F238E27FC236}">
                    <a16:creationId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6" name="Freeform 103">
                <a:extLst>
                  <a:ext uri="{FF2B5EF4-FFF2-40B4-BE49-F238E27FC236}">
                    <a16:creationId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7" name="Freeform 104">
                <a:extLst>
                  <a:ext uri="{FF2B5EF4-FFF2-40B4-BE49-F238E27FC236}">
                    <a16:creationId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8" name="Freeform 105">
                <a:extLst>
                  <a:ext uri="{FF2B5EF4-FFF2-40B4-BE49-F238E27FC236}">
                    <a16:creationId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9" name="Freeform 106">
                <a:extLst>
                  <a:ext uri="{FF2B5EF4-FFF2-40B4-BE49-F238E27FC236}">
                    <a16:creationId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0" name="Freeform 107">
                <a:extLst>
                  <a:ext uri="{FF2B5EF4-FFF2-40B4-BE49-F238E27FC236}">
                    <a16:creationId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1" name="Freeform 108">
                <a:extLst>
                  <a:ext uri="{FF2B5EF4-FFF2-40B4-BE49-F238E27FC236}">
                    <a16:creationId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2" name="Rectangle 109">
                <a:extLst>
                  <a:ext uri="{FF2B5EF4-FFF2-40B4-BE49-F238E27FC236}">
                    <a16:creationId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3" name="Freeform 110">
                <a:extLst>
                  <a:ext uri="{FF2B5EF4-FFF2-40B4-BE49-F238E27FC236}">
                    <a16:creationId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4" name="Freeform 111">
                <a:extLst>
                  <a:ext uri="{FF2B5EF4-FFF2-40B4-BE49-F238E27FC236}">
                    <a16:creationId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5" name="Freeform 112">
                <a:extLst>
                  <a:ext uri="{FF2B5EF4-FFF2-40B4-BE49-F238E27FC236}">
                    <a16:creationId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6" name="Freeform 113">
                <a:extLst>
                  <a:ext uri="{FF2B5EF4-FFF2-40B4-BE49-F238E27FC236}">
                    <a16:creationId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7" name="Freeform 114">
                <a:extLst>
                  <a:ext uri="{FF2B5EF4-FFF2-40B4-BE49-F238E27FC236}">
                    <a16:creationId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8" name="Freeform 115">
                <a:extLst>
                  <a:ext uri="{FF2B5EF4-FFF2-40B4-BE49-F238E27FC236}">
                    <a16:creationId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29" name="Freeform 116">
                <a:extLst>
                  <a:ext uri="{FF2B5EF4-FFF2-40B4-BE49-F238E27FC236}">
                    <a16:creationId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0" name="Freeform 117">
                <a:extLst>
                  <a:ext uri="{FF2B5EF4-FFF2-40B4-BE49-F238E27FC236}">
                    <a16:creationId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1" name="Freeform 118">
                <a:extLst>
                  <a:ext uri="{FF2B5EF4-FFF2-40B4-BE49-F238E27FC236}">
                    <a16:creationId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2" name="Freeform 119">
                <a:extLst>
                  <a:ext uri="{FF2B5EF4-FFF2-40B4-BE49-F238E27FC236}">
                    <a16:creationId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3" name="Freeform 120">
                <a:extLst>
                  <a:ext uri="{FF2B5EF4-FFF2-40B4-BE49-F238E27FC236}">
                    <a16:creationId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4" name="Freeform 121">
                <a:extLst>
                  <a:ext uri="{FF2B5EF4-FFF2-40B4-BE49-F238E27FC236}">
                    <a16:creationId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5" name="Freeform 122">
                <a:extLst>
                  <a:ext uri="{FF2B5EF4-FFF2-40B4-BE49-F238E27FC236}">
                    <a16:creationId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6" name="Freeform 123">
                <a:extLst>
                  <a:ext uri="{FF2B5EF4-FFF2-40B4-BE49-F238E27FC236}">
                    <a16:creationId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7" name="Freeform 124">
                <a:extLst>
                  <a:ext uri="{FF2B5EF4-FFF2-40B4-BE49-F238E27FC236}">
                    <a16:creationId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8" name="Freeform 125">
                <a:extLst>
                  <a:ext uri="{FF2B5EF4-FFF2-40B4-BE49-F238E27FC236}">
                    <a16:creationId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39" name="Freeform 126">
                <a:extLst>
                  <a:ext uri="{FF2B5EF4-FFF2-40B4-BE49-F238E27FC236}">
                    <a16:creationId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0" name="Freeform 127">
                <a:extLst>
                  <a:ext uri="{FF2B5EF4-FFF2-40B4-BE49-F238E27FC236}">
                    <a16:creationId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1" name="Freeform 128">
                <a:extLst>
                  <a:ext uri="{FF2B5EF4-FFF2-40B4-BE49-F238E27FC236}">
                    <a16:creationId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2" name="Freeform 129">
                <a:extLst>
                  <a:ext uri="{FF2B5EF4-FFF2-40B4-BE49-F238E27FC236}">
                    <a16:creationId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3" name="Freeform 130">
                <a:extLst>
                  <a:ext uri="{FF2B5EF4-FFF2-40B4-BE49-F238E27FC236}">
                    <a16:creationId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4" name="Freeform 131">
                <a:extLst>
                  <a:ext uri="{FF2B5EF4-FFF2-40B4-BE49-F238E27FC236}">
                    <a16:creationId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5" name="Freeform 132">
                <a:extLst>
                  <a:ext uri="{FF2B5EF4-FFF2-40B4-BE49-F238E27FC236}">
                    <a16:creationId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6" name="Freeform 133">
                <a:extLst>
                  <a:ext uri="{FF2B5EF4-FFF2-40B4-BE49-F238E27FC236}">
                    <a16:creationId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7" name="Freeform 134">
                <a:extLst>
                  <a:ext uri="{FF2B5EF4-FFF2-40B4-BE49-F238E27FC236}">
                    <a16:creationId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8" name="Freeform 135">
                <a:extLst>
                  <a:ext uri="{FF2B5EF4-FFF2-40B4-BE49-F238E27FC236}">
                    <a16:creationId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49" name="Freeform 136">
                <a:extLst>
                  <a:ext uri="{FF2B5EF4-FFF2-40B4-BE49-F238E27FC236}">
                    <a16:creationId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0" name="Freeform 137">
                <a:extLst>
                  <a:ext uri="{FF2B5EF4-FFF2-40B4-BE49-F238E27FC236}">
                    <a16:creationId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1" name="Freeform 138">
                <a:extLst>
                  <a:ext uri="{FF2B5EF4-FFF2-40B4-BE49-F238E27FC236}">
                    <a16:creationId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2" name="Freeform 139">
                <a:extLst>
                  <a:ext uri="{FF2B5EF4-FFF2-40B4-BE49-F238E27FC236}">
                    <a16:creationId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3" name="Freeform 140">
                <a:extLst>
                  <a:ext uri="{FF2B5EF4-FFF2-40B4-BE49-F238E27FC236}">
                    <a16:creationId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4" name="Freeform 141">
                <a:extLst>
                  <a:ext uri="{FF2B5EF4-FFF2-40B4-BE49-F238E27FC236}">
                    <a16:creationId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5" name="Freeform 142">
                <a:extLst>
                  <a:ext uri="{FF2B5EF4-FFF2-40B4-BE49-F238E27FC236}">
                    <a16:creationId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6" name="Freeform 143">
                <a:extLst>
                  <a:ext uri="{FF2B5EF4-FFF2-40B4-BE49-F238E27FC236}">
                    <a16:creationId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7" name="Freeform 144">
                <a:extLst>
                  <a:ext uri="{FF2B5EF4-FFF2-40B4-BE49-F238E27FC236}">
                    <a16:creationId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8" name="Freeform 145">
                <a:extLst>
                  <a:ext uri="{FF2B5EF4-FFF2-40B4-BE49-F238E27FC236}">
                    <a16:creationId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59" name="Freeform 146">
                <a:extLst>
                  <a:ext uri="{FF2B5EF4-FFF2-40B4-BE49-F238E27FC236}">
                    <a16:creationId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0" name="Freeform 147">
                <a:extLst>
                  <a:ext uri="{FF2B5EF4-FFF2-40B4-BE49-F238E27FC236}">
                    <a16:creationId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1" name="Freeform 148">
                <a:extLst>
                  <a:ext uri="{FF2B5EF4-FFF2-40B4-BE49-F238E27FC236}">
                    <a16:creationId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2" name="Freeform 149">
                <a:extLst>
                  <a:ext uri="{FF2B5EF4-FFF2-40B4-BE49-F238E27FC236}">
                    <a16:creationId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3" name="Freeform 150">
                <a:extLst>
                  <a:ext uri="{FF2B5EF4-FFF2-40B4-BE49-F238E27FC236}">
                    <a16:creationId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4" name="Freeform 151">
                <a:extLst>
                  <a:ext uri="{FF2B5EF4-FFF2-40B4-BE49-F238E27FC236}">
                    <a16:creationId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5" name="Freeform 152">
                <a:extLst>
                  <a:ext uri="{FF2B5EF4-FFF2-40B4-BE49-F238E27FC236}">
                    <a16:creationId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6" name="Freeform 153">
                <a:extLst>
                  <a:ext uri="{FF2B5EF4-FFF2-40B4-BE49-F238E27FC236}">
                    <a16:creationId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7" name="Freeform 154">
                <a:extLst>
                  <a:ext uri="{FF2B5EF4-FFF2-40B4-BE49-F238E27FC236}">
                    <a16:creationId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8" name="Freeform 155">
                <a:extLst>
                  <a:ext uri="{FF2B5EF4-FFF2-40B4-BE49-F238E27FC236}">
                    <a16:creationId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69" name="Freeform 156">
                <a:extLst>
                  <a:ext uri="{FF2B5EF4-FFF2-40B4-BE49-F238E27FC236}">
                    <a16:creationId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0" name="Freeform 157">
                <a:extLst>
                  <a:ext uri="{FF2B5EF4-FFF2-40B4-BE49-F238E27FC236}">
                    <a16:creationId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1" name="Freeform 158">
                <a:extLst>
                  <a:ext uri="{FF2B5EF4-FFF2-40B4-BE49-F238E27FC236}">
                    <a16:creationId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2" name="Freeform 159">
                <a:extLst>
                  <a:ext uri="{FF2B5EF4-FFF2-40B4-BE49-F238E27FC236}">
                    <a16:creationId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3" name="Freeform 160">
                <a:extLst>
                  <a:ext uri="{FF2B5EF4-FFF2-40B4-BE49-F238E27FC236}">
                    <a16:creationId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4" name="Freeform 161">
                <a:extLst>
                  <a:ext uri="{FF2B5EF4-FFF2-40B4-BE49-F238E27FC236}">
                    <a16:creationId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5" name="Freeform 162">
                <a:extLst>
                  <a:ext uri="{FF2B5EF4-FFF2-40B4-BE49-F238E27FC236}">
                    <a16:creationId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6" name="Freeform 163">
                <a:extLst>
                  <a:ext uri="{FF2B5EF4-FFF2-40B4-BE49-F238E27FC236}">
                    <a16:creationId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7" name="Freeform 164">
                <a:extLst>
                  <a:ext uri="{FF2B5EF4-FFF2-40B4-BE49-F238E27FC236}">
                    <a16:creationId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8" name="Freeform 165">
                <a:extLst>
                  <a:ext uri="{FF2B5EF4-FFF2-40B4-BE49-F238E27FC236}">
                    <a16:creationId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79" name="Freeform 166">
                <a:extLst>
                  <a:ext uri="{FF2B5EF4-FFF2-40B4-BE49-F238E27FC236}">
                    <a16:creationId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0" name="Freeform 167">
                <a:extLst>
                  <a:ext uri="{FF2B5EF4-FFF2-40B4-BE49-F238E27FC236}">
                    <a16:creationId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1" name="Freeform 168">
                <a:extLst>
                  <a:ext uri="{FF2B5EF4-FFF2-40B4-BE49-F238E27FC236}">
                    <a16:creationId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2" name="Freeform 169">
                <a:extLst>
                  <a:ext uri="{FF2B5EF4-FFF2-40B4-BE49-F238E27FC236}">
                    <a16:creationId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3" name="Freeform 170">
                <a:extLst>
                  <a:ext uri="{FF2B5EF4-FFF2-40B4-BE49-F238E27FC236}">
                    <a16:creationId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4" name="Freeform 171">
                <a:extLst>
                  <a:ext uri="{FF2B5EF4-FFF2-40B4-BE49-F238E27FC236}">
                    <a16:creationId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5" name="Freeform 172">
                <a:extLst>
                  <a:ext uri="{FF2B5EF4-FFF2-40B4-BE49-F238E27FC236}">
                    <a16:creationId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6" name="Freeform 173">
                <a:extLst>
                  <a:ext uri="{FF2B5EF4-FFF2-40B4-BE49-F238E27FC236}">
                    <a16:creationId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7" name="Freeform 174">
                <a:extLst>
                  <a:ext uri="{FF2B5EF4-FFF2-40B4-BE49-F238E27FC236}">
                    <a16:creationId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8" name="Freeform 175">
                <a:extLst>
                  <a:ext uri="{FF2B5EF4-FFF2-40B4-BE49-F238E27FC236}">
                    <a16:creationId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89" name="Freeform 176">
                <a:extLst>
                  <a:ext uri="{FF2B5EF4-FFF2-40B4-BE49-F238E27FC236}">
                    <a16:creationId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0" name="Freeform 177">
                <a:extLst>
                  <a:ext uri="{FF2B5EF4-FFF2-40B4-BE49-F238E27FC236}">
                    <a16:creationId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1" name="Freeform 178">
                <a:extLst>
                  <a:ext uri="{FF2B5EF4-FFF2-40B4-BE49-F238E27FC236}">
                    <a16:creationId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2" name="Freeform 179">
                <a:extLst>
                  <a:ext uri="{FF2B5EF4-FFF2-40B4-BE49-F238E27FC236}">
                    <a16:creationId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3" name="Freeform 180">
                <a:extLst>
                  <a:ext uri="{FF2B5EF4-FFF2-40B4-BE49-F238E27FC236}">
                    <a16:creationId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4" name="Freeform 181">
                <a:extLst>
                  <a:ext uri="{FF2B5EF4-FFF2-40B4-BE49-F238E27FC236}">
                    <a16:creationId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5" name="Freeform 182">
                <a:extLst>
                  <a:ext uri="{FF2B5EF4-FFF2-40B4-BE49-F238E27FC236}">
                    <a16:creationId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6" name="Freeform 183">
                <a:extLst>
                  <a:ext uri="{FF2B5EF4-FFF2-40B4-BE49-F238E27FC236}">
                    <a16:creationId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7" name="Freeform 184">
                <a:extLst>
                  <a:ext uri="{FF2B5EF4-FFF2-40B4-BE49-F238E27FC236}">
                    <a16:creationId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8" name="Freeform 185">
                <a:extLst>
                  <a:ext uri="{FF2B5EF4-FFF2-40B4-BE49-F238E27FC236}">
                    <a16:creationId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499" name="Freeform 186">
                <a:extLst>
                  <a:ext uri="{FF2B5EF4-FFF2-40B4-BE49-F238E27FC236}">
                    <a16:creationId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0" name="Freeform 187">
                <a:extLst>
                  <a:ext uri="{FF2B5EF4-FFF2-40B4-BE49-F238E27FC236}">
                    <a16:creationId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1" name="Freeform 188">
                <a:extLst>
                  <a:ext uri="{FF2B5EF4-FFF2-40B4-BE49-F238E27FC236}">
                    <a16:creationId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2" name="Freeform 189">
                <a:extLst>
                  <a:ext uri="{FF2B5EF4-FFF2-40B4-BE49-F238E27FC236}">
                    <a16:creationId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3" name="Freeform 190">
                <a:extLst>
                  <a:ext uri="{FF2B5EF4-FFF2-40B4-BE49-F238E27FC236}">
                    <a16:creationId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4" name="Freeform 191">
                <a:extLst>
                  <a:ext uri="{FF2B5EF4-FFF2-40B4-BE49-F238E27FC236}">
                    <a16:creationId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5" name="Freeform 192">
                <a:extLst>
                  <a:ext uri="{FF2B5EF4-FFF2-40B4-BE49-F238E27FC236}">
                    <a16:creationId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6" name="Freeform 193">
                <a:extLst>
                  <a:ext uri="{FF2B5EF4-FFF2-40B4-BE49-F238E27FC236}">
                    <a16:creationId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7" name="Freeform 194">
                <a:extLst>
                  <a:ext uri="{FF2B5EF4-FFF2-40B4-BE49-F238E27FC236}">
                    <a16:creationId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8" name="Freeform 195">
                <a:extLst>
                  <a:ext uri="{FF2B5EF4-FFF2-40B4-BE49-F238E27FC236}">
                    <a16:creationId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09" name="Freeform 196">
                <a:extLst>
                  <a:ext uri="{FF2B5EF4-FFF2-40B4-BE49-F238E27FC236}">
                    <a16:creationId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0" name="Freeform 197">
                <a:extLst>
                  <a:ext uri="{FF2B5EF4-FFF2-40B4-BE49-F238E27FC236}">
                    <a16:creationId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1" name="Freeform 198">
                <a:extLst>
                  <a:ext uri="{FF2B5EF4-FFF2-40B4-BE49-F238E27FC236}">
                    <a16:creationId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2" name="Freeform 199">
                <a:extLst>
                  <a:ext uri="{FF2B5EF4-FFF2-40B4-BE49-F238E27FC236}">
                    <a16:creationId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3" name="Freeform 200">
                <a:extLst>
                  <a:ext uri="{FF2B5EF4-FFF2-40B4-BE49-F238E27FC236}">
                    <a16:creationId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4" name="Freeform 201">
                <a:extLst>
                  <a:ext uri="{FF2B5EF4-FFF2-40B4-BE49-F238E27FC236}">
                    <a16:creationId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5" name="Freeform 202">
                <a:extLst>
                  <a:ext uri="{FF2B5EF4-FFF2-40B4-BE49-F238E27FC236}">
                    <a16:creationId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6" name="Freeform 203">
                <a:extLst>
                  <a:ext uri="{FF2B5EF4-FFF2-40B4-BE49-F238E27FC236}">
                    <a16:creationId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17" name="Freeform 204">
                <a:extLst>
                  <a:ext uri="{FF2B5EF4-FFF2-40B4-BE49-F238E27FC236}">
                    <a16:creationId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218" name="Freeform 206">
              <a:extLst>
                <a:ext uri="{FF2B5EF4-FFF2-40B4-BE49-F238E27FC236}">
                  <a16:creationId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9" name="Freeform 207">
              <a:extLst>
                <a:ext uri="{FF2B5EF4-FFF2-40B4-BE49-F238E27FC236}">
                  <a16:creationId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0" name="Freeform 208">
              <a:extLst>
                <a:ext uri="{FF2B5EF4-FFF2-40B4-BE49-F238E27FC236}">
                  <a16:creationId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1" name="Freeform 209">
              <a:extLst>
                <a:ext uri="{FF2B5EF4-FFF2-40B4-BE49-F238E27FC236}">
                  <a16:creationId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2" name="Freeform 210">
              <a:extLst>
                <a:ext uri="{FF2B5EF4-FFF2-40B4-BE49-F238E27FC236}">
                  <a16:creationId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3" name="Freeform 211">
              <a:extLst>
                <a:ext uri="{FF2B5EF4-FFF2-40B4-BE49-F238E27FC236}">
                  <a16:creationId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4" name="Freeform 212">
              <a:extLst>
                <a:ext uri="{FF2B5EF4-FFF2-40B4-BE49-F238E27FC236}">
                  <a16:creationId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5" name="Freeform 213">
              <a:extLst>
                <a:ext uri="{FF2B5EF4-FFF2-40B4-BE49-F238E27FC236}">
                  <a16:creationId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6" name="Freeform 214">
              <a:extLst>
                <a:ext uri="{FF2B5EF4-FFF2-40B4-BE49-F238E27FC236}">
                  <a16:creationId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7" name="Freeform 215">
              <a:extLst>
                <a:ext uri="{FF2B5EF4-FFF2-40B4-BE49-F238E27FC236}">
                  <a16:creationId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8" name="Freeform 216">
              <a:extLst>
                <a:ext uri="{FF2B5EF4-FFF2-40B4-BE49-F238E27FC236}">
                  <a16:creationId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9" name="Freeform 217">
              <a:extLst>
                <a:ext uri="{FF2B5EF4-FFF2-40B4-BE49-F238E27FC236}">
                  <a16:creationId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0" name="Freeform 218">
              <a:extLst>
                <a:ext uri="{FF2B5EF4-FFF2-40B4-BE49-F238E27FC236}">
                  <a16:creationId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1" name="Freeform 219">
              <a:extLst>
                <a:ext uri="{FF2B5EF4-FFF2-40B4-BE49-F238E27FC236}">
                  <a16:creationId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2" name="Freeform 220">
              <a:extLst>
                <a:ext uri="{FF2B5EF4-FFF2-40B4-BE49-F238E27FC236}">
                  <a16:creationId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3" name="Freeform 221">
              <a:extLst>
                <a:ext uri="{FF2B5EF4-FFF2-40B4-BE49-F238E27FC236}">
                  <a16:creationId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4" name="Freeform 222">
              <a:extLst>
                <a:ext uri="{FF2B5EF4-FFF2-40B4-BE49-F238E27FC236}">
                  <a16:creationId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5" name="Freeform 223">
              <a:extLst>
                <a:ext uri="{FF2B5EF4-FFF2-40B4-BE49-F238E27FC236}">
                  <a16:creationId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6" name="Freeform 224">
              <a:extLst>
                <a:ext uri="{FF2B5EF4-FFF2-40B4-BE49-F238E27FC236}">
                  <a16:creationId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7" name="Freeform 225">
              <a:extLst>
                <a:ext uri="{FF2B5EF4-FFF2-40B4-BE49-F238E27FC236}">
                  <a16:creationId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8" name="Freeform 226">
              <a:extLst>
                <a:ext uri="{FF2B5EF4-FFF2-40B4-BE49-F238E27FC236}">
                  <a16:creationId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9" name="Freeform 227">
              <a:extLst>
                <a:ext uri="{FF2B5EF4-FFF2-40B4-BE49-F238E27FC236}">
                  <a16:creationId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0" name="Freeform 228">
              <a:extLst>
                <a:ext uri="{FF2B5EF4-FFF2-40B4-BE49-F238E27FC236}">
                  <a16:creationId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1" name="Freeform 229">
              <a:extLst>
                <a:ext uri="{FF2B5EF4-FFF2-40B4-BE49-F238E27FC236}">
                  <a16:creationId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2" name="Freeform 230">
              <a:extLst>
                <a:ext uri="{FF2B5EF4-FFF2-40B4-BE49-F238E27FC236}">
                  <a16:creationId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3" name="Freeform 231">
              <a:extLst>
                <a:ext uri="{FF2B5EF4-FFF2-40B4-BE49-F238E27FC236}">
                  <a16:creationId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4" name="Freeform 232">
              <a:extLst>
                <a:ext uri="{FF2B5EF4-FFF2-40B4-BE49-F238E27FC236}">
                  <a16:creationId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5" name="Freeform 233">
              <a:extLst>
                <a:ext uri="{FF2B5EF4-FFF2-40B4-BE49-F238E27FC236}">
                  <a16:creationId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6" name="Freeform 234">
              <a:extLst>
                <a:ext uri="{FF2B5EF4-FFF2-40B4-BE49-F238E27FC236}">
                  <a16:creationId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7" name="Freeform 235">
              <a:extLst>
                <a:ext uri="{FF2B5EF4-FFF2-40B4-BE49-F238E27FC236}">
                  <a16:creationId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8" name="Freeform 236">
              <a:extLst>
                <a:ext uri="{FF2B5EF4-FFF2-40B4-BE49-F238E27FC236}">
                  <a16:creationId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49" name="Freeform 237">
              <a:extLst>
                <a:ext uri="{FF2B5EF4-FFF2-40B4-BE49-F238E27FC236}">
                  <a16:creationId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0" name="Freeform 238">
              <a:extLst>
                <a:ext uri="{FF2B5EF4-FFF2-40B4-BE49-F238E27FC236}">
                  <a16:creationId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1" name="Freeform 239">
              <a:extLst>
                <a:ext uri="{FF2B5EF4-FFF2-40B4-BE49-F238E27FC236}">
                  <a16:creationId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2" name="Freeform 240">
              <a:extLst>
                <a:ext uri="{FF2B5EF4-FFF2-40B4-BE49-F238E27FC236}">
                  <a16:creationId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3" name="Freeform 241">
              <a:extLst>
                <a:ext uri="{FF2B5EF4-FFF2-40B4-BE49-F238E27FC236}">
                  <a16:creationId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4" name="Freeform 242">
              <a:extLst>
                <a:ext uri="{FF2B5EF4-FFF2-40B4-BE49-F238E27FC236}">
                  <a16:creationId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5" name="Freeform 243">
              <a:extLst>
                <a:ext uri="{FF2B5EF4-FFF2-40B4-BE49-F238E27FC236}">
                  <a16:creationId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6" name="Freeform 244">
              <a:extLst>
                <a:ext uri="{FF2B5EF4-FFF2-40B4-BE49-F238E27FC236}">
                  <a16:creationId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7" name="Freeform 245">
              <a:extLst>
                <a:ext uri="{FF2B5EF4-FFF2-40B4-BE49-F238E27FC236}">
                  <a16:creationId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8" name="Freeform 246">
              <a:extLst>
                <a:ext uri="{FF2B5EF4-FFF2-40B4-BE49-F238E27FC236}">
                  <a16:creationId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59" name="Freeform 247">
              <a:extLst>
                <a:ext uri="{FF2B5EF4-FFF2-40B4-BE49-F238E27FC236}">
                  <a16:creationId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0" name="Freeform 248">
              <a:extLst>
                <a:ext uri="{FF2B5EF4-FFF2-40B4-BE49-F238E27FC236}">
                  <a16:creationId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1" name="Freeform 249">
              <a:extLst>
                <a:ext uri="{FF2B5EF4-FFF2-40B4-BE49-F238E27FC236}">
                  <a16:creationId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2" name="Freeform 250">
              <a:extLst>
                <a:ext uri="{FF2B5EF4-FFF2-40B4-BE49-F238E27FC236}">
                  <a16:creationId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3" name="Freeform 251">
              <a:extLst>
                <a:ext uri="{FF2B5EF4-FFF2-40B4-BE49-F238E27FC236}">
                  <a16:creationId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4" name="Freeform 252">
              <a:extLst>
                <a:ext uri="{FF2B5EF4-FFF2-40B4-BE49-F238E27FC236}">
                  <a16:creationId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5" name="Freeform 253">
              <a:extLst>
                <a:ext uri="{FF2B5EF4-FFF2-40B4-BE49-F238E27FC236}">
                  <a16:creationId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6" name="Freeform 254">
              <a:extLst>
                <a:ext uri="{FF2B5EF4-FFF2-40B4-BE49-F238E27FC236}">
                  <a16:creationId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7" name="Freeform 255">
              <a:extLst>
                <a:ext uri="{FF2B5EF4-FFF2-40B4-BE49-F238E27FC236}">
                  <a16:creationId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8" name="Freeform 256">
              <a:extLst>
                <a:ext uri="{FF2B5EF4-FFF2-40B4-BE49-F238E27FC236}">
                  <a16:creationId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9" name="Freeform 257">
              <a:extLst>
                <a:ext uri="{FF2B5EF4-FFF2-40B4-BE49-F238E27FC236}">
                  <a16:creationId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0" name="Freeform 258">
              <a:extLst>
                <a:ext uri="{FF2B5EF4-FFF2-40B4-BE49-F238E27FC236}">
                  <a16:creationId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1" name="Freeform 259">
              <a:extLst>
                <a:ext uri="{FF2B5EF4-FFF2-40B4-BE49-F238E27FC236}">
                  <a16:creationId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2" name="Freeform 260">
              <a:extLst>
                <a:ext uri="{FF2B5EF4-FFF2-40B4-BE49-F238E27FC236}">
                  <a16:creationId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3" name="Freeform 261">
              <a:extLst>
                <a:ext uri="{FF2B5EF4-FFF2-40B4-BE49-F238E27FC236}">
                  <a16:creationId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4" name="Freeform 262">
              <a:extLst>
                <a:ext uri="{FF2B5EF4-FFF2-40B4-BE49-F238E27FC236}">
                  <a16:creationId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5" name="Freeform 263">
              <a:extLst>
                <a:ext uri="{FF2B5EF4-FFF2-40B4-BE49-F238E27FC236}">
                  <a16:creationId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6" name="Freeform 264">
              <a:extLst>
                <a:ext uri="{FF2B5EF4-FFF2-40B4-BE49-F238E27FC236}">
                  <a16:creationId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7" name="Freeform 265">
              <a:extLst>
                <a:ext uri="{FF2B5EF4-FFF2-40B4-BE49-F238E27FC236}">
                  <a16:creationId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8" name="Freeform 266">
              <a:extLst>
                <a:ext uri="{FF2B5EF4-FFF2-40B4-BE49-F238E27FC236}">
                  <a16:creationId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9" name="Freeform 267">
              <a:extLst>
                <a:ext uri="{FF2B5EF4-FFF2-40B4-BE49-F238E27FC236}">
                  <a16:creationId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0" name="Freeform 268">
              <a:extLst>
                <a:ext uri="{FF2B5EF4-FFF2-40B4-BE49-F238E27FC236}">
                  <a16:creationId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1" name="Freeform 269">
              <a:extLst>
                <a:ext uri="{FF2B5EF4-FFF2-40B4-BE49-F238E27FC236}">
                  <a16:creationId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2" name="Freeform 270">
              <a:extLst>
                <a:ext uri="{FF2B5EF4-FFF2-40B4-BE49-F238E27FC236}">
                  <a16:creationId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3" name="Freeform 271">
              <a:extLst>
                <a:ext uri="{FF2B5EF4-FFF2-40B4-BE49-F238E27FC236}">
                  <a16:creationId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4" name="Freeform 272">
              <a:extLst>
                <a:ext uri="{FF2B5EF4-FFF2-40B4-BE49-F238E27FC236}">
                  <a16:creationId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5" name="Freeform 273">
              <a:extLst>
                <a:ext uri="{FF2B5EF4-FFF2-40B4-BE49-F238E27FC236}">
                  <a16:creationId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6" name="Freeform 274">
              <a:extLst>
                <a:ext uri="{FF2B5EF4-FFF2-40B4-BE49-F238E27FC236}">
                  <a16:creationId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7" name="Freeform 275">
              <a:extLst>
                <a:ext uri="{FF2B5EF4-FFF2-40B4-BE49-F238E27FC236}">
                  <a16:creationId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8" name="Freeform 276">
              <a:extLst>
                <a:ext uri="{FF2B5EF4-FFF2-40B4-BE49-F238E27FC236}">
                  <a16:creationId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9" name="Freeform 277">
              <a:extLst>
                <a:ext uri="{FF2B5EF4-FFF2-40B4-BE49-F238E27FC236}">
                  <a16:creationId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0" name="Freeform 278">
              <a:extLst>
                <a:ext uri="{FF2B5EF4-FFF2-40B4-BE49-F238E27FC236}">
                  <a16:creationId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1" name="Freeform 279">
              <a:extLst>
                <a:ext uri="{FF2B5EF4-FFF2-40B4-BE49-F238E27FC236}">
                  <a16:creationId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2" name="Freeform 280">
              <a:extLst>
                <a:ext uri="{FF2B5EF4-FFF2-40B4-BE49-F238E27FC236}">
                  <a16:creationId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3" name="Freeform 281">
              <a:extLst>
                <a:ext uri="{FF2B5EF4-FFF2-40B4-BE49-F238E27FC236}">
                  <a16:creationId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4" name="Freeform 282">
              <a:extLst>
                <a:ext uri="{FF2B5EF4-FFF2-40B4-BE49-F238E27FC236}">
                  <a16:creationId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5" name="Freeform 283">
              <a:extLst>
                <a:ext uri="{FF2B5EF4-FFF2-40B4-BE49-F238E27FC236}">
                  <a16:creationId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6" name="Freeform 284">
              <a:extLst>
                <a:ext uri="{FF2B5EF4-FFF2-40B4-BE49-F238E27FC236}">
                  <a16:creationId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7" name="Freeform 285">
              <a:extLst>
                <a:ext uri="{FF2B5EF4-FFF2-40B4-BE49-F238E27FC236}">
                  <a16:creationId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8" name="Freeform 286">
              <a:extLst>
                <a:ext uri="{FF2B5EF4-FFF2-40B4-BE49-F238E27FC236}">
                  <a16:creationId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9" name="Freeform 287">
              <a:extLst>
                <a:ext uri="{FF2B5EF4-FFF2-40B4-BE49-F238E27FC236}">
                  <a16:creationId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0" name="Freeform 288">
              <a:extLst>
                <a:ext uri="{FF2B5EF4-FFF2-40B4-BE49-F238E27FC236}">
                  <a16:creationId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1" name="Freeform 289">
              <a:extLst>
                <a:ext uri="{FF2B5EF4-FFF2-40B4-BE49-F238E27FC236}">
                  <a16:creationId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2" name="Freeform 290">
              <a:extLst>
                <a:ext uri="{FF2B5EF4-FFF2-40B4-BE49-F238E27FC236}">
                  <a16:creationId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3" name="Freeform 291">
              <a:extLst>
                <a:ext uri="{FF2B5EF4-FFF2-40B4-BE49-F238E27FC236}">
                  <a16:creationId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4" name="Freeform 292">
              <a:extLst>
                <a:ext uri="{FF2B5EF4-FFF2-40B4-BE49-F238E27FC236}">
                  <a16:creationId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5" name="Freeform 293">
              <a:extLst>
                <a:ext uri="{FF2B5EF4-FFF2-40B4-BE49-F238E27FC236}">
                  <a16:creationId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6" name="Freeform 294">
              <a:extLst>
                <a:ext uri="{FF2B5EF4-FFF2-40B4-BE49-F238E27FC236}">
                  <a16:creationId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7" name="Freeform 295">
              <a:extLst>
                <a:ext uri="{FF2B5EF4-FFF2-40B4-BE49-F238E27FC236}">
                  <a16:creationId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8" name="Freeform 296">
              <a:extLst>
                <a:ext uri="{FF2B5EF4-FFF2-40B4-BE49-F238E27FC236}">
                  <a16:creationId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9" name="Freeform 297">
              <a:extLst>
                <a:ext uri="{FF2B5EF4-FFF2-40B4-BE49-F238E27FC236}">
                  <a16:creationId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0" name="Freeform 298">
              <a:extLst>
                <a:ext uri="{FF2B5EF4-FFF2-40B4-BE49-F238E27FC236}">
                  <a16:creationId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1" name="Freeform 299">
              <a:extLst>
                <a:ext uri="{FF2B5EF4-FFF2-40B4-BE49-F238E27FC236}">
                  <a16:creationId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2" name="Freeform 300">
              <a:extLst>
                <a:ext uri="{FF2B5EF4-FFF2-40B4-BE49-F238E27FC236}">
                  <a16:creationId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3" name="Freeform 301">
              <a:extLst>
                <a:ext uri="{FF2B5EF4-FFF2-40B4-BE49-F238E27FC236}">
                  <a16:creationId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4" name="Freeform 302">
              <a:extLst>
                <a:ext uri="{FF2B5EF4-FFF2-40B4-BE49-F238E27FC236}">
                  <a16:creationId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5" name="Freeform 303">
              <a:extLst>
                <a:ext uri="{FF2B5EF4-FFF2-40B4-BE49-F238E27FC236}">
                  <a16:creationId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6" name="Freeform 304">
              <a:extLst>
                <a:ext uri="{FF2B5EF4-FFF2-40B4-BE49-F238E27FC236}">
                  <a16:creationId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17" name="Freeform 305">
              <a:extLst>
                <a:ext uri="{FF2B5EF4-FFF2-40B4-BE49-F238E27FC236}">
                  <a16:creationId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518" name="TextBox 517">
            <a:extLst>
              <a:ext uri="{FF2B5EF4-FFF2-40B4-BE49-F238E27FC236}">
                <a16:creationId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Times New Roman" panose="02020603050405020304" pitchFamily="18" charset="0"/>
                <a:cs typeface="Times New Roman" panose="02020603050405020304" pitchFamily="18" charset="0"/>
              </a:rPr>
              <a:t>L</a:t>
            </a:r>
            <a:r>
              <a:rPr lang="vi-VN" sz="3600" dirty="0">
                <a:solidFill>
                  <a:srgbClr val="5B9BD5">
                    <a:lumMod val="75000"/>
                  </a:srgbClr>
                </a:solidFill>
                <a:latin typeface="Times New Roman" panose="02020603050405020304" pitchFamily="18" charset="0"/>
                <a:cs typeface="Times New Roman" panose="02020603050405020304" pitchFamily="18"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endParaRPr>
          </a:p>
        </p:txBody>
      </p:sp>
      <p:sp>
        <p:nvSpPr>
          <p:cNvPr id="519" name="TextBox 518">
            <a:extLst>
              <a:ext uri="{FF2B5EF4-FFF2-40B4-BE49-F238E27FC236}">
                <a16:creationId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Times New Roman" panose="02020603050405020304" pitchFamily="18" charset="0"/>
                <a:cs typeface="Times New Roman" panose="02020603050405020304" pitchFamily="18" charset="0"/>
              </a:rPr>
              <a:t>Hoàn</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thành</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vi-VN" sz="3600" dirty="0" err="1">
                <a:solidFill>
                  <a:srgbClr val="5B9BD5">
                    <a:lumMod val="50000"/>
                  </a:srgbClr>
                </a:solidFill>
                <a:latin typeface="Times New Roman" panose="02020603050405020304" pitchFamily="18" charset="0"/>
                <a:cs typeface="Times New Roman" panose="02020603050405020304" pitchFamily="18" charset="0"/>
              </a:rPr>
              <a:t>p</a:t>
            </a:r>
            <a:r>
              <a:rPr lang="en-US" sz="3600" dirty="0" err="1" smtClean="0">
                <a:solidFill>
                  <a:srgbClr val="5B9BD5">
                    <a:lumMod val="50000"/>
                  </a:srgbClr>
                </a:solidFill>
                <a:latin typeface="Times New Roman" panose="02020603050405020304" pitchFamily="18" charset="0"/>
                <a:cs typeface="Times New Roman" panose="02020603050405020304" pitchFamily="18" charset="0"/>
              </a:rPr>
              <a:t>hiếu</a:t>
            </a:r>
            <a:r>
              <a:rPr lang="en-US" sz="3600" dirty="0" smtClean="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học</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tập</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kẻ</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sẵn</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bảng</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vật</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liệu</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và</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dụng</a:t>
            </a:r>
            <a:r>
              <a:rPr lang="en-US" sz="3600" dirty="0">
                <a:solidFill>
                  <a:srgbClr val="5B9BD5">
                    <a:lumMod val="50000"/>
                  </a:srgbClr>
                </a:solidFill>
                <a:latin typeface="Times New Roman" panose="02020603050405020304" pitchFamily="18" charset="0"/>
                <a:cs typeface="Times New Roman" panose="02020603050405020304" pitchFamily="18" charset="0"/>
              </a:rPr>
              <a:t> </a:t>
            </a:r>
            <a:r>
              <a:rPr lang="en-US" sz="3600" dirty="0" err="1">
                <a:solidFill>
                  <a:srgbClr val="5B9BD5">
                    <a:lumMod val="50000"/>
                  </a:srgbClr>
                </a:solidFill>
                <a:latin typeface="Times New Roman" panose="02020603050405020304" pitchFamily="18" charset="0"/>
                <a:cs typeface="Times New Roman" panose="02020603050405020304" pitchFamily="18" charset="0"/>
              </a:rPr>
              <a:t>cụ</a:t>
            </a:r>
            <a:r>
              <a:rPr lang="en-US" sz="3600" dirty="0">
                <a:solidFill>
                  <a:srgbClr val="5B9BD5">
                    <a:lumMod val="50000"/>
                  </a:srgbClr>
                </a:solidFill>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grpSp>
        <p:nvGrpSpPr>
          <p:cNvPr id="520" name="Group 519">
            <a:extLst>
              <a:ext uri="{FF2B5EF4-FFF2-40B4-BE49-F238E27FC236}">
                <a16:creationId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Times New Roman" panose="02020603050405020304" pitchFamily="18" charset="0"/>
                <a:cs typeface="Times New Roman" panose="02020603050405020304" pitchFamily="18" charset="0"/>
              </a:endParaRPr>
            </a:p>
          </p:txBody>
        </p:sp>
        <p:sp>
          <p:nvSpPr>
            <p:cNvPr id="522" name="文本框 6">
              <a:extLst>
                <a:ext uri="{FF2B5EF4-FFF2-40B4-BE49-F238E27FC236}">
                  <a16:creationId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rPr>
                <a:t>01</a:t>
              </a:r>
              <a:endParaRPr kumimoji="0" lang="zh-CN" altLang="en-US" sz="3200" b="0"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endParaRPr>
            </a:p>
          </p:txBody>
        </p:sp>
      </p:grpSp>
      <p:grpSp>
        <p:nvGrpSpPr>
          <p:cNvPr id="523" name="Group 522">
            <a:extLst>
              <a:ext uri="{FF2B5EF4-FFF2-40B4-BE49-F238E27FC236}">
                <a16:creationId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Times New Roman" panose="02020603050405020304" pitchFamily="18" charset="0"/>
                <a:cs typeface="Times New Roman" panose="02020603050405020304" pitchFamily="18" charset="0"/>
              </a:endParaRPr>
            </a:p>
          </p:txBody>
        </p:sp>
        <p:sp>
          <p:nvSpPr>
            <p:cNvPr id="525" name="文本框 6">
              <a:extLst>
                <a:ext uri="{FF2B5EF4-FFF2-40B4-BE49-F238E27FC236}">
                  <a16:creationId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rPr>
                <a:t>02</a:t>
              </a:r>
              <a:endParaRPr kumimoji="0" lang="zh-CN" altLang="en-US" sz="3200" b="0"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思源黑体 CN Medium" panose="020B0600000000000000" pitchFamily="34" charset="-122"/>
                <a:cs typeface="Times New Roman" panose="02020603050405020304" pitchFamily="18" charset="0"/>
              </a:endParaRPr>
            </a:p>
          </p:txBody>
        </p:sp>
      </p:grpSp>
      <p:pic>
        <p:nvPicPr>
          <p:cNvPr id="526" name="Picture 525">
            <a:extLst>
              <a:ext uri="{FF2B5EF4-FFF2-40B4-BE49-F238E27FC236}">
                <a16:creationId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rò chơi “Chọn đúng, chọn nhanh</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34456B-C61F-430A-ACC8-4E4E0E832DBF}"/>
              </a:ext>
            </a:extLst>
          </p:cNvPr>
          <p:cNvGrpSpPr/>
          <p:nvPr/>
        </p:nvGrpSpPr>
        <p:grpSpPr>
          <a:xfrm>
            <a:off x="1325880" y="1092005"/>
            <a:ext cx="9509760" cy="4673990"/>
            <a:chOff x="1493520" y="1706880"/>
            <a:chExt cx="9509760" cy="4673990"/>
          </a:xfrm>
        </p:grpSpPr>
        <p:sp>
          <p:nvSpPr>
            <p:cNvPr id="4" name="Plaque 3">
              <a:extLst>
                <a:ext uri="{FF2B5EF4-FFF2-40B4-BE49-F238E27FC236}">
                  <a16:creationId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F50D460-215C-4F8C-8FE7-E9B23E8267AA}"/>
                </a:ext>
              </a:extLst>
            </p:cNvPr>
            <p:cNvSpPr txBox="1"/>
            <p:nvPr/>
          </p:nvSpPr>
          <p:spPr>
            <a:xfrm>
              <a:off x="1937108" y="2230206"/>
              <a:ext cx="8653065" cy="3785652"/>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Times New Roman" panose="02020603050405020304" pitchFamily="18" charset="0"/>
                  <a:ea typeface="Cambria" panose="02040503050406030204" pitchFamily="18" charset="0"/>
                  <a:cs typeface="Times New Roman" panose="02020603050405020304" pitchFamily="18" charset="0"/>
                </a:rPr>
                <a:t>Chọn 2 đội tham gia chơi, mỗi đội gồm 5 thành viên.</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vi-VN" sz="3000" b="1" dirty="0">
                  <a:latin typeface="Times New Roman" panose="02020603050405020304" pitchFamily="18" charset="0"/>
                  <a:ea typeface="Cambria" panose="02040503050406030204" pitchFamily="18" charset="0"/>
                  <a:cs typeface="Times New Roman" panose="020206030504050203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vi-VN" sz="3000" b="1" dirty="0">
                  <a:latin typeface="Times New Roman" panose="02020603050405020304" pitchFamily="18" charset="0"/>
                  <a:ea typeface="Cambria" panose="02040503050406030204" pitchFamily="18" charset="0"/>
                  <a:cs typeface="Times New Roman" panose="020206030504050203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Luật</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chơi</a:t>
            </a:r>
            <a:endPar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E64AD00A-E17F-453A-8F34-F8772AB548D0}"/>
              </a:ext>
            </a:extLst>
          </p:cNvPr>
          <p:cNvSpPr/>
          <p:nvPr/>
        </p:nvSpPr>
        <p:spPr>
          <a:xfrm>
            <a:off x="4811844" y="1903708"/>
            <a:ext cx="658085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a16="http://schemas.microsoft.com/office/drawing/2014/main" id="{F60F297D-89B6-4A10-A9B3-ECBED6F78D08}"/>
              </a:ext>
            </a:extLst>
          </p:cNvPr>
          <p:cNvSpPr txBox="1"/>
          <p:nvPr/>
        </p:nvSpPr>
        <p:spPr>
          <a:xfrm>
            <a:off x="1280900" y="1828758"/>
            <a:ext cx="2910100"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Yêu</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cầu</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sp>
        <p:nvSpPr>
          <p:cNvPr id="23" name="文本框 72">
            <a:extLst>
              <a:ext uri="{FF2B5EF4-FFF2-40B4-BE49-F238E27FC236}">
                <a16:creationId xmlns:a16="http://schemas.microsoft.com/office/drawing/2014/main" id="{75466889-A4B1-45EE-9C72-9C41900D9423}"/>
              </a:ext>
            </a:extLst>
          </p:cNvPr>
          <p:cNvSpPr txBox="1"/>
          <p:nvPr/>
        </p:nvSpPr>
        <p:spPr>
          <a:xfrm>
            <a:off x="1885950" y="3543848"/>
            <a:ext cx="2694765"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cần</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đạt</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pic>
        <p:nvPicPr>
          <p:cNvPr id="18" name="图片 13">
            <a:extLst>
              <a:ext uri="{FF2B5EF4-FFF2-40B4-BE49-F238E27FC236}">
                <a16:creationId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latin typeface="Times New Roman" panose="02020603050405020304" pitchFamily="18" charset="0"/>
                <a:ea typeface="LNTH-LuoLuoNotangYuanTi 1"/>
                <a:cs typeface="Times New Roman" panose="02020603050405020304" pitchFamily="18" charset="0"/>
              </a:rPr>
              <a:t>Em</a:t>
            </a:r>
            <a:r>
              <a:rPr lang="en-US" sz="7200" b="1" dirty="0">
                <a:solidFill>
                  <a:srgbClr val="FF0000"/>
                </a:solidFill>
                <a:latin typeface="Times New Roman" panose="02020603050405020304" pitchFamily="18" charset="0"/>
                <a:ea typeface="LNTH-LuoLuoNotangYuanTi 1"/>
                <a:cs typeface="Times New Roman" panose="02020603050405020304" pitchFamily="18" charset="0"/>
              </a:rPr>
              <a:t> </a:t>
            </a:r>
            <a:r>
              <a:rPr lang="en-US" sz="7200" b="1" dirty="0" err="1">
                <a:solidFill>
                  <a:srgbClr val="FF0000"/>
                </a:solidFill>
                <a:latin typeface="Times New Roman" panose="02020603050405020304" pitchFamily="18" charset="0"/>
                <a:ea typeface="LNTH-LuoLuoNotangYuanTi 1"/>
                <a:cs typeface="Times New Roman" panose="02020603050405020304" pitchFamily="18" charset="0"/>
              </a:rPr>
              <a:t>nhớ</a:t>
            </a:r>
            <a:r>
              <a:rPr lang="en-US" sz="7200" b="1" dirty="0">
                <a:solidFill>
                  <a:srgbClr val="FF0000"/>
                </a:solidFill>
                <a:latin typeface="Times New Roman" panose="02020603050405020304" pitchFamily="18" charset="0"/>
                <a:ea typeface="LNTH-LuoLuoNotangYuanTi 1"/>
                <a:cs typeface="Times New Roman" panose="02020603050405020304" pitchFamily="18" charset="0"/>
              </a:rPr>
              <a:t> </a:t>
            </a:r>
            <a:r>
              <a:rPr lang="en-US" sz="7200" b="1" dirty="0" err="1">
                <a:solidFill>
                  <a:srgbClr val="FF0000"/>
                </a:solidFill>
                <a:latin typeface="Times New Roman" panose="02020603050405020304" pitchFamily="18" charset="0"/>
                <a:ea typeface="LNTH-LuoLuoNotangYuanTi 1"/>
                <a:cs typeface="Times New Roman" panose="02020603050405020304" pitchFamily="18" charset="0"/>
              </a:rPr>
              <a:t>những</a:t>
            </a:r>
            <a:r>
              <a:rPr lang="en-US" sz="7200" b="1" dirty="0">
                <a:solidFill>
                  <a:srgbClr val="FF0000"/>
                </a:solidFill>
                <a:latin typeface="Times New Roman" panose="02020603050405020304" pitchFamily="18" charset="0"/>
                <a:ea typeface="LNTH-LuoLuoNotangYuanTi 1"/>
                <a:cs typeface="Times New Roman" panose="02020603050405020304" pitchFamily="18" charset="0"/>
              </a:rPr>
              <a:t> </a:t>
            </a:r>
            <a:r>
              <a:rPr lang="en-US" sz="7200" b="1" dirty="0" err="1">
                <a:solidFill>
                  <a:srgbClr val="FF0000"/>
                </a:solidFill>
                <a:latin typeface="Times New Roman" panose="02020603050405020304" pitchFamily="18" charset="0"/>
                <a:ea typeface="LNTH-LuoLuoNotangYuanTi 1"/>
                <a:cs typeface="Times New Roman" panose="02020603050405020304" pitchFamily="18" charset="0"/>
              </a:rPr>
              <a:t>gì</a:t>
            </a:r>
            <a:r>
              <a:rPr lang="en-US" sz="7200" b="1" dirty="0">
                <a:solidFill>
                  <a:srgbClr val="FF0000"/>
                </a:solidFill>
                <a:latin typeface="Times New Roman" panose="02020603050405020304" pitchFamily="18" charset="0"/>
                <a:ea typeface="LNTH-LuoLuoNotangYuanTi 1"/>
                <a:cs typeface="Times New Roman" panose="02020603050405020304" pitchFamily="18" charset="0"/>
              </a:rPr>
              <a:t> ? </a:t>
            </a:r>
          </a:p>
        </p:txBody>
      </p:sp>
      <p:pic>
        <p:nvPicPr>
          <p:cNvPr id="2" name="Picture 1">
            <a:extLst>
              <a:ext uri="{FF2B5EF4-FFF2-40B4-BE49-F238E27FC236}">
                <a16:creationId xmlns:a16="http://schemas.microsoft.com/office/drawing/2014/main" id="{D95F70BD-5E3B-434A-A6C8-DB3C0D7C5EE3}"/>
              </a:ext>
            </a:extLst>
          </p:cNvPr>
          <p:cNvPicPr>
            <a:picLocks noChangeAspect="1"/>
          </p:cNvPicPr>
          <p:nvPr/>
        </p:nvPicPr>
        <p:blipFill>
          <a:blip r:embed="rId3"/>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Times New Roman" panose="02020603050405020304" pitchFamily="18" charset="0"/>
                <a:cs typeface="Times New Roman" panose="02020603050405020304" pitchFamily="18" charset="0"/>
              </a:rPr>
              <a:t>Câu</a:t>
            </a:r>
            <a:r>
              <a:rPr lang="en-US" sz="3600" b="1" dirty="0">
                <a:solidFill>
                  <a:prstClr val="black"/>
                </a:solidFill>
                <a:latin typeface="Times New Roman" panose="02020603050405020304" pitchFamily="18" charset="0"/>
                <a:cs typeface="Times New Roman" panose="02020603050405020304" pitchFamily="18" charset="0"/>
              </a:rPr>
              <a:t> 1: </a:t>
            </a:r>
            <a:r>
              <a:rPr lang="vi-VN" sz="3600" b="1" dirty="0">
                <a:solidFill>
                  <a:prstClr val="black"/>
                </a:solidFill>
                <a:latin typeface="Times New Roman" panose="02020603050405020304" pitchFamily="18" charset="0"/>
                <a:cs typeface="Times New Roman" panose="02020603050405020304" pitchFamily="18" charset="0"/>
              </a:rPr>
              <a:t>Nêu tên các loại đồ chơi trẻ em?</a:t>
            </a:r>
            <a:endParaRPr lang="en-US" sz="3600" b="1" dirty="0">
              <a:solidFill>
                <a:prstClr val="black"/>
              </a:solidFill>
              <a:latin typeface="Times New Roman" panose="02020603050405020304" pitchFamily="18" charset="0"/>
              <a:cs typeface="Times New Roman" panose="02020603050405020304" pitchFamily="18" charset="0"/>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Đồ chơi trí tuệ, đồ chơi vận động, đồ chơi truyền thống và đồ chơi hiện đại,...</a:t>
            </a:r>
            <a:endParaRPr lang="en-US"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điệp</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4Đ?</a:t>
            </a: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điệp 4Đ là chơi đồ chơi đúng lúc, đúng chỗ, đúng thời lượng và đúng cách.</a:t>
            </a:r>
            <a:endParaRPr lang="en-US" sz="36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1917770" y="2636801"/>
            <a:ext cx="811664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Times New Roman" panose="020206030504050203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1CF3E66-A0E4-467C-B2B8-F29697E9333D}"/>
              </a:ext>
            </a:extLst>
          </p:cNvPr>
          <p:cNvSpPr txBox="1"/>
          <p:nvPr/>
        </p:nvSpPr>
        <p:spPr>
          <a:xfrm>
            <a:off x="600075" y="293667"/>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435</Words>
  <Application>Microsoft Office PowerPoint</Application>
  <PresentationFormat>Widescreen</PresentationFormat>
  <Paragraphs>39</Paragraphs>
  <Slides>20</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20</vt:i4>
      </vt:variant>
    </vt:vector>
  </HeadingPairs>
  <TitlesOfParts>
    <vt:vector size="35" baseType="lpstr">
      <vt:lpstr>Arial</vt:lpstr>
      <vt:lpstr>Calibri</vt:lpstr>
      <vt:lpstr>Calibri Light</vt:lpstr>
      <vt:lpstr>Cambria</vt:lpstr>
      <vt:lpstr>Cambria Math</vt:lpstr>
      <vt:lpstr>等线</vt:lpstr>
      <vt:lpstr>等线 Light</vt:lpstr>
      <vt:lpstr>LNTH-LuoLuoNotangYuanTi 1</vt:lpstr>
      <vt:lpstr>Times New Roman</vt:lpstr>
      <vt:lpstr>UVN Thay Giao Nang</vt:lpstr>
      <vt:lpstr>字魂35号-经典雅黑</vt:lpstr>
      <vt:lpstr>思源黑体 CN Medium</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18</cp:revision>
  <dcterms:created xsi:type="dcterms:W3CDTF">2023-01-17T12:33:33Z</dcterms:created>
  <dcterms:modified xsi:type="dcterms:W3CDTF">2024-04-24T04:24:31Z</dcterms:modified>
</cp:coreProperties>
</file>