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4" r:id="rId2"/>
    <p:sldId id="331" r:id="rId3"/>
    <p:sldId id="332" r:id="rId4"/>
    <p:sldId id="333" r:id="rId5"/>
    <p:sldId id="334" r:id="rId6"/>
    <p:sldId id="335" r:id="rId7"/>
    <p:sldId id="336" r:id="rId8"/>
    <p:sldId id="337" r:id="rId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5E7"/>
    <a:srgbClr val="D24CDC"/>
    <a:srgbClr val="BD8E79"/>
    <a:srgbClr val="B37D65"/>
    <a:srgbClr val="8F5D47"/>
    <a:srgbClr val="B43C00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8" d="100"/>
          <a:sy n="78" d="100"/>
        </p:scale>
        <p:origin x="1122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giảng</a:t>
            </a:r>
            <a:r>
              <a:rPr lang="en-US" baseline="0" smtClean="0"/>
              <a:t> giải thêm về ruộng bậc thang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556" y="2461310"/>
            <a:ext cx="2597927" cy="942285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Tiết 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2574" y="203899"/>
            <a:ext cx="4256851" cy="665125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574" y="1143000"/>
            <a:ext cx="10439638" cy="260411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Vào mùa lúa chín, Sa Pa có gì đặc biệt?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smtClean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Ruộng bậc thang có từ bao giờ?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smtClean="0">
                <a:solidFill>
                  <a:srgbClr val="BF27CB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 đã tạo nên những khu ruộng bậc thang?</a:t>
            </a:r>
            <a:endParaRPr lang="en-US" sz="3600">
              <a:solidFill>
                <a:srgbClr val="BF27CB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a) Vào mùa lúa chín, Sa Pa có gì đặc biệt?</a:t>
            </a:r>
            <a:endParaRPr lang="en-US" sz="39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4212" y="2362200"/>
            <a:ext cx="1074419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Vào mùa lúa chín, đến Sa Pa, khách du lịch có dịp ngắm nhìn vẻ đẹp rực rỡ của những khu ruộng bậc thang.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012" y="2971800"/>
            <a:ext cx="11582400" cy="1599598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3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 bậc thang có từ hàng trăm năm nay.</a:t>
            </a:r>
            <a:endParaRPr lang="en-US" sz="4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b) Ruộng bậc thang có từ bao giờ?</a:t>
            </a:r>
            <a:endParaRPr lang="en-US" sz="39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8012" y="762000"/>
            <a:ext cx="109728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c) Ai đã tạo nên những khu ruộng bậc thang?</a:t>
            </a:r>
            <a:endParaRPr lang="en-US" sz="39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612" y="2984926"/>
            <a:ext cx="111251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Ruộng bậc thang được tạo nên bởi những người H’mông, Dao, Hà Nhì,… sống ở đây.</a:t>
            </a:r>
            <a:endParaRPr lang="en-US" sz="4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612" y="685800"/>
            <a:ext cx="11125200" cy="48768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9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Bài văn tả cảnh mùa lúa chín trên những khu ruộng bậc thang ở Sa Pa – là một trong những cảnh đẹp tiêu biểu của vùng núi phía Bắc nước ta.</a:t>
            </a:r>
          </a:p>
          <a:p>
            <a:pPr algn="just"/>
            <a:r>
              <a:rPr lang="en-US" sz="39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Qua bài văn giúp chúng ta thêm yêu và tự hào về những cảnh đẹp của đất nước.</a:t>
            </a:r>
            <a:endParaRPr lang="en-US" sz="39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449109" y="4505848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l-GR" sz="4300">
                <a:latin typeface="Arial" pitchFamily="34" charset="0"/>
                <a:ea typeface="Arial-Rounded" pitchFamily="34" charset="0"/>
                <a:cs typeface="Arial" pitchFamily="34" charset="0"/>
              </a:rPr>
              <a:t>΄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4720" y="4591050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l-GR" sz="4300">
                <a:latin typeface="Arial" pitchFamily="34" charset="0"/>
                <a:ea typeface="Arial-Rounded" pitchFamily="34" charset="0"/>
                <a:cs typeface="Arial" pitchFamily="34" charset="0"/>
              </a:rPr>
              <a:t>΄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2789" y="4594749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l-GR" sz="4300">
                <a:latin typeface="Arial" pitchFamily="34" charset="0"/>
                <a:ea typeface="Arial-Rounded" pitchFamily="34" charset="0"/>
                <a:cs typeface="Arial" pitchFamily="34" charset="0"/>
              </a:rPr>
              <a:t>΄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962" y="2744566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·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743" y="2413001"/>
            <a:ext cx="11062282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tờ l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	         </a:t>
            </a:r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yêu th                 tối m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970" y="4648201"/>
            <a:ext cx="11062282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xa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		</a:t>
            </a:r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túi x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	       </a:t>
            </a:r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chênh ch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1612" y="4648201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êch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5987" y="4647850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ach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7954" y="4665134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ach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4012" y="2413001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it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3191" y="2423335"/>
            <a:ext cx="1553721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ich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735" y="2423335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ich</a:t>
            </a:r>
            <a:endParaRPr lang="en-US" sz="43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396" y="539193"/>
            <a:ext cx="11062282" cy="697611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</a:p>
        </p:txBody>
      </p:sp>
      <p:sp>
        <p:nvSpPr>
          <p:cNvPr id="2" name="AutoShape 2" descr="Free Group Work Clipart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207379" y="-192617"/>
            <a:ext cx="406294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5911" y="1328517"/>
            <a:ext cx="11062282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43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ich</a:t>
            </a:r>
            <a:r>
              <a:rPr lang="en-US" sz="43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43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it</a:t>
            </a:r>
            <a:r>
              <a:rPr lang="en-US" sz="43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746" y="3563717"/>
            <a:ext cx="11062282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43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ach</a:t>
            </a:r>
            <a:r>
              <a:rPr lang="en-US" sz="43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43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êch</a:t>
            </a:r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5159" y="2287366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l-GR" sz="4300">
                <a:latin typeface="Arial" pitchFamily="34" charset="0"/>
                <a:ea typeface="Arial-Rounded" pitchFamily="34" charset="0"/>
                <a:cs typeface="Arial" pitchFamily="34" charset="0"/>
              </a:rPr>
              <a:t>΄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982788" y="5075792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1430" y="2542455"/>
            <a:ext cx="457882" cy="4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86176" y="2609049"/>
            <a:ext cx="457882" cy="4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43575" y="4907267"/>
            <a:ext cx="416257" cy="416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82847" y="2715308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·</a:t>
            </a:r>
            <a:endParaRPr lang="en-US" sz="43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4006" y="2523405"/>
            <a:ext cx="457882" cy="4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93191" y="4908797"/>
            <a:ext cx="416257" cy="416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28849" y="4823595"/>
            <a:ext cx="416257" cy="416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0012" y="46986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80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0" grpId="0"/>
      <p:bldP spid="19" grpId="0"/>
      <p:bldP spid="18" grpId="0"/>
      <p:bldP spid="17" grpId="0"/>
      <p:bldP spid="11" grpId="0" animBg="1"/>
      <p:bldP spid="12" grpId="0" animBg="1"/>
      <p:bldP spid="16" grpId="0" animBg="1"/>
      <p:bldP spid="13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1761" y="304800"/>
            <a:ext cx="812588" cy="812800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37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30" y="368442"/>
            <a:ext cx="11062282" cy="697611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3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Hát một bài hát về quê hương</a:t>
            </a:r>
            <a:endParaRPr lang="en-US" sz="3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AutoShape 2" descr="Free Group Work Clipart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207379" y="-192617"/>
            <a:ext cx="406294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1982788" y="5075792"/>
            <a:ext cx="1265053" cy="77968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379" y="5890322"/>
            <a:ext cx="11062282" cy="697611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ctr"/>
            <a:r>
              <a:rPr lang="en-US" sz="37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hát </a:t>
            </a:r>
            <a:r>
              <a:rPr lang="en-US" sz="37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Quê hương tươi đẹp</a:t>
            </a:r>
            <a:endParaRPr lang="en-US" sz="37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" name="Quê hương tươi đẹp - Lotus Offici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412" y="1028391"/>
            <a:ext cx="8305800" cy="48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256</Words>
  <Application>Microsoft Office PowerPoint</Application>
  <PresentationFormat>Custom</PresentationFormat>
  <Paragraphs>43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</cp:lastModifiedBy>
  <cp:revision>232</cp:revision>
  <dcterms:created xsi:type="dcterms:W3CDTF">2020-12-08T15:48:47Z</dcterms:created>
  <dcterms:modified xsi:type="dcterms:W3CDTF">2024-05-06T08:42:34Z</dcterms:modified>
</cp:coreProperties>
</file>