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0" r:id="rId2"/>
    <p:sldId id="271" r:id="rId3"/>
    <p:sldId id="280" r:id="rId4"/>
    <p:sldId id="281" r:id="rId5"/>
    <p:sldId id="282" r:id="rId6"/>
    <p:sldId id="283" r:id="rId7"/>
    <p:sldId id="272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6" d="100"/>
          <a:sy n="66" d="100"/>
        </p:scale>
        <p:origin x="12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9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323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02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46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463FA-CE2E-4270-96E3-0498743A9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583438" y="1744850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771208" y="2479052"/>
            <a:ext cx="1687830" cy="967629"/>
            <a:chOff x="3412314" y="1033287"/>
            <a:chExt cx="1687830" cy="967629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12314" y="1033287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6404" y="4499445"/>
            <a:ext cx="153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khởi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548" y="0"/>
            <a:ext cx="8915400" cy="5562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/>
          <p:nvPr/>
        </p:nvSpPr>
        <p:spPr>
          <a:xfrm>
            <a:off x="457200" y="5715000"/>
            <a:ext cx="8534400" cy="990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0"/>
            <a:ext cx="845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vi-VN" sz="3200" dirty="0"/>
              <a:t>Khi các bạn nhỏ đang chơi đá cầu thì quả cầu đã bị mắc lại trên tán cây cao.</a:t>
            </a:r>
            <a:endParaRPr lang="en-US" sz="3200" dirty="0"/>
          </a:p>
          <a:p>
            <a:endParaRPr lang="vi-VN" sz="3200" dirty="0"/>
          </a:p>
          <a:p>
            <a:r>
              <a:rPr lang="vi-VN" sz="3200" dirty="0"/>
              <a:t>b. Theo em, các bạn nhỏ cần dùng một que dài để khều quả cầu xuống. Hoặc nhờ sự giúp đỡ của người lớn trèo lên cây lấy quả cầu xuống.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1578018"/>
            <a:ext cx="8948738" cy="444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1837873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4" y="2970378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3" y="351476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50" y="2107749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2100973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2648966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5" y="89257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778665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3182854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6" y="2241029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1311526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7" y="330934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25" y="2845496"/>
            <a:ext cx="8609012" cy="301942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4425" y="9763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28225" y="25765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28225" y="4259012"/>
            <a:ext cx="462375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</Words>
  <Application>Microsoft Office PowerPoint</Application>
  <PresentationFormat>On-screen Show (4:3)</PresentationFormat>
  <Paragraphs>20</Paragraphs>
  <Slides>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宋体</vt:lpstr>
      <vt:lpstr>Arial</vt:lpstr>
      <vt:lpstr>Arial-Rounded</vt:lpstr>
      <vt:lpstr>Calibri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Oprekin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BTC</cp:lastModifiedBy>
  <cp:revision>18</cp:revision>
  <dcterms:created xsi:type="dcterms:W3CDTF">2020-08-19T06:33:00Z</dcterms:created>
  <dcterms:modified xsi:type="dcterms:W3CDTF">2024-05-01T22:51:50Z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