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80" r:id="rId4"/>
    <p:sldId id="281" r:id="rId5"/>
    <p:sldId id="282" r:id="rId6"/>
    <p:sldId id="295" r:id="rId7"/>
    <p:sldId id="285" r:id="rId8"/>
    <p:sldId id="286" r:id="rId9"/>
    <p:sldId id="29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12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23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2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18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83438" y="1744850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771208" y="2479052"/>
            <a:ext cx="1687830" cy="967629"/>
            <a:chOff x="3412314" y="1033287"/>
            <a:chExt cx="1687830" cy="967629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12314" y="1033287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6404" y="4499445"/>
            <a:ext cx="153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a.Dựa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ý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/>
                <a:gridCol w="698500"/>
                <a:gridCol w="698500"/>
                <a:gridCol w="698500"/>
                <a:gridCol w="698500"/>
                <a:gridCol w="6223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635000"/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48" y="0"/>
            <a:ext cx="8915400" cy="5562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/>
          <p:nvPr/>
        </p:nvSpPr>
        <p:spPr>
          <a:xfrm>
            <a:off x="457200" y="57150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vi-VN" sz="3200" dirty="0"/>
              <a:t>Khi các bạn nhỏ đang chơi đá cầu thì quả cầu đã bị mắc lại trên tán cây cao.</a:t>
            </a:r>
            <a:endParaRPr lang="en-US" sz="3200" dirty="0"/>
          </a:p>
          <a:p>
            <a:endParaRPr lang="vi-VN" sz="3200" dirty="0"/>
          </a:p>
          <a:p>
            <a:r>
              <a:rPr lang="vi-VN" sz="3200" dirty="0"/>
              <a:t>b. Theo em, các bạn nhỏ cần dùng một que dài để khều quả cầu xuống. Hoặc nhờ sự giúp đỡ của người lớn trèo lên cây lấy quả cầu xuống.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1578018"/>
            <a:ext cx="8948738" cy="444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467" y="460849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c. Các bạn nhìn Vinh trầm trồ thán phục vì Vinh lấy được quả bóng từ hố lên.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76200" y="457201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a. Cậu bé Vinh và các bạn chơi </a:t>
            </a:r>
            <a:r>
              <a:rPr lang="en-US" sz="2800" dirty="0" err="1">
                <a:solidFill>
                  <a:schemeClr val="tx1"/>
                </a:solidFill>
              </a:rPr>
              <a:t>trò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446240" y="12192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rgbClr val="FF0000"/>
                </a:solidFill>
              </a:rPr>
              <a:t>a. Cậu bé Vinh và các bạn chơi với quả bóng bưởi.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42900" y="35814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c.Vì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sao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vi-VN" sz="2800" dirty="0">
                <a:solidFill>
                  <a:schemeClr val="tx1"/>
                </a:solidFill>
              </a:rPr>
              <a:t>ác bạn nhìn Vinh trầm trồ thán phục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04800" y="19812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b. Vinh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để lấy được quả bóng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dưới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sâu</a:t>
            </a:r>
            <a:r>
              <a:rPr lang="vi-VN" sz="2800" dirty="0">
                <a:solidFill>
                  <a:schemeClr val="tx1"/>
                </a:solidFill>
              </a:rPr>
              <a:t> lên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r>
              <a:rPr lang="vi-VN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152400" y="2667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srgbClr val="FF0000"/>
                </a:solidFill>
              </a:rPr>
              <a:t>b. Vinh đổ nước xuống đầy cái hố để lấy được quả bóng lên.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37964" cy="762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vi-VN" sz="2800" dirty="0"/>
              <a:t>Con gì đuôi ngắn tai dài</a:t>
            </a:r>
            <a:br>
              <a:rPr lang="vi-VN" sz="2800" dirty="0"/>
            </a:br>
            <a:r>
              <a:rPr lang="vi-VN" sz="2800" dirty="0"/>
              <a:t>Mắt hồng lông mượt, có tài chạy nhanh?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(2) </a:t>
            </a:r>
            <a:r>
              <a:rPr lang="vi-VN" sz="2800" dirty="0"/>
              <a:t>Con gì tai thính mắt tinh</a:t>
            </a:r>
            <a:br>
              <a:rPr lang="vi-VN" sz="2800" dirty="0"/>
            </a:br>
            <a:r>
              <a:rPr lang="vi-VN" sz="2800" dirty="0"/>
              <a:t>Nấp trong bóng tối ngồi rình chuột qua?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(3) </a:t>
            </a:r>
            <a:r>
              <a:rPr lang="vi-VN" sz="2800" dirty="0"/>
              <a:t>Con gì cô Tấm quý yêu</a:t>
            </a:r>
            <a:br>
              <a:rPr lang="vi-VN" sz="2800" dirty="0"/>
            </a:br>
            <a:r>
              <a:rPr lang="vi-VN" sz="2800" dirty="0"/>
              <a:t>Cơm vàng cơm bạc sớm chiều cho ăn?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(4) </a:t>
            </a:r>
            <a:r>
              <a:rPr lang="vi-VN" sz="2800" dirty="0"/>
              <a:t>Quả gì không phải để ăn</a:t>
            </a:r>
            <a:br>
              <a:rPr lang="vi-VN" sz="2800" dirty="0"/>
            </a:br>
            <a:r>
              <a:rPr lang="vi-VN" sz="2800" dirty="0"/>
              <a:t>Mà dùng để đá, để lăn, để chuyền?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1676400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93627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429000"/>
            <a:ext cx="1981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bống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4363342"/>
            <a:ext cx="21336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261</Words>
  <Application>Microsoft Office PowerPoint</Application>
  <PresentationFormat>On-screen Show (4:3)</PresentationFormat>
  <Paragraphs>54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9. Giải ô chữ:</vt:lpstr>
      <vt:lpstr>PowerPoint Presentation</vt:lpstr>
    </vt:vector>
  </TitlesOfParts>
  <Company>Oprekin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BTC</cp:lastModifiedBy>
  <cp:revision>18</cp:revision>
  <dcterms:created xsi:type="dcterms:W3CDTF">2020-08-19T06:33:00Z</dcterms:created>
  <dcterms:modified xsi:type="dcterms:W3CDTF">2024-05-01T22:52:39Z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