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12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7B7"/>
    <a:srgbClr val="BD8E79"/>
    <a:srgbClr val="B37D65"/>
    <a:srgbClr val="8F5D47"/>
    <a:srgbClr val="B43C00"/>
    <a:srgbClr val="BF27CB"/>
    <a:srgbClr val="D24CDC"/>
    <a:srgbClr val="F3CEF6"/>
    <a:srgbClr val="A521AF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36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7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11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7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92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7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4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7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7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7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7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71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7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7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29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0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1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1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0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3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5"/>
            <a:ext cx="10360501" cy="1362075"/>
          </a:xfrm>
        </p:spPr>
        <p:txBody>
          <a:bodyPr anchor="t"/>
          <a:lstStyle>
            <a:lvl1pPr algn="l">
              <a:defRPr sz="50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6"/>
            <a:ext cx="10360501" cy="1500187"/>
          </a:xfrm>
        </p:spPr>
        <p:txBody>
          <a:bodyPr anchor="b"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575303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150607" indent="0">
              <a:buNone/>
              <a:defRPr sz="2063">
                <a:solidFill>
                  <a:schemeClr val="tx1">
                    <a:tint val="75000"/>
                  </a:schemeClr>
                </a:solidFill>
              </a:defRPr>
            </a:lvl3pPr>
            <a:lvl4pPr marL="1725909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4pPr>
            <a:lvl5pPr marL="2301212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5pPr>
            <a:lvl6pPr marL="2876514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6pPr>
            <a:lvl7pPr marL="3451818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7pPr>
            <a:lvl8pPr marL="4027121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8pPr>
            <a:lvl9pPr marL="4602424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3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7"/>
            <a:ext cx="5383397" cy="4525963"/>
          </a:xfrm>
        </p:spPr>
        <p:txBody>
          <a:bodyPr/>
          <a:lstStyle>
            <a:lvl1pPr>
              <a:defRPr sz="3563"/>
            </a:lvl1pPr>
            <a:lvl2pPr>
              <a:defRPr sz="3000"/>
            </a:lvl2pPr>
            <a:lvl3pPr>
              <a:defRPr sz="2531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7"/>
            <a:ext cx="5383397" cy="4525963"/>
          </a:xfrm>
        </p:spPr>
        <p:txBody>
          <a:bodyPr/>
          <a:lstStyle>
            <a:lvl1pPr>
              <a:defRPr sz="3563"/>
            </a:lvl1pPr>
            <a:lvl2pPr>
              <a:defRPr sz="3000"/>
            </a:lvl2pPr>
            <a:lvl3pPr>
              <a:defRPr sz="2531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35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9"/>
            <a:ext cx="5385515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303" indent="0">
              <a:buNone/>
              <a:defRPr sz="2531" b="1"/>
            </a:lvl2pPr>
            <a:lvl3pPr marL="1150607" indent="0">
              <a:buNone/>
              <a:defRPr sz="2250" b="1"/>
            </a:lvl3pPr>
            <a:lvl4pPr marL="1725909" indent="0">
              <a:buNone/>
              <a:defRPr sz="2063" b="1"/>
            </a:lvl4pPr>
            <a:lvl5pPr marL="2301212" indent="0">
              <a:buNone/>
              <a:defRPr sz="2063" b="1"/>
            </a:lvl5pPr>
            <a:lvl6pPr marL="2876514" indent="0">
              <a:buNone/>
              <a:defRPr sz="2063" b="1"/>
            </a:lvl6pPr>
            <a:lvl7pPr marL="3451818" indent="0">
              <a:buNone/>
              <a:defRPr sz="2063" b="1"/>
            </a:lvl7pPr>
            <a:lvl8pPr marL="4027121" indent="0">
              <a:buNone/>
              <a:defRPr sz="2063" b="1"/>
            </a:lvl8pPr>
            <a:lvl9pPr marL="4602424" indent="0">
              <a:buNone/>
              <a:defRPr sz="20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7"/>
            <a:ext cx="5385515" cy="3951288"/>
          </a:xfrm>
        </p:spPr>
        <p:txBody>
          <a:bodyPr/>
          <a:lstStyle>
            <a:lvl1pPr>
              <a:defRPr sz="3000"/>
            </a:lvl1pPr>
            <a:lvl2pPr>
              <a:defRPr sz="2531"/>
            </a:lvl2pPr>
            <a:lvl3pPr>
              <a:defRPr sz="2250"/>
            </a:lvl3pPr>
            <a:lvl4pPr>
              <a:defRPr sz="2063"/>
            </a:lvl4pPr>
            <a:lvl5pPr>
              <a:defRPr sz="2063"/>
            </a:lvl5pPr>
            <a:lvl6pPr>
              <a:defRPr sz="2063"/>
            </a:lvl6pPr>
            <a:lvl7pPr>
              <a:defRPr sz="2063"/>
            </a:lvl7pPr>
            <a:lvl8pPr>
              <a:defRPr sz="2063"/>
            </a:lvl8pPr>
            <a:lvl9pPr>
              <a:defRPr sz="20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4" y="1535119"/>
            <a:ext cx="53876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303" indent="0">
              <a:buNone/>
              <a:defRPr sz="2531" b="1"/>
            </a:lvl2pPr>
            <a:lvl3pPr marL="1150607" indent="0">
              <a:buNone/>
              <a:defRPr sz="2250" b="1"/>
            </a:lvl3pPr>
            <a:lvl4pPr marL="1725909" indent="0">
              <a:buNone/>
              <a:defRPr sz="2063" b="1"/>
            </a:lvl4pPr>
            <a:lvl5pPr marL="2301212" indent="0">
              <a:buNone/>
              <a:defRPr sz="2063" b="1"/>
            </a:lvl5pPr>
            <a:lvl6pPr marL="2876514" indent="0">
              <a:buNone/>
              <a:defRPr sz="2063" b="1"/>
            </a:lvl6pPr>
            <a:lvl7pPr marL="3451818" indent="0">
              <a:buNone/>
              <a:defRPr sz="2063" b="1"/>
            </a:lvl7pPr>
            <a:lvl8pPr marL="4027121" indent="0">
              <a:buNone/>
              <a:defRPr sz="2063" b="1"/>
            </a:lvl8pPr>
            <a:lvl9pPr marL="4602424" indent="0">
              <a:buNone/>
              <a:defRPr sz="20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4" y="2174877"/>
            <a:ext cx="5387630" cy="3951288"/>
          </a:xfrm>
        </p:spPr>
        <p:txBody>
          <a:bodyPr/>
          <a:lstStyle>
            <a:lvl1pPr>
              <a:defRPr sz="3000"/>
            </a:lvl1pPr>
            <a:lvl2pPr>
              <a:defRPr sz="2531"/>
            </a:lvl2pPr>
            <a:lvl3pPr>
              <a:defRPr sz="2250"/>
            </a:lvl3pPr>
            <a:lvl4pPr>
              <a:defRPr sz="2063"/>
            </a:lvl4pPr>
            <a:lvl5pPr>
              <a:defRPr sz="2063"/>
            </a:lvl5pPr>
            <a:lvl6pPr>
              <a:defRPr sz="2063"/>
            </a:lvl6pPr>
            <a:lvl7pPr>
              <a:defRPr sz="2063"/>
            </a:lvl7pPr>
            <a:lvl8pPr>
              <a:defRPr sz="2063"/>
            </a:lvl8pPr>
            <a:lvl9pPr>
              <a:defRPr sz="20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7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1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90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3055"/>
            <a:ext cx="4010040" cy="1162051"/>
          </a:xfrm>
        </p:spPr>
        <p:txBody>
          <a:bodyPr anchor="b"/>
          <a:lstStyle>
            <a:lvl1pPr algn="l">
              <a:defRPr sz="253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8" y="273058"/>
            <a:ext cx="6813891" cy="5853113"/>
          </a:xfrm>
        </p:spPr>
        <p:txBody>
          <a:bodyPr/>
          <a:lstStyle>
            <a:lvl1pPr>
              <a:defRPr sz="4031"/>
            </a:lvl1pPr>
            <a:lvl2pPr>
              <a:defRPr sz="3563"/>
            </a:lvl2pPr>
            <a:lvl3pPr>
              <a:defRPr sz="3000"/>
            </a:lvl3pPr>
            <a:lvl4pPr>
              <a:defRPr sz="2531"/>
            </a:lvl4pPr>
            <a:lvl5pPr>
              <a:defRPr sz="2531"/>
            </a:lvl5pPr>
            <a:lvl6pPr>
              <a:defRPr sz="2531"/>
            </a:lvl6pPr>
            <a:lvl7pPr>
              <a:defRPr sz="2531"/>
            </a:lvl7pPr>
            <a:lvl8pPr>
              <a:defRPr sz="2531"/>
            </a:lvl8pPr>
            <a:lvl9pPr>
              <a:defRPr sz="25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3" y="1435111"/>
            <a:ext cx="4010040" cy="4691063"/>
          </a:xfrm>
        </p:spPr>
        <p:txBody>
          <a:bodyPr/>
          <a:lstStyle>
            <a:lvl1pPr marL="0" indent="0">
              <a:buNone/>
              <a:defRPr sz="1781"/>
            </a:lvl1pPr>
            <a:lvl2pPr marL="575303" indent="0">
              <a:buNone/>
              <a:defRPr sz="1500"/>
            </a:lvl2pPr>
            <a:lvl3pPr marL="1150607" indent="0">
              <a:buNone/>
              <a:defRPr sz="1219"/>
            </a:lvl3pPr>
            <a:lvl4pPr marL="1725909" indent="0">
              <a:buNone/>
              <a:defRPr sz="1125"/>
            </a:lvl4pPr>
            <a:lvl5pPr marL="2301212" indent="0">
              <a:buNone/>
              <a:defRPr sz="1125"/>
            </a:lvl5pPr>
            <a:lvl6pPr marL="2876514" indent="0">
              <a:buNone/>
              <a:defRPr sz="1125"/>
            </a:lvl6pPr>
            <a:lvl7pPr marL="3451818" indent="0">
              <a:buNone/>
              <a:defRPr sz="1125"/>
            </a:lvl7pPr>
            <a:lvl8pPr marL="4027121" indent="0">
              <a:buNone/>
              <a:defRPr sz="1125"/>
            </a:lvl8pPr>
            <a:lvl9pPr marL="4602424" indent="0">
              <a:buNone/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6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01" y="4800606"/>
            <a:ext cx="7313295" cy="566739"/>
          </a:xfrm>
        </p:spPr>
        <p:txBody>
          <a:bodyPr anchor="b"/>
          <a:lstStyle>
            <a:lvl1pPr algn="l">
              <a:defRPr sz="253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01" y="612776"/>
            <a:ext cx="7313295" cy="4114800"/>
          </a:xfrm>
        </p:spPr>
        <p:txBody>
          <a:bodyPr/>
          <a:lstStyle>
            <a:lvl1pPr marL="0" indent="0">
              <a:buNone/>
              <a:defRPr sz="4031"/>
            </a:lvl1pPr>
            <a:lvl2pPr marL="575303" indent="0">
              <a:buNone/>
              <a:defRPr sz="3563"/>
            </a:lvl2pPr>
            <a:lvl3pPr marL="1150607" indent="0">
              <a:buNone/>
              <a:defRPr sz="3000"/>
            </a:lvl3pPr>
            <a:lvl4pPr marL="1725909" indent="0">
              <a:buNone/>
              <a:defRPr sz="2531"/>
            </a:lvl4pPr>
            <a:lvl5pPr marL="2301212" indent="0">
              <a:buNone/>
              <a:defRPr sz="2531"/>
            </a:lvl5pPr>
            <a:lvl6pPr marL="2876514" indent="0">
              <a:buNone/>
              <a:defRPr sz="2531"/>
            </a:lvl6pPr>
            <a:lvl7pPr marL="3451818" indent="0">
              <a:buNone/>
              <a:defRPr sz="2531"/>
            </a:lvl7pPr>
            <a:lvl8pPr marL="4027121" indent="0">
              <a:buNone/>
              <a:defRPr sz="2531"/>
            </a:lvl8pPr>
            <a:lvl9pPr marL="4602424" indent="0">
              <a:buNone/>
              <a:defRPr sz="25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01" y="5367348"/>
            <a:ext cx="7313295" cy="804863"/>
          </a:xfrm>
        </p:spPr>
        <p:txBody>
          <a:bodyPr/>
          <a:lstStyle>
            <a:lvl1pPr marL="0" indent="0">
              <a:buNone/>
              <a:defRPr sz="1781"/>
            </a:lvl1pPr>
            <a:lvl2pPr marL="575303" indent="0">
              <a:buNone/>
              <a:defRPr sz="1500"/>
            </a:lvl2pPr>
            <a:lvl3pPr marL="1150607" indent="0">
              <a:buNone/>
              <a:defRPr sz="1219"/>
            </a:lvl3pPr>
            <a:lvl4pPr marL="1725909" indent="0">
              <a:buNone/>
              <a:defRPr sz="1125"/>
            </a:lvl4pPr>
            <a:lvl5pPr marL="2301212" indent="0">
              <a:buNone/>
              <a:defRPr sz="1125"/>
            </a:lvl5pPr>
            <a:lvl6pPr marL="2876514" indent="0">
              <a:buNone/>
              <a:defRPr sz="1125"/>
            </a:lvl6pPr>
            <a:lvl7pPr marL="3451818" indent="0">
              <a:buNone/>
              <a:defRPr sz="1125"/>
            </a:lvl7pPr>
            <a:lvl8pPr marL="4027121" indent="0">
              <a:buNone/>
              <a:defRPr sz="1125"/>
            </a:lvl8pPr>
            <a:lvl9pPr marL="4602424" indent="0">
              <a:buNone/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6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10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9" y="274645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7" y="274645"/>
            <a:ext cx="802430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7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2" cy="1143000"/>
          </a:xfrm>
          <a:prstGeom prst="rect">
            <a:avLst/>
          </a:prstGeom>
        </p:spPr>
        <p:txBody>
          <a:bodyPr vert="horz" lIns="122730" tIns="61367" rIns="122730" bIns="613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7"/>
            <a:ext cx="10969942" cy="4525963"/>
          </a:xfrm>
          <a:prstGeom prst="rect">
            <a:avLst/>
          </a:prstGeom>
        </p:spPr>
        <p:txBody>
          <a:bodyPr vert="horz" lIns="122730" tIns="61367" rIns="122730" bIns="613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7"/>
            <a:ext cx="2844059" cy="365125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060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7"/>
            <a:ext cx="3859795" cy="365125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0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7"/>
            <a:ext cx="2844059" cy="365125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060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4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150607" rtl="0" eaLnBrk="1" latinLnBrk="0" hangingPunct="1"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477" indent="-431477" algn="l" defTabSz="1150607" rtl="0" eaLnBrk="1" latinLnBrk="0" hangingPunct="1">
        <a:spcBef>
          <a:spcPct val="20000"/>
        </a:spcBef>
        <a:buFont typeface="Arial" pitchFamily="34" charset="0"/>
        <a:buChar char="•"/>
        <a:defRPr sz="4031" kern="1200">
          <a:solidFill>
            <a:schemeClr val="tx1"/>
          </a:solidFill>
          <a:latin typeface="+mn-lt"/>
          <a:ea typeface="+mn-ea"/>
          <a:cs typeface="+mn-cs"/>
        </a:defRPr>
      </a:lvl1pPr>
      <a:lvl2pPr marL="934868" indent="-359565" algn="l" defTabSz="1150607" rtl="0" eaLnBrk="1" latinLnBrk="0" hangingPunct="1">
        <a:spcBef>
          <a:spcPct val="20000"/>
        </a:spcBef>
        <a:buFont typeface="Arial" pitchFamily="34" charset="0"/>
        <a:buChar char="–"/>
        <a:defRPr sz="3563" kern="1200">
          <a:solidFill>
            <a:schemeClr val="tx1"/>
          </a:solidFill>
          <a:latin typeface="+mn-lt"/>
          <a:ea typeface="+mn-ea"/>
          <a:cs typeface="+mn-cs"/>
        </a:defRPr>
      </a:lvl2pPr>
      <a:lvl3pPr marL="1438257" indent="-287653" algn="l" defTabSz="115060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3561" indent="-287653" algn="l" defTabSz="1150607" rtl="0" eaLnBrk="1" latinLnBrk="0" hangingPunct="1">
        <a:spcBef>
          <a:spcPct val="20000"/>
        </a:spcBef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88864" indent="-287653" algn="l" defTabSz="1150607" rtl="0" eaLnBrk="1" latinLnBrk="0" hangingPunct="1">
        <a:spcBef>
          <a:spcPct val="20000"/>
        </a:spcBef>
        <a:buFont typeface="Arial" pitchFamily="34" charset="0"/>
        <a:buChar char="»"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164167" indent="-287653" algn="l" defTabSz="1150607" rtl="0" eaLnBrk="1" latinLnBrk="0" hangingPunct="1">
        <a:spcBef>
          <a:spcPct val="20000"/>
        </a:spcBef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739468" indent="-287653" algn="l" defTabSz="1150607" rtl="0" eaLnBrk="1" latinLnBrk="0" hangingPunct="1">
        <a:spcBef>
          <a:spcPct val="20000"/>
        </a:spcBef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314773" indent="-287653" algn="l" defTabSz="1150607" rtl="0" eaLnBrk="1" latinLnBrk="0" hangingPunct="1">
        <a:spcBef>
          <a:spcPct val="20000"/>
        </a:spcBef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4890075" indent="-287653" algn="l" defTabSz="1150607" rtl="0" eaLnBrk="1" latinLnBrk="0" hangingPunct="1">
        <a:spcBef>
          <a:spcPct val="20000"/>
        </a:spcBef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060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5303" algn="l" defTabSz="115060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50607" algn="l" defTabSz="115060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25909" algn="l" defTabSz="115060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01212" algn="l" defTabSz="115060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76514" algn="l" defTabSz="115060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51818" algn="l" defTabSz="115060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27121" algn="l" defTabSz="115060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602424" algn="l" defTabSz="115060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773609" y="381000"/>
            <a:ext cx="10801233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14" tIns="57608" rIns="115214" bIns="57608" rtlCol="0" anchor="ctr"/>
          <a:lstStyle/>
          <a:p>
            <a:pPr algn="ctr" defTabSz="1150607"/>
            <a:r>
              <a:rPr lang="en-US" sz="4031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76072" indent="-576072" algn="just" defTabSz="1150607">
              <a:buFontTx/>
              <a:buChar char="-"/>
            </a:pPr>
            <a:r>
              <a:rPr lang="en-US" sz="403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Xem lại bài từ trang </a:t>
            </a:r>
            <a:r>
              <a:rPr lang="en-US" sz="403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170 đến </a:t>
            </a:r>
            <a:r>
              <a:rPr lang="en-US" sz="403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403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171.</a:t>
            </a:r>
            <a:endParaRPr lang="en-US" sz="403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6072" indent="-576072" algn="just" defTabSz="1150607">
              <a:buFontTx/>
              <a:buChar char="-"/>
            </a:pPr>
            <a:r>
              <a:rPr lang="en-US" sz="403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Chuẩn </a:t>
            </a:r>
            <a:r>
              <a:rPr lang="en-US" sz="403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 bài mới: </a:t>
            </a:r>
            <a:r>
              <a:rPr lang="en-US" sz="4031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Đánh giá cuối năm </a:t>
            </a:r>
            <a:r>
              <a:rPr lang="en-US" sz="403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(trang 172).</a:t>
            </a:r>
            <a:endParaRPr lang="en-US" sz="403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371358" y="-19521"/>
            <a:ext cx="11537188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076" tIns="57539" rIns="115076" bIns="57539" rtlCol="0" anchor="ctr"/>
          <a:lstStyle/>
          <a:p>
            <a:pPr algn="ctr" defTabSz="1150607"/>
            <a:endParaRPr lang="en-US" sz="22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339686" y="14346"/>
            <a:ext cx="11537188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076" tIns="57539" rIns="115076" bIns="57539" rtlCol="0" anchor="ctr"/>
          <a:lstStyle/>
          <a:p>
            <a:pPr algn="ctr" defTabSz="1150607"/>
            <a:endParaRPr lang="en-US" sz="22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7844" y="9152801"/>
            <a:ext cx="3680818" cy="981809"/>
          </a:xfrm>
          <a:prstGeom prst="rect">
            <a:avLst/>
          </a:prstGeom>
          <a:noFill/>
        </p:spPr>
        <p:txBody>
          <a:bodyPr wrap="square" lIns="115059" tIns="57532" rIns="115059" bIns="57532" rtlCol="0">
            <a:spAutoFit/>
          </a:bodyPr>
          <a:lstStyle/>
          <a:p>
            <a:pPr algn="ctr" defTabSz="1150607"/>
            <a:r>
              <a:rPr lang="en-US" sz="5625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3</a:t>
            </a:r>
            <a:endParaRPr lang="en-US" sz="5625" b="1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56993" y="5003914"/>
            <a:ext cx="6704765" cy="1290697"/>
            <a:chOff x="1619544" y="2348169"/>
            <a:chExt cx="5377114" cy="968023"/>
          </a:xfrm>
        </p:grpSpPr>
        <p:grpSp>
          <p:nvGrpSpPr>
            <p:cNvPr id="8" name="Group 7"/>
            <p:cNvGrpSpPr/>
            <p:nvPr/>
          </p:nvGrpSpPr>
          <p:grpSpPr>
            <a:xfrm>
              <a:off x="1619544" y="2348169"/>
              <a:ext cx="5377114" cy="968023"/>
              <a:chOff x="1070514" y="2348169"/>
              <a:chExt cx="6506307" cy="968023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1070514" y="2348169"/>
                <a:ext cx="4504281" cy="9680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0"/>
              <p:cNvSpPr/>
              <p:nvPr/>
            </p:nvSpPr>
            <p:spPr>
              <a:xfrm>
                <a:off x="2895600" y="2348169"/>
                <a:ext cx="4681221" cy="968023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69873 w 5334002"/>
                  <a:gd name="connsiteY2" fmla="*/ 506124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49092 w 5334002"/>
                  <a:gd name="connsiteY2" fmla="*/ 454170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3999"/>
                  <a:gd name="connsiteY0" fmla="*/ 0 h 724766"/>
                  <a:gd name="connsiteX1" fmla="*/ 5334000 w 5333999"/>
                  <a:gd name="connsiteY1" fmla="*/ 0 h 724766"/>
                  <a:gd name="connsiteX2" fmla="*/ 3970191 w 5333999"/>
                  <a:gd name="connsiteY2" fmla="*/ 513468 h 724766"/>
                  <a:gd name="connsiteX3" fmla="*/ 5334000 w 5333999"/>
                  <a:gd name="connsiteY3" fmla="*/ 724766 h 724766"/>
                  <a:gd name="connsiteX4" fmla="*/ 0 w 5333999"/>
                  <a:gd name="connsiteY4" fmla="*/ 724766 h 724766"/>
                  <a:gd name="connsiteX5" fmla="*/ 0 w 5333999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572681 w 5334002"/>
                  <a:gd name="connsiteY2" fmla="*/ 409907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649495"/>
                  <a:gd name="connsiteY0" fmla="*/ 0 h 724766"/>
                  <a:gd name="connsiteX1" fmla="*/ 5649496 w 5649495"/>
                  <a:gd name="connsiteY1" fmla="*/ 27302 h 724766"/>
                  <a:gd name="connsiteX2" fmla="*/ 4572681 w 5649495"/>
                  <a:gd name="connsiteY2" fmla="*/ 409907 h 724766"/>
                  <a:gd name="connsiteX3" fmla="*/ 5334000 w 5649495"/>
                  <a:gd name="connsiteY3" fmla="*/ 724766 h 724766"/>
                  <a:gd name="connsiteX4" fmla="*/ 0 w 5649495"/>
                  <a:gd name="connsiteY4" fmla="*/ 724766 h 724766"/>
                  <a:gd name="connsiteX5" fmla="*/ 0 w 5649495"/>
                  <a:gd name="connsiteY5" fmla="*/ 0 h 724766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24345 w 5673840"/>
                  <a:gd name="connsiteY4" fmla="*/ 697464 h 697464"/>
                  <a:gd name="connsiteX5" fmla="*/ -1 w 5673840"/>
                  <a:gd name="connsiteY5" fmla="*/ 152873 h 697464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6831 w 5673840"/>
                  <a:gd name="connsiteY4" fmla="*/ 568730 h 697464"/>
                  <a:gd name="connsiteX5" fmla="*/ -1 w 5673840"/>
                  <a:gd name="connsiteY5" fmla="*/ 152873 h 697464"/>
                  <a:gd name="connsiteX0" fmla="*/ -1 w 5673840"/>
                  <a:gd name="connsiteY0" fmla="*/ 152873 h 661803"/>
                  <a:gd name="connsiteX1" fmla="*/ 5673841 w 5673840"/>
                  <a:gd name="connsiteY1" fmla="*/ 0 h 661803"/>
                  <a:gd name="connsiteX2" fmla="*/ 4597026 w 5673840"/>
                  <a:gd name="connsiteY2" fmla="*/ 382605 h 661803"/>
                  <a:gd name="connsiteX3" fmla="*/ 5253439 w 5673840"/>
                  <a:gd name="connsiteY3" fmla="*/ 661803 h 661803"/>
                  <a:gd name="connsiteX4" fmla="*/ 6831 w 5673840"/>
                  <a:gd name="connsiteY4" fmla="*/ 568730 h 661803"/>
                  <a:gd name="connsiteX5" fmla="*/ -1 w 5673840"/>
                  <a:gd name="connsiteY5" fmla="*/ 152873 h 661803"/>
                  <a:gd name="connsiteX0" fmla="*/ 1 w 5673843"/>
                  <a:gd name="connsiteY0" fmla="*/ 152873 h 669742"/>
                  <a:gd name="connsiteX1" fmla="*/ 5673843 w 5673843"/>
                  <a:gd name="connsiteY1" fmla="*/ 0 h 669742"/>
                  <a:gd name="connsiteX2" fmla="*/ 4597028 w 5673843"/>
                  <a:gd name="connsiteY2" fmla="*/ 382605 h 669742"/>
                  <a:gd name="connsiteX3" fmla="*/ 5253441 w 5673843"/>
                  <a:gd name="connsiteY3" fmla="*/ 661803 h 669742"/>
                  <a:gd name="connsiteX4" fmla="*/ 138686 w 5673843"/>
                  <a:gd name="connsiteY4" fmla="*/ 660787 h 669742"/>
                  <a:gd name="connsiteX5" fmla="*/ 6833 w 5673843"/>
                  <a:gd name="connsiteY5" fmla="*/ 568730 h 669742"/>
                  <a:gd name="connsiteX6" fmla="*/ 1 w 5673843"/>
                  <a:gd name="connsiteY6" fmla="*/ 152873 h 669742"/>
                  <a:gd name="connsiteX0" fmla="*/ -1 w 6061281"/>
                  <a:gd name="connsiteY0" fmla="*/ 152873 h 739648"/>
                  <a:gd name="connsiteX1" fmla="*/ 5673841 w 6061281"/>
                  <a:gd name="connsiteY1" fmla="*/ 0 h 739648"/>
                  <a:gd name="connsiteX2" fmla="*/ 4597026 w 6061281"/>
                  <a:gd name="connsiteY2" fmla="*/ 382605 h 739648"/>
                  <a:gd name="connsiteX3" fmla="*/ 6061281 w 6061281"/>
                  <a:gd name="connsiteY3" fmla="*/ 739648 h 739648"/>
                  <a:gd name="connsiteX4" fmla="*/ 138684 w 6061281"/>
                  <a:gd name="connsiteY4" fmla="*/ 660787 h 739648"/>
                  <a:gd name="connsiteX5" fmla="*/ 6831 w 6061281"/>
                  <a:gd name="connsiteY5" fmla="*/ 568730 h 739648"/>
                  <a:gd name="connsiteX6" fmla="*/ -1 w 6061281"/>
                  <a:gd name="connsiteY6" fmla="*/ 152873 h 739648"/>
                  <a:gd name="connsiteX0" fmla="*/ 1 w 5859322"/>
                  <a:gd name="connsiteY0" fmla="*/ 152873 h 726674"/>
                  <a:gd name="connsiteX1" fmla="*/ 5673843 w 5859322"/>
                  <a:gd name="connsiteY1" fmla="*/ 0 h 726674"/>
                  <a:gd name="connsiteX2" fmla="*/ 4597028 w 5859322"/>
                  <a:gd name="connsiteY2" fmla="*/ 382605 h 726674"/>
                  <a:gd name="connsiteX3" fmla="*/ 5859322 w 5859322"/>
                  <a:gd name="connsiteY3" fmla="*/ 726674 h 726674"/>
                  <a:gd name="connsiteX4" fmla="*/ 138686 w 5859322"/>
                  <a:gd name="connsiteY4" fmla="*/ 660787 h 726674"/>
                  <a:gd name="connsiteX5" fmla="*/ 6833 w 5859322"/>
                  <a:gd name="connsiteY5" fmla="*/ 568730 h 726674"/>
                  <a:gd name="connsiteX6" fmla="*/ 1 w 5859322"/>
                  <a:gd name="connsiteY6" fmla="*/ 152873 h 726674"/>
                  <a:gd name="connsiteX0" fmla="*/ -1 w 5859320"/>
                  <a:gd name="connsiteY0" fmla="*/ 191796 h 765597"/>
                  <a:gd name="connsiteX1" fmla="*/ 5500733 w 5859320"/>
                  <a:gd name="connsiteY1" fmla="*/ 0 h 765597"/>
                  <a:gd name="connsiteX2" fmla="*/ 4597026 w 5859320"/>
                  <a:gd name="connsiteY2" fmla="*/ 421528 h 765597"/>
                  <a:gd name="connsiteX3" fmla="*/ 5859320 w 5859320"/>
                  <a:gd name="connsiteY3" fmla="*/ 765597 h 765597"/>
                  <a:gd name="connsiteX4" fmla="*/ 138684 w 5859320"/>
                  <a:gd name="connsiteY4" fmla="*/ 699710 h 765597"/>
                  <a:gd name="connsiteX5" fmla="*/ 6831 w 5859320"/>
                  <a:gd name="connsiteY5" fmla="*/ 607653 h 765597"/>
                  <a:gd name="connsiteX6" fmla="*/ -1 w 5859320"/>
                  <a:gd name="connsiteY6" fmla="*/ 191796 h 76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9320" h="765597">
                    <a:moveTo>
                      <a:pt x="-1" y="191796"/>
                    </a:moveTo>
                    <a:lnTo>
                      <a:pt x="5500733" y="0"/>
                    </a:lnTo>
                    <a:cubicBezTo>
                      <a:pt x="5501887" y="102899"/>
                      <a:pt x="4595872" y="318629"/>
                      <a:pt x="4597026" y="421528"/>
                    </a:cubicBezTo>
                    <a:lnTo>
                      <a:pt x="5859320" y="765597"/>
                    </a:lnTo>
                    <a:lnTo>
                      <a:pt x="138684" y="699710"/>
                    </a:lnTo>
                    <a:lnTo>
                      <a:pt x="6831" y="607653"/>
                    </a:lnTo>
                    <a:lnTo>
                      <a:pt x="-1" y="19179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5714" tIns="42857" rIns="85714" bIns="42857" spcCol="0" rtlCol="0" anchor="ctr"/>
              <a:lstStyle/>
              <a:p>
                <a:pPr algn="ctr" defTabSz="1150607"/>
                <a:endParaRPr lang="en-US" sz="22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90310" y="2367219"/>
              <a:ext cx="4095134" cy="901700"/>
              <a:chOff x="2667802" y="3790950"/>
              <a:chExt cx="5137935" cy="9017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1"/>
              <a:stretch/>
            </p:blipFill>
            <p:spPr bwMode="auto">
              <a:xfrm>
                <a:off x="3924300" y="3790950"/>
                <a:ext cx="3881437" cy="90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1"/>
              <a:stretch/>
            </p:blipFill>
            <p:spPr bwMode="auto">
              <a:xfrm flipH="1">
                <a:off x="2667802" y="3790950"/>
                <a:ext cx="3881437" cy="90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26" y="303294"/>
            <a:ext cx="8976878" cy="208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32" y="2859729"/>
            <a:ext cx="6126448" cy="216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66" y="4772999"/>
            <a:ext cx="4898771" cy="200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9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22176" y="470306"/>
            <a:ext cx="11130111" cy="6322028"/>
            <a:chOff x="628910" y="-362655"/>
            <a:chExt cx="11541143" cy="6968374"/>
          </a:xfrm>
        </p:grpSpPr>
        <p:sp>
          <p:nvSpPr>
            <p:cNvPr id="40" name="TextBox 39"/>
            <p:cNvSpPr txBox="1"/>
            <p:nvPr/>
          </p:nvSpPr>
          <p:spPr>
            <a:xfrm>
              <a:off x="3753639" y="-362655"/>
              <a:ext cx="4344305" cy="61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50607"/>
              <a:r>
                <a:rPr lang="en-US" sz="30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Gửi lời chào lớp Một</a:t>
              </a:r>
              <a:endParaRPr lang="en-US" sz="30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26785" y="463162"/>
              <a:ext cx="5167652" cy="4707843"/>
            </a:xfrm>
            <a:prstGeom prst="rect">
              <a:avLst/>
            </a:prstGeom>
            <a:noFill/>
          </p:spPr>
          <p:txBody>
            <a:bodyPr wrap="square" lIns="115059" tIns="57532" rIns="115059" bIns="57532" rtlCol="0">
              <a:spAutoFit/>
            </a:bodyPr>
            <a:lstStyle/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Lớp Một ơi! Lớp Một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Đón em vào năm trước,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Nay giờ phút chia tay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Gửi lời chào tiến bước!</a:t>
              </a:r>
            </a:p>
            <a:p>
              <a:pPr algn="just" defTabSz="1150607"/>
              <a:endParaRPr lang="en-US" sz="30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 bảng đen, cửa sổ,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 chỗ ngồi thân quen.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Tất cả! Chào ở lại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Đón các bạn nhỏ lên.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38008" y="1324758"/>
              <a:ext cx="5167652" cy="4707843"/>
            </a:xfrm>
            <a:prstGeom prst="rect">
              <a:avLst/>
            </a:prstGeom>
            <a:noFill/>
          </p:spPr>
          <p:txBody>
            <a:bodyPr wrap="square" lIns="115059" tIns="57532" rIns="115059" bIns="57532" rtlCol="0">
              <a:spAutoFit/>
            </a:bodyPr>
            <a:lstStyle/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 cô giáo kính mến,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Cô sẽ xa chúng em…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Làm theo lời cô dạy,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Cô sẽ luôn ở bên.</a:t>
              </a:r>
            </a:p>
            <a:p>
              <a:pPr algn="just" defTabSz="1150607"/>
              <a:endParaRPr lang="en-US" sz="30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Lớp Một ơi! Lớp Một!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Đón em vào năm trước,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Nay giờ phút chia tay,</a:t>
              </a:r>
            </a:p>
            <a:p>
              <a:pPr algn="just" defTabSz="1150607"/>
              <a:r>
                <a:rPr lang="en-US" sz="300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Gửi lời chào tiến bước!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8910" y="6058690"/>
              <a:ext cx="11541143" cy="54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50607"/>
              <a:r>
                <a:rPr lang="en-US" sz="2625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(Hữu Tưởng, phỏng theo </a:t>
              </a:r>
              <a:r>
                <a:rPr lang="en-US" sz="2625" i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Ma-rút-xi-a đi học, </a:t>
              </a:r>
              <a:r>
                <a:rPr lang="en-US" sz="2625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bản dịch của Khánh Như)</a:t>
              </a:r>
              <a:endParaRPr lang="en-US" sz="2625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43455" y="181380"/>
            <a:ext cx="9216393" cy="577853"/>
          </a:xfrm>
          <a:prstGeom prst="rect">
            <a:avLst/>
          </a:prstGeom>
          <a:noFill/>
        </p:spPr>
        <p:txBody>
          <a:bodyPr wrap="square" lIns="115059" tIns="57532" rIns="115059" bIns="57532" rtlCol="0">
            <a:spAutoFit/>
          </a:bodyPr>
          <a:lstStyle/>
          <a:p>
            <a:pPr algn="just" defTabSz="1150607"/>
            <a:r>
              <a:rPr lang="en-US" sz="3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endParaRPr lang="en-US" sz="300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0" y="94999"/>
            <a:ext cx="605292" cy="75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319" y="114361"/>
            <a:ext cx="10902998" cy="635561"/>
          </a:xfrm>
          <a:prstGeom prst="rect">
            <a:avLst/>
          </a:prstGeom>
          <a:noFill/>
        </p:spPr>
        <p:txBody>
          <a:bodyPr wrap="square" lIns="115059" tIns="57532" rIns="115059" bIns="57532" rtlCol="0">
            <a:spAutoFit/>
          </a:bodyPr>
          <a:lstStyle/>
          <a:p>
            <a:pPr algn="just" defTabSz="1150607"/>
            <a:r>
              <a:rPr lang="en-US" sz="3375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  <a:endParaRPr lang="en-US" sz="3375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5" y="40490"/>
            <a:ext cx="665821" cy="8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5836117" y="2347682"/>
            <a:ext cx="360118" cy="1009880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ctr" defTabSz="1150607"/>
            <a:endParaRPr lang="en-US" sz="225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1039" y="3357563"/>
            <a:ext cx="8781039" cy="242887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just" defTabSz="1150607"/>
            <a:r>
              <a:rPr lang="en-US" sz="4031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chào trong bài thơ này là của các bạn học sinh vừa học xong lớp 1.</a:t>
            </a:r>
            <a:endParaRPr lang="en-US" sz="4031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87151" y="1143000"/>
            <a:ext cx="8914928" cy="15105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ctr" defTabSz="1150607"/>
            <a:r>
              <a:rPr lang="en-US" sz="3750">
                <a:solidFill>
                  <a:prstClr val="white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 </a:t>
            </a:r>
            <a:r>
              <a:rPr lang="en-US" sz="3750">
                <a:solidFill>
                  <a:prstClr val="white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 trong bài thơ là của ai?</a:t>
            </a:r>
          </a:p>
        </p:txBody>
      </p:sp>
    </p:spTree>
    <p:extLst>
      <p:ext uri="{BB962C8B-B14F-4D97-AF65-F5344CB8AC3E}">
        <p14:creationId xmlns:p14="http://schemas.microsoft.com/office/powerpoint/2010/main" val="26699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5836117" y="2347682"/>
            <a:ext cx="360118" cy="1009880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ctr" defTabSz="1150607"/>
            <a:endParaRPr lang="en-US" sz="225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1039" y="3357563"/>
            <a:ext cx="8781039" cy="242887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just" defTabSz="1150607"/>
            <a:r>
              <a:rPr lang="en-US" sz="4031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chào gửi đến lớp 1, trong đó có cô giáo và một số sự vật quen thuộc như bảng đen, cửa sổ, chỗ ngồi.</a:t>
            </a:r>
            <a:endParaRPr lang="en-US" sz="4031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87151" y="1143000"/>
            <a:ext cx="8914928" cy="15105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ctr" defTabSz="1150607"/>
            <a:r>
              <a:rPr lang="en-US" sz="3750">
                <a:solidFill>
                  <a:prstClr val="white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 chào gửi đến ai và đến những đồ vật nào ở lớp?</a:t>
            </a:r>
            <a:endParaRPr lang="en-US" sz="3750">
              <a:solidFill>
                <a:prstClr val="white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5836117" y="2347682"/>
            <a:ext cx="360118" cy="1009880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ctr" defTabSz="1150607"/>
            <a:endParaRPr lang="en-US" sz="225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1039" y="3357563"/>
            <a:ext cx="8781039" cy="242887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just" defTabSz="1150607"/>
            <a:r>
              <a:rPr lang="en-US" sz="4031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được cô giáo “luôn ở bên”, bạn nhỏ cần phải làm theo lời cô dạy.</a:t>
            </a:r>
            <a:endParaRPr lang="en-US" sz="4031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87151" y="1143000"/>
            <a:ext cx="8914928" cy="15105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ctr" defTabSz="1150607"/>
            <a:r>
              <a:rPr lang="en-US" sz="3750">
                <a:solidFill>
                  <a:prstClr val="white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Theo em, muốn được cô giáo luôn ở bên, bạn nhỏ cần phải làm gì?</a:t>
            </a:r>
            <a:endParaRPr lang="en-US" sz="3750">
              <a:solidFill>
                <a:prstClr val="white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2412" y="2571750"/>
            <a:ext cx="8914928" cy="15105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93" tIns="38747" rIns="77493" bIns="38747" rtlCol="0" anchor="ctr"/>
          <a:lstStyle/>
          <a:p>
            <a:pPr algn="ctr" defTabSz="1150607"/>
            <a:r>
              <a:rPr lang="en-US" sz="3750">
                <a:solidFill>
                  <a:prstClr val="white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 thích khổ thơ nào nhất? Vì sao?</a:t>
            </a:r>
            <a:endParaRPr lang="en-US" sz="3750">
              <a:solidFill>
                <a:prstClr val="white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7914" y="383975"/>
            <a:ext cx="10902998" cy="693269"/>
          </a:xfrm>
          <a:prstGeom prst="rect">
            <a:avLst/>
          </a:prstGeom>
          <a:noFill/>
        </p:spPr>
        <p:txBody>
          <a:bodyPr wrap="square" lIns="115059" tIns="57532" rIns="115059" bIns="57532" rtlCol="0">
            <a:spAutoFit/>
          </a:bodyPr>
          <a:lstStyle/>
          <a:p>
            <a:pPr algn="just" defTabSz="1150607"/>
            <a:r>
              <a:rPr lang="en-US" sz="375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bài thơ</a:t>
            </a:r>
            <a:endParaRPr lang="en-US" sz="375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8" y="306196"/>
            <a:ext cx="732403" cy="90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08037" y="1126114"/>
            <a:ext cx="11072813" cy="5735266"/>
            <a:chOff x="606425" y="381000"/>
            <a:chExt cx="11811000" cy="6117616"/>
          </a:xfrm>
        </p:grpSpPr>
        <p:sp>
          <p:nvSpPr>
            <p:cNvPr id="7" name="TextBox 6"/>
            <p:cNvSpPr txBox="1"/>
            <p:nvPr/>
          </p:nvSpPr>
          <p:spPr>
            <a:xfrm>
              <a:off x="2112268" y="381000"/>
              <a:ext cx="7927354" cy="692480"/>
            </a:xfrm>
            <a:prstGeom prst="rect">
              <a:avLst/>
            </a:prstGeom>
            <a:noFill/>
          </p:spPr>
          <p:txBody>
            <a:bodyPr wrap="square" lIns="114218" tIns="57110" rIns="114218" bIns="57110" rtlCol="0">
              <a:spAutoFit/>
            </a:bodyPr>
            <a:lstStyle/>
            <a:p>
              <a:pPr algn="ctr" defTabSz="1150607"/>
              <a:r>
                <a:rPr lang="en-US" sz="3469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Gửi lời chào lớp Một</a:t>
              </a:r>
              <a:endParaRPr lang="en-US" sz="3469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6425" y="1071637"/>
              <a:ext cx="11811000" cy="5426979"/>
              <a:chOff x="606425" y="1071637"/>
              <a:chExt cx="11811000" cy="542697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06425" y="1071637"/>
                <a:ext cx="6747824" cy="5109004"/>
              </a:xfrm>
              <a:prstGeom prst="rect">
                <a:avLst/>
              </a:prstGeom>
              <a:noFill/>
            </p:spPr>
            <p:txBody>
              <a:bodyPr wrap="square" lIns="114218" tIns="57110" rIns="114218" bIns="57110" rtlCol="0">
                <a:spAutoFit/>
              </a:bodyPr>
              <a:lstStyle/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Lớp Một ơi! Lớp Một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Đón em vào năm trước,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Nay giờ phút chia tay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Gửi lời chào tiến bước!</a:t>
                </a:r>
              </a:p>
              <a:p>
                <a:pPr algn="just" defTabSz="1150607"/>
                <a:endParaRPr lang="en-US" sz="3375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Chào bảng đen, cửa sổ,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Chào chỗ ngồi thân quen.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Tất cả! Chào ở lại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Đón các bạn nhỏ lên.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40938" y="1389612"/>
                <a:ext cx="5776487" cy="5109004"/>
              </a:xfrm>
              <a:prstGeom prst="rect">
                <a:avLst/>
              </a:prstGeom>
              <a:noFill/>
            </p:spPr>
            <p:txBody>
              <a:bodyPr wrap="square" lIns="114218" tIns="57110" rIns="114218" bIns="57110" rtlCol="0">
                <a:spAutoFit/>
              </a:bodyPr>
              <a:lstStyle/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Chào cô giáo kính mến,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Cô sẽ xa chúng em…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theo lời cô dạy,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Cô sẽ luôn ở bên.</a:t>
                </a:r>
              </a:p>
              <a:p>
                <a:pPr algn="just" defTabSz="1150607"/>
                <a:endParaRPr lang="en-US" sz="3375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Lớp Một ơi! Lớp Một!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Đón em vào năm trước,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Nay giờ phút chia tay,</a:t>
                </a:r>
              </a:p>
              <a:p>
                <a:pPr algn="just" defTabSz="1150607"/>
                <a:r>
                  <a:rPr lang="en-US" sz="3375">
                    <a:solidFill>
                      <a:prstClr val="black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Gửi lời chào tiến bước!</a:t>
                </a:r>
              </a:p>
            </p:txBody>
          </p: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2" y="1864783"/>
            <a:ext cx="3428108" cy="4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2" y="2323352"/>
            <a:ext cx="3739588" cy="56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2" y="2845963"/>
            <a:ext cx="3428108" cy="50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36" y="3292096"/>
            <a:ext cx="3708092" cy="61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4" y="4286250"/>
            <a:ext cx="3770918" cy="6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4" y="4893055"/>
            <a:ext cx="3913238" cy="52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49" y="5397732"/>
            <a:ext cx="3428108" cy="52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2" y="6026253"/>
            <a:ext cx="3739588" cy="5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22" y="2094067"/>
            <a:ext cx="3428108" cy="53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29" y="2582742"/>
            <a:ext cx="3708092" cy="61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17" y="3108296"/>
            <a:ext cx="3770918" cy="55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97" y="3663434"/>
            <a:ext cx="3762824" cy="52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07" y="4723339"/>
            <a:ext cx="3428108" cy="51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07" y="5157393"/>
            <a:ext cx="3739588" cy="59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64" y="5567635"/>
            <a:ext cx="3739588" cy="59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15" y="6167418"/>
            <a:ext cx="3739588" cy="59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9" t="37709" r="11823" b="26875"/>
          <a:stretch/>
        </p:blipFill>
        <p:spPr bwMode="auto">
          <a:xfrm>
            <a:off x="9181005" y="3959075"/>
            <a:ext cx="324326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93812" y="383976"/>
            <a:ext cx="10902998" cy="1270350"/>
          </a:xfrm>
          <a:prstGeom prst="rect">
            <a:avLst/>
          </a:prstGeom>
          <a:noFill/>
        </p:spPr>
        <p:txBody>
          <a:bodyPr wrap="square" lIns="115059" tIns="57532" rIns="115059" bIns="57532" rtlCol="0">
            <a:spAutoFit/>
          </a:bodyPr>
          <a:lstStyle/>
          <a:p>
            <a:pPr algn="just" defTabSz="1150607"/>
            <a:r>
              <a:rPr lang="en-US" sz="375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Nói cảm nghĩ của em về cô giáo/thầy giáo và các bạn trong năm học vừa qua</a:t>
            </a:r>
            <a:endParaRPr lang="en-US" sz="375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5162" y="416285"/>
            <a:ext cx="628650" cy="6286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22" tIns="42812" rIns="85622" bIns="42812" rtlCol="0" anchor="ctr"/>
          <a:lstStyle/>
          <a:p>
            <a:pPr algn="ctr" defTabSz="1150607"/>
            <a:r>
              <a:rPr lang="en-US" sz="375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750" b="1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4123" r="36516" b="32083"/>
          <a:stretch/>
        </p:blipFill>
        <p:spPr bwMode="auto">
          <a:xfrm>
            <a:off x="3037036" y="1785937"/>
            <a:ext cx="6286500" cy="4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407</Words>
  <Application>Microsoft Office PowerPoint</Application>
  <PresentationFormat>Custom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方正粗圆_GBK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219</cp:revision>
  <dcterms:created xsi:type="dcterms:W3CDTF">2020-12-08T15:48:47Z</dcterms:created>
  <dcterms:modified xsi:type="dcterms:W3CDTF">2024-05-02T05:27:24Z</dcterms:modified>
</cp:coreProperties>
</file>