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av" ContentType="audio/wav"/>
  <Default Extension="jpg" ContentType="image/jpeg"/>
  <Default Extension="mp4" ContentType="video/mp4"/>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7"/>
  </p:notesMasterIdLst>
  <p:sldIdLst>
    <p:sldId id="278" r:id="rId2"/>
    <p:sldId id="283" r:id="rId3"/>
    <p:sldId id="279" r:id="rId4"/>
    <p:sldId id="257" r:id="rId5"/>
    <p:sldId id="258" r:id="rId6"/>
  </p:sldIdLst>
  <p:sldSz cx="9144000" cy="5143500" type="screen16x9"/>
  <p:notesSz cx="6858000" cy="9144000"/>
  <p:defaultTextStyle>
    <a:defPPr>
      <a:defRPr lang="en-US"/>
    </a:defPPr>
    <a:lvl1pPr marL="0" algn="l" defTabSz="914276" rtl="0" eaLnBrk="1" latinLnBrk="0" hangingPunct="1">
      <a:defRPr sz="1800" kern="1200">
        <a:solidFill>
          <a:schemeClr val="tx1"/>
        </a:solidFill>
        <a:latin typeface="+mn-lt"/>
        <a:ea typeface="+mn-ea"/>
        <a:cs typeface="+mn-cs"/>
      </a:defRPr>
    </a:lvl1pPr>
    <a:lvl2pPr marL="457138" algn="l" defTabSz="914276" rtl="0" eaLnBrk="1" latinLnBrk="0" hangingPunct="1">
      <a:defRPr sz="1800" kern="1200">
        <a:solidFill>
          <a:schemeClr val="tx1"/>
        </a:solidFill>
        <a:latin typeface="+mn-lt"/>
        <a:ea typeface="+mn-ea"/>
        <a:cs typeface="+mn-cs"/>
      </a:defRPr>
    </a:lvl2pPr>
    <a:lvl3pPr marL="914276" algn="l" defTabSz="914276" rtl="0" eaLnBrk="1" latinLnBrk="0" hangingPunct="1">
      <a:defRPr sz="1800" kern="1200">
        <a:solidFill>
          <a:schemeClr val="tx1"/>
        </a:solidFill>
        <a:latin typeface="+mn-lt"/>
        <a:ea typeface="+mn-ea"/>
        <a:cs typeface="+mn-cs"/>
      </a:defRPr>
    </a:lvl3pPr>
    <a:lvl4pPr marL="1371414" algn="l" defTabSz="914276" rtl="0" eaLnBrk="1" latinLnBrk="0" hangingPunct="1">
      <a:defRPr sz="1800" kern="1200">
        <a:solidFill>
          <a:schemeClr val="tx1"/>
        </a:solidFill>
        <a:latin typeface="+mn-lt"/>
        <a:ea typeface="+mn-ea"/>
        <a:cs typeface="+mn-cs"/>
      </a:defRPr>
    </a:lvl4pPr>
    <a:lvl5pPr marL="1828552" algn="l" defTabSz="914276" rtl="0" eaLnBrk="1" latinLnBrk="0" hangingPunct="1">
      <a:defRPr sz="1800" kern="1200">
        <a:solidFill>
          <a:schemeClr val="tx1"/>
        </a:solidFill>
        <a:latin typeface="+mn-lt"/>
        <a:ea typeface="+mn-ea"/>
        <a:cs typeface="+mn-cs"/>
      </a:defRPr>
    </a:lvl5pPr>
    <a:lvl6pPr marL="2285690" algn="l" defTabSz="914276" rtl="0" eaLnBrk="1" latinLnBrk="0" hangingPunct="1">
      <a:defRPr sz="1800" kern="1200">
        <a:solidFill>
          <a:schemeClr val="tx1"/>
        </a:solidFill>
        <a:latin typeface="+mn-lt"/>
        <a:ea typeface="+mn-ea"/>
        <a:cs typeface="+mn-cs"/>
      </a:defRPr>
    </a:lvl6pPr>
    <a:lvl7pPr marL="2742828" algn="l" defTabSz="914276" rtl="0" eaLnBrk="1" latinLnBrk="0" hangingPunct="1">
      <a:defRPr sz="1800" kern="1200">
        <a:solidFill>
          <a:schemeClr val="tx1"/>
        </a:solidFill>
        <a:latin typeface="+mn-lt"/>
        <a:ea typeface="+mn-ea"/>
        <a:cs typeface="+mn-cs"/>
      </a:defRPr>
    </a:lvl7pPr>
    <a:lvl8pPr marL="3199966" algn="l" defTabSz="914276" rtl="0" eaLnBrk="1" latinLnBrk="0" hangingPunct="1">
      <a:defRPr sz="1800" kern="1200">
        <a:solidFill>
          <a:schemeClr val="tx1"/>
        </a:solidFill>
        <a:latin typeface="+mn-lt"/>
        <a:ea typeface="+mn-ea"/>
        <a:cs typeface="+mn-cs"/>
      </a:defRPr>
    </a:lvl8pPr>
    <a:lvl9pPr marL="3657104" algn="l" defTabSz="914276"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863D"/>
    <a:srgbClr val="F6BB00"/>
    <a:srgbClr val="A9DA74"/>
    <a:srgbClr val="EBF6F9"/>
    <a:srgbClr val="FBD6B7"/>
    <a:srgbClr val="E824B5"/>
    <a:srgbClr val="00DA63"/>
    <a:srgbClr val="0DFF7A"/>
    <a:srgbClr val="BEE395"/>
    <a:srgbClr val="009E4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88" d="100"/>
          <a:sy n="88" d="100"/>
        </p:scale>
        <p:origin x="640" y="40"/>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notesMaster" Target="notesMasters/notesMaster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31BC2AF-ECAD-4B64-9E5E-57F7F29CBAD2}" type="datetimeFigureOut">
              <a:rPr lang="en-US" smtClean="0"/>
              <a:t>4/18/2024</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AFEA3F6-B450-4284-BB2C-4DA94784FDB0}" type="slidenum">
              <a:rPr lang="en-US" smtClean="0"/>
              <a:t>‹#›</a:t>
            </a:fld>
            <a:endParaRPr lang="en-US"/>
          </a:p>
        </p:txBody>
      </p:sp>
    </p:spTree>
    <p:extLst>
      <p:ext uri="{BB962C8B-B14F-4D97-AF65-F5344CB8AC3E}">
        <p14:creationId xmlns:p14="http://schemas.microsoft.com/office/powerpoint/2010/main" val="225427220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GV cho hs chọn</a:t>
            </a:r>
            <a:r>
              <a:rPr lang="en-US" baseline="0" smtClean="0"/>
              <a:t> từ. HS chọn vào từ nào thì GV nhấp vào từ đó. Nhấp đúng từ “quây quần” thì nó sẽ di chuyển về chỗ trống. Sau đó enter là câu mẫu viết vở sẽ xuất hiện</a:t>
            </a:r>
            <a:endParaRPr lang="en-US"/>
          </a:p>
        </p:txBody>
      </p:sp>
      <p:sp>
        <p:nvSpPr>
          <p:cNvPr id="4" name="Slide Number Placeholder 3"/>
          <p:cNvSpPr>
            <a:spLocks noGrp="1"/>
          </p:cNvSpPr>
          <p:nvPr>
            <p:ph type="sldNum" sz="quarter" idx="10"/>
          </p:nvPr>
        </p:nvSpPr>
        <p:spPr/>
        <p:txBody>
          <a:bodyPr/>
          <a:lstStyle/>
          <a:p>
            <a:fld id="{7AFEA3F6-B450-4284-BB2C-4DA94784FDB0}" type="slidenum">
              <a:rPr lang="en-US" smtClean="0"/>
              <a:t>4</a:t>
            </a:fld>
            <a:endParaRPr lang="en-US"/>
          </a:p>
        </p:txBody>
      </p:sp>
    </p:spTree>
    <p:extLst>
      <p:ext uri="{BB962C8B-B14F-4D97-AF65-F5344CB8AC3E}">
        <p14:creationId xmlns:p14="http://schemas.microsoft.com/office/powerpoint/2010/main" val="139363760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GV linh động</a:t>
            </a:r>
            <a:r>
              <a:rPr lang="en-US" baseline="0" smtClean="0"/>
              <a:t> tổ chức HĐ</a:t>
            </a:r>
            <a:endParaRPr lang="en-US"/>
          </a:p>
        </p:txBody>
      </p:sp>
      <p:sp>
        <p:nvSpPr>
          <p:cNvPr id="4" name="Slide Number Placeholder 3"/>
          <p:cNvSpPr>
            <a:spLocks noGrp="1"/>
          </p:cNvSpPr>
          <p:nvPr>
            <p:ph type="sldNum" sz="quarter" idx="10"/>
          </p:nvPr>
        </p:nvSpPr>
        <p:spPr/>
        <p:txBody>
          <a:bodyPr/>
          <a:lstStyle/>
          <a:p>
            <a:fld id="{7AFEA3F6-B450-4284-BB2C-4DA94784FDB0}" type="slidenum">
              <a:rPr lang="en-US" smtClean="0"/>
              <a:t>5</a:t>
            </a:fld>
            <a:endParaRPr lang="en-US"/>
          </a:p>
        </p:txBody>
      </p:sp>
    </p:spTree>
    <p:extLst>
      <p:ext uri="{BB962C8B-B14F-4D97-AF65-F5344CB8AC3E}">
        <p14:creationId xmlns:p14="http://schemas.microsoft.com/office/powerpoint/2010/main" val="421216491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20"/>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138" indent="0" algn="ctr">
              <a:buNone/>
              <a:defRPr>
                <a:solidFill>
                  <a:schemeClr val="tx1">
                    <a:tint val="75000"/>
                  </a:schemeClr>
                </a:solidFill>
              </a:defRPr>
            </a:lvl2pPr>
            <a:lvl3pPr marL="914276" indent="0" algn="ctr">
              <a:buNone/>
              <a:defRPr>
                <a:solidFill>
                  <a:schemeClr val="tx1">
                    <a:tint val="75000"/>
                  </a:schemeClr>
                </a:solidFill>
              </a:defRPr>
            </a:lvl3pPr>
            <a:lvl4pPr marL="1371414" indent="0" algn="ctr">
              <a:buNone/>
              <a:defRPr>
                <a:solidFill>
                  <a:schemeClr val="tx1">
                    <a:tint val="75000"/>
                  </a:schemeClr>
                </a:solidFill>
              </a:defRPr>
            </a:lvl4pPr>
            <a:lvl5pPr marL="1828552" indent="0" algn="ctr">
              <a:buNone/>
              <a:defRPr>
                <a:solidFill>
                  <a:schemeClr val="tx1">
                    <a:tint val="75000"/>
                  </a:schemeClr>
                </a:solidFill>
              </a:defRPr>
            </a:lvl5pPr>
            <a:lvl6pPr marL="2285690" indent="0" algn="ctr">
              <a:buNone/>
              <a:defRPr>
                <a:solidFill>
                  <a:schemeClr val="tx1">
                    <a:tint val="75000"/>
                  </a:schemeClr>
                </a:solidFill>
              </a:defRPr>
            </a:lvl6pPr>
            <a:lvl7pPr marL="2742828" indent="0" algn="ctr">
              <a:buNone/>
              <a:defRPr>
                <a:solidFill>
                  <a:schemeClr val="tx1">
                    <a:tint val="75000"/>
                  </a:schemeClr>
                </a:solidFill>
              </a:defRPr>
            </a:lvl7pPr>
            <a:lvl8pPr marL="3199966" indent="0" algn="ctr">
              <a:buNone/>
              <a:defRPr>
                <a:solidFill>
                  <a:schemeClr val="tx1">
                    <a:tint val="75000"/>
                  </a:schemeClr>
                </a:solidFill>
              </a:defRPr>
            </a:lvl8pPr>
            <a:lvl9pPr marL="3657104"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4CEF851F-4C9B-4ED8-A706-7687066F5A2C}" type="datetimeFigureOut">
              <a:rPr lang="en-US" smtClean="0"/>
              <a:t>4/18/2024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11269571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CEF851F-4C9B-4ED8-A706-7687066F5A2C}" type="datetimeFigureOut">
              <a:rPr lang="en-US" smtClean="0"/>
              <a:t>4/18/2024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150891381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CEF851F-4C9B-4ED8-A706-7687066F5A2C}" type="datetimeFigureOut">
              <a:rPr lang="en-US" smtClean="0"/>
              <a:t>4/18/2024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110668266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CEF851F-4C9B-4ED8-A706-7687066F5A2C}" type="datetimeFigureOut">
              <a:rPr lang="en-US" smtClean="0"/>
              <a:t>4/18/2024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282057391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138" indent="0">
              <a:buNone/>
              <a:defRPr sz="1800">
                <a:solidFill>
                  <a:schemeClr val="tx1">
                    <a:tint val="75000"/>
                  </a:schemeClr>
                </a:solidFill>
              </a:defRPr>
            </a:lvl2pPr>
            <a:lvl3pPr marL="914276" indent="0">
              <a:buNone/>
              <a:defRPr sz="1600">
                <a:solidFill>
                  <a:schemeClr val="tx1">
                    <a:tint val="75000"/>
                  </a:schemeClr>
                </a:solidFill>
              </a:defRPr>
            </a:lvl3pPr>
            <a:lvl4pPr marL="1371414" indent="0">
              <a:buNone/>
              <a:defRPr sz="1400">
                <a:solidFill>
                  <a:schemeClr val="tx1">
                    <a:tint val="75000"/>
                  </a:schemeClr>
                </a:solidFill>
              </a:defRPr>
            </a:lvl4pPr>
            <a:lvl5pPr marL="1828552" indent="0">
              <a:buNone/>
              <a:defRPr sz="1400">
                <a:solidFill>
                  <a:schemeClr val="tx1">
                    <a:tint val="75000"/>
                  </a:schemeClr>
                </a:solidFill>
              </a:defRPr>
            </a:lvl5pPr>
            <a:lvl6pPr marL="2285690" indent="0">
              <a:buNone/>
              <a:defRPr sz="1400">
                <a:solidFill>
                  <a:schemeClr val="tx1">
                    <a:tint val="75000"/>
                  </a:schemeClr>
                </a:solidFill>
              </a:defRPr>
            </a:lvl6pPr>
            <a:lvl7pPr marL="2742828" indent="0">
              <a:buNone/>
              <a:defRPr sz="1400">
                <a:solidFill>
                  <a:schemeClr val="tx1">
                    <a:tint val="75000"/>
                  </a:schemeClr>
                </a:solidFill>
              </a:defRPr>
            </a:lvl7pPr>
            <a:lvl8pPr marL="3199966" indent="0">
              <a:buNone/>
              <a:defRPr sz="1400">
                <a:solidFill>
                  <a:schemeClr val="tx1">
                    <a:tint val="75000"/>
                  </a:schemeClr>
                </a:solidFill>
              </a:defRPr>
            </a:lvl8pPr>
            <a:lvl9pPr marL="3657104"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CEF851F-4C9B-4ED8-A706-7687066F5A2C}" type="datetimeFigureOut">
              <a:rPr lang="en-US" smtClean="0"/>
              <a:t>4/18/2024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56017055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4CEF851F-4C9B-4ED8-A706-7687066F5A2C}" type="datetimeFigureOut">
              <a:rPr lang="en-US" smtClean="0"/>
              <a:t>4/18/2024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388020692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138" indent="0">
              <a:buNone/>
              <a:defRPr sz="2000" b="1"/>
            </a:lvl2pPr>
            <a:lvl3pPr marL="914276" indent="0">
              <a:buNone/>
              <a:defRPr sz="1800" b="1"/>
            </a:lvl3pPr>
            <a:lvl4pPr marL="1371414" indent="0">
              <a:buNone/>
              <a:defRPr sz="1600" b="1"/>
            </a:lvl4pPr>
            <a:lvl5pPr marL="1828552" indent="0">
              <a:buNone/>
              <a:defRPr sz="1600" b="1"/>
            </a:lvl5pPr>
            <a:lvl6pPr marL="2285690" indent="0">
              <a:buNone/>
              <a:defRPr sz="1600" b="1"/>
            </a:lvl6pPr>
            <a:lvl7pPr marL="2742828" indent="0">
              <a:buNone/>
              <a:defRPr sz="1600" b="1"/>
            </a:lvl7pPr>
            <a:lvl8pPr marL="3199966" indent="0">
              <a:buNone/>
              <a:defRPr sz="1600" b="1"/>
            </a:lvl8pPr>
            <a:lvl9pPr marL="3657104"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138" indent="0">
              <a:buNone/>
              <a:defRPr sz="2000" b="1"/>
            </a:lvl2pPr>
            <a:lvl3pPr marL="914276" indent="0">
              <a:buNone/>
              <a:defRPr sz="1800" b="1"/>
            </a:lvl3pPr>
            <a:lvl4pPr marL="1371414" indent="0">
              <a:buNone/>
              <a:defRPr sz="1600" b="1"/>
            </a:lvl4pPr>
            <a:lvl5pPr marL="1828552" indent="0">
              <a:buNone/>
              <a:defRPr sz="1600" b="1"/>
            </a:lvl5pPr>
            <a:lvl6pPr marL="2285690" indent="0">
              <a:buNone/>
              <a:defRPr sz="1600" b="1"/>
            </a:lvl6pPr>
            <a:lvl7pPr marL="2742828" indent="0">
              <a:buNone/>
              <a:defRPr sz="1600" b="1"/>
            </a:lvl7pPr>
            <a:lvl8pPr marL="3199966" indent="0">
              <a:buNone/>
              <a:defRPr sz="1600" b="1"/>
            </a:lvl8pPr>
            <a:lvl9pPr marL="3657104"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4CEF851F-4C9B-4ED8-A706-7687066F5A2C}" type="datetimeFigureOut">
              <a:rPr lang="en-US" smtClean="0"/>
              <a:t>4/18/2024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82069955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4CEF851F-4C9B-4ED8-A706-7687066F5A2C}" type="datetimeFigureOut">
              <a:rPr lang="en-US" smtClean="0"/>
              <a:t>4/18/2024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275719709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CEF851F-4C9B-4ED8-A706-7687066F5A2C}" type="datetimeFigureOut">
              <a:rPr lang="en-US" smtClean="0"/>
              <a:t>4/18/2024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358874948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9"/>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138" indent="0">
              <a:buNone/>
              <a:defRPr sz="1200"/>
            </a:lvl2pPr>
            <a:lvl3pPr marL="914276" indent="0">
              <a:buNone/>
              <a:defRPr sz="1000"/>
            </a:lvl3pPr>
            <a:lvl4pPr marL="1371414" indent="0">
              <a:buNone/>
              <a:defRPr sz="900"/>
            </a:lvl4pPr>
            <a:lvl5pPr marL="1828552" indent="0">
              <a:buNone/>
              <a:defRPr sz="900"/>
            </a:lvl5pPr>
            <a:lvl6pPr marL="2285690" indent="0">
              <a:buNone/>
              <a:defRPr sz="900"/>
            </a:lvl6pPr>
            <a:lvl7pPr marL="2742828" indent="0">
              <a:buNone/>
              <a:defRPr sz="900"/>
            </a:lvl7pPr>
            <a:lvl8pPr marL="3199966" indent="0">
              <a:buNone/>
              <a:defRPr sz="900"/>
            </a:lvl8pPr>
            <a:lvl9pPr marL="3657104"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CEF851F-4C9B-4ED8-A706-7687066F5A2C}" type="datetimeFigureOut">
              <a:rPr lang="en-US" smtClean="0"/>
              <a:t>4/18/2024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232287834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138" indent="0">
              <a:buNone/>
              <a:defRPr sz="2800"/>
            </a:lvl2pPr>
            <a:lvl3pPr marL="914276" indent="0">
              <a:buNone/>
              <a:defRPr sz="2400"/>
            </a:lvl3pPr>
            <a:lvl4pPr marL="1371414" indent="0">
              <a:buNone/>
              <a:defRPr sz="2000"/>
            </a:lvl4pPr>
            <a:lvl5pPr marL="1828552" indent="0">
              <a:buNone/>
              <a:defRPr sz="2000"/>
            </a:lvl5pPr>
            <a:lvl6pPr marL="2285690" indent="0">
              <a:buNone/>
              <a:defRPr sz="2000"/>
            </a:lvl6pPr>
            <a:lvl7pPr marL="2742828" indent="0">
              <a:buNone/>
              <a:defRPr sz="2000"/>
            </a:lvl7pPr>
            <a:lvl8pPr marL="3199966" indent="0">
              <a:buNone/>
              <a:defRPr sz="2000"/>
            </a:lvl8pPr>
            <a:lvl9pPr marL="3657104"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138" indent="0">
              <a:buNone/>
              <a:defRPr sz="1200"/>
            </a:lvl2pPr>
            <a:lvl3pPr marL="914276" indent="0">
              <a:buNone/>
              <a:defRPr sz="1000"/>
            </a:lvl3pPr>
            <a:lvl4pPr marL="1371414" indent="0">
              <a:buNone/>
              <a:defRPr sz="900"/>
            </a:lvl4pPr>
            <a:lvl5pPr marL="1828552" indent="0">
              <a:buNone/>
              <a:defRPr sz="900"/>
            </a:lvl5pPr>
            <a:lvl6pPr marL="2285690" indent="0">
              <a:buNone/>
              <a:defRPr sz="900"/>
            </a:lvl6pPr>
            <a:lvl7pPr marL="2742828" indent="0">
              <a:buNone/>
              <a:defRPr sz="900"/>
            </a:lvl7pPr>
            <a:lvl8pPr marL="3199966" indent="0">
              <a:buNone/>
              <a:defRPr sz="900"/>
            </a:lvl8pPr>
            <a:lvl9pPr marL="3657104"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CEF851F-4C9B-4ED8-A706-7687066F5A2C}" type="datetimeFigureOut">
              <a:rPr lang="en-US" smtClean="0"/>
              <a:t>4/18/2024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223242707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28" tIns="45714" rIns="91428" bIns="45714"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91428" tIns="45714" rIns="91428" bIns="45714"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3"/>
            <a:ext cx="2133600" cy="273844"/>
          </a:xfrm>
          <a:prstGeom prst="rect">
            <a:avLst/>
          </a:prstGeom>
        </p:spPr>
        <p:txBody>
          <a:bodyPr vert="horz" lIns="91428" tIns="45714" rIns="91428" bIns="45714" rtlCol="0" anchor="ctr"/>
          <a:lstStyle>
            <a:lvl1pPr algn="l">
              <a:defRPr sz="1200">
                <a:solidFill>
                  <a:schemeClr val="tx1">
                    <a:tint val="75000"/>
                  </a:schemeClr>
                </a:solidFill>
              </a:defRPr>
            </a:lvl1pPr>
          </a:lstStyle>
          <a:p>
            <a:fld id="{4CEF851F-4C9B-4ED8-A706-7687066F5A2C}" type="datetimeFigureOut">
              <a:rPr lang="en-US" smtClean="0"/>
              <a:t>4/18/2024</a:t>
            </a:fld>
            <a:endParaRPr lang="en-US"/>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28" tIns="45714" rIns="91428" bIns="45714"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28" tIns="45714" rIns="91428" bIns="45714" rtlCol="0" anchor="ctr"/>
          <a:lstStyle>
            <a:lvl1pPr algn="r">
              <a:defRPr sz="1200">
                <a:solidFill>
                  <a:schemeClr val="tx1">
                    <a:tint val="75000"/>
                  </a:schemeClr>
                </a:solidFill>
              </a:defRPr>
            </a:lvl1pPr>
          </a:lstStyle>
          <a:p>
            <a:fld id="{46F2045C-80A1-433A-B3B9-3018D210B466}" type="slidenum">
              <a:rPr lang="en-US" smtClean="0"/>
              <a:t>‹#›</a:t>
            </a:fld>
            <a:endParaRPr lang="en-US"/>
          </a:p>
        </p:txBody>
      </p:sp>
    </p:spTree>
    <p:extLst>
      <p:ext uri="{BB962C8B-B14F-4D97-AF65-F5344CB8AC3E}">
        <p14:creationId xmlns:p14="http://schemas.microsoft.com/office/powerpoint/2010/main" val="121817788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276" rtl="0" eaLnBrk="1" latinLnBrk="0" hangingPunct="1">
        <a:spcBef>
          <a:spcPct val="0"/>
        </a:spcBef>
        <a:buNone/>
        <a:defRPr sz="4400" kern="1200">
          <a:solidFill>
            <a:schemeClr val="tx1"/>
          </a:solidFill>
          <a:latin typeface="+mj-lt"/>
          <a:ea typeface="+mj-ea"/>
          <a:cs typeface="+mj-cs"/>
        </a:defRPr>
      </a:lvl1pPr>
    </p:titleStyle>
    <p:bodyStyle>
      <a:lvl1pPr marL="342853" indent="-342853" algn="l" defTabSz="914276"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849" indent="-285711" algn="l" defTabSz="914276"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2845" indent="-228569" algn="l" defTabSz="914276"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599983" indent="-228569" algn="l" defTabSz="914276"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121" indent="-228569" algn="l" defTabSz="914276"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259" indent="-228569" algn="l" defTabSz="914276"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397" indent="-228569" algn="l" defTabSz="914276"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535" indent="-228569" algn="l" defTabSz="914276"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5673" indent="-228569" algn="l" defTabSz="914276"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276" rtl="0" eaLnBrk="1" latinLnBrk="0" hangingPunct="1">
        <a:defRPr sz="1800" kern="1200">
          <a:solidFill>
            <a:schemeClr val="tx1"/>
          </a:solidFill>
          <a:latin typeface="+mn-lt"/>
          <a:ea typeface="+mn-ea"/>
          <a:cs typeface="+mn-cs"/>
        </a:defRPr>
      </a:lvl1pPr>
      <a:lvl2pPr marL="457138" algn="l" defTabSz="914276" rtl="0" eaLnBrk="1" latinLnBrk="0" hangingPunct="1">
        <a:defRPr sz="1800" kern="1200">
          <a:solidFill>
            <a:schemeClr val="tx1"/>
          </a:solidFill>
          <a:latin typeface="+mn-lt"/>
          <a:ea typeface="+mn-ea"/>
          <a:cs typeface="+mn-cs"/>
        </a:defRPr>
      </a:lvl2pPr>
      <a:lvl3pPr marL="914276" algn="l" defTabSz="914276" rtl="0" eaLnBrk="1" latinLnBrk="0" hangingPunct="1">
        <a:defRPr sz="1800" kern="1200">
          <a:solidFill>
            <a:schemeClr val="tx1"/>
          </a:solidFill>
          <a:latin typeface="+mn-lt"/>
          <a:ea typeface="+mn-ea"/>
          <a:cs typeface="+mn-cs"/>
        </a:defRPr>
      </a:lvl3pPr>
      <a:lvl4pPr marL="1371414" algn="l" defTabSz="914276" rtl="0" eaLnBrk="1" latinLnBrk="0" hangingPunct="1">
        <a:defRPr sz="1800" kern="1200">
          <a:solidFill>
            <a:schemeClr val="tx1"/>
          </a:solidFill>
          <a:latin typeface="+mn-lt"/>
          <a:ea typeface="+mn-ea"/>
          <a:cs typeface="+mn-cs"/>
        </a:defRPr>
      </a:lvl4pPr>
      <a:lvl5pPr marL="1828552" algn="l" defTabSz="914276" rtl="0" eaLnBrk="1" latinLnBrk="0" hangingPunct="1">
        <a:defRPr sz="1800" kern="1200">
          <a:solidFill>
            <a:schemeClr val="tx1"/>
          </a:solidFill>
          <a:latin typeface="+mn-lt"/>
          <a:ea typeface="+mn-ea"/>
          <a:cs typeface="+mn-cs"/>
        </a:defRPr>
      </a:lvl5pPr>
      <a:lvl6pPr marL="2285690" algn="l" defTabSz="914276" rtl="0" eaLnBrk="1" latinLnBrk="0" hangingPunct="1">
        <a:defRPr sz="1800" kern="1200">
          <a:solidFill>
            <a:schemeClr val="tx1"/>
          </a:solidFill>
          <a:latin typeface="+mn-lt"/>
          <a:ea typeface="+mn-ea"/>
          <a:cs typeface="+mn-cs"/>
        </a:defRPr>
      </a:lvl6pPr>
      <a:lvl7pPr marL="2742828" algn="l" defTabSz="914276" rtl="0" eaLnBrk="1" latinLnBrk="0" hangingPunct="1">
        <a:defRPr sz="1800" kern="1200">
          <a:solidFill>
            <a:schemeClr val="tx1"/>
          </a:solidFill>
          <a:latin typeface="+mn-lt"/>
          <a:ea typeface="+mn-ea"/>
          <a:cs typeface="+mn-cs"/>
        </a:defRPr>
      </a:lvl7pPr>
      <a:lvl8pPr marL="3199966" algn="l" defTabSz="914276" rtl="0" eaLnBrk="1" latinLnBrk="0" hangingPunct="1">
        <a:defRPr sz="1800" kern="1200">
          <a:solidFill>
            <a:schemeClr val="tx1"/>
          </a:solidFill>
          <a:latin typeface="+mn-lt"/>
          <a:ea typeface="+mn-ea"/>
          <a:cs typeface="+mn-cs"/>
        </a:defRPr>
      </a:lvl8pPr>
      <a:lvl9pPr marL="3657104" algn="l" defTabSz="914276"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video" Target="../media/media1.mp4"/><Relationship Id="rId1" Type="http://schemas.microsoft.com/office/2007/relationships/media" Target="../media/media1.mp4"/><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audio" Target="../media/audio2.wav"/></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27000"/>
          </a:stretch>
        </a:blipFill>
        <a:effectLst/>
      </p:bgPr>
    </p:bg>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62011" y="819150"/>
            <a:ext cx="5449887" cy="1603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69445032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Bài hát buổi sáng VTV7.mp4">
            <a:hlinkClick r:id="" action="ppaction://media"/>
          </p:cNvPr>
          <p:cNvPicPr>
            <a:picLocks noChangeAspect="1"/>
          </p:cNvPicPr>
          <p:nvPr>
            <a:videoFile r:link="rId2"/>
            <p:extLst>
              <p:ext uri="{DAA4B4D4-6D71-4841-9C94-3DE7FCFB9230}">
                <p14:media xmlns:p14="http://schemas.microsoft.com/office/powerpoint/2010/main" r:embed="rId1"/>
              </p:ext>
            </p:extLst>
          </p:nvPr>
        </p:nvPicPr>
        <p:blipFill>
          <a:blip r:embed="rId4"/>
          <a:stretch>
            <a:fillRect/>
          </a:stretch>
        </p:blipFill>
        <p:spPr>
          <a:xfrm>
            <a:off x="152400" y="133350"/>
            <a:ext cx="8842664" cy="4973853"/>
          </a:xfrm>
          <a:prstGeom prst="rect">
            <a:avLst/>
          </a:prstGeom>
        </p:spPr>
      </p:pic>
    </p:spTree>
    <p:extLst>
      <p:ext uri="{BB962C8B-B14F-4D97-AF65-F5344CB8AC3E}">
        <p14:creationId xmlns:p14="http://schemas.microsoft.com/office/powerpoint/2010/main" val="15146351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2966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4"/>
                </p:tgtEl>
              </p:cMediaNode>
            </p:video>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Flowchart: Document 17"/>
          <p:cNvSpPr/>
          <p:nvPr/>
        </p:nvSpPr>
        <p:spPr>
          <a:xfrm>
            <a:off x="-17799" y="-14642"/>
            <a:ext cx="9252641" cy="1943558"/>
          </a:xfrm>
          <a:custGeom>
            <a:avLst/>
            <a:gdLst>
              <a:gd name="connsiteX0" fmla="*/ 0 w 21600"/>
              <a:gd name="connsiteY0" fmla="*/ 0 h 21600"/>
              <a:gd name="connsiteX1" fmla="*/ 21600 w 21600"/>
              <a:gd name="connsiteY1" fmla="*/ 0 h 21600"/>
              <a:gd name="connsiteX2" fmla="*/ 21600 w 21600"/>
              <a:gd name="connsiteY2" fmla="*/ 17322 h 21600"/>
              <a:gd name="connsiteX3" fmla="*/ 0 w 21600"/>
              <a:gd name="connsiteY3" fmla="*/ 20172 h 21600"/>
              <a:gd name="connsiteX4" fmla="*/ 0 w 21600"/>
              <a:gd name="connsiteY4" fmla="*/ 0 h 21600"/>
              <a:gd name="connsiteX0" fmla="*/ 0 w 21600"/>
              <a:gd name="connsiteY0" fmla="*/ 0 h 17322"/>
              <a:gd name="connsiteX1" fmla="*/ 21600 w 21600"/>
              <a:gd name="connsiteY1" fmla="*/ 0 h 17322"/>
              <a:gd name="connsiteX2" fmla="*/ 21600 w 21600"/>
              <a:gd name="connsiteY2" fmla="*/ 17322 h 17322"/>
              <a:gd name="connsiteX3" fmla="*/ 50 w 21600"/>
              <a:gd name="connsiteY3" fmla="*/ 13503 h 17322"/>
              <a:gd name="connsiteX4" fmla="*/ 0 w 21600"/>
              <a:gd name="connsiteY4" fmla="*/ 0 h 17322"/>
              <a:gd name="connsiteX0" fmla="*/ 0 w 21600"/>
              <a:gd name="connsiteY0" fmla="*/ 0 h 18888"/>
              <a:gd name="connsiteX1" fmla="*/ 21600 w 21600"/>
              <a:gd name="connsiteY1" fmla="*/ 0 h 18888"/>
              <a:gd name="connsiteX2" fmla="*/ 21600 w 21600"/>
              <a:gd name="connsiteY2" fmla="*/ 17322 h 18888"/>
              <a:gd name="connsiteX3" fmla="*/ 50 w 21600"/>
              <a:gd name="connsiteY3" fmla="*/ 13503 h 18888"/>
              <a:gd name="connsiteX4" fmla="*/ 0 w 21600"/>
              <a:gd name="connsiteY4" fmla="*/ 0 h 18888"/>
              <a:gd name="connsiteX0" fmla="*/ 0 w 21600"/>
              <a:gd name="connsiteY0" fmla="*/ 0 h 18322"/>
              <a:gd name="connsiteX1" fmla="*/ 21600 w 21600"/>
              <a:gd name="connsiteY1" fmla="*/ 0 h 18322"/>
              <a:gd name="connsiteX2" fmla="*/ 21600 w 21600"/>
              <a:gd name="connsiteY2" fmla="*/ 17322 h 18322"/>
              <a:gd name="connsiteX3" fmla="*/ 15726 w 21600"/>
              <a:gd name="connsiteY3" fmla="*/ 14955 h 18322"/>
              <a:gd name="connsiteX4" fmla="*/ 50 w 21600"/>
              <a:gd name="connsiteY4" fmla="*/ 13503 h 18322"/>
              <a:gd name="connsiteX5" fmla="*/ 0 w 21600"/>
              <a:gd name="connsiteY5" fmla="*/ 0 h 18322"/>
              <a:gd name="connsiteX0" fmla="*/ 0 w 21600"/>
              <a:gd name="connsiteY0" fmla="*/ 0 h 18400"/>
              <a:gd name="connsiteX1" fmla="*/ 21600 w 21600"/>
              <a:gd name="connsiteY1" fmla="*/ 0 h 18400"/>
              <a:gd name="connsiteX2" fmla="*/ 21600 w 21600"/>
              <a:gd name="connsiteY2" fmla="*/ 17322 h 18400"/>
              <a:gd name="connsiteX3" fmla="*/ 15726 w 21600"/>
              <a:gd name="connsiteY3" fmla="*/ 14955 h 18400"/>
              <a:gd name="connsiteX4" fmla="*/ 5570 w 21600"/>
              <a:gd name="connsiteY4" fmla="*/ 18390 h 18400"/>
              <a:gd name="connsiteX5" fmla="*/ 50 w 21600"/>
              <a:gd name="connsiteY5" fmla="*/ 13503 h 18400"/>
              <a:gd name="connsiteX6" fmla="*/ 0 w 21600"/>
              <a:gd name="connsiteY6" fmla="*/ 0 h 18400"/>
              <a:gd name="connsiteX0" fmla="*/ 0 w 21600"/>
              <a:gd name="connsiteY0" fmla="*/ 0 h 18400"/>
              <a:gd name="connsiteX1" fmla="*/ 21600 w 21600"/>
              <a:gd name="connsiteY1" fmla="*/ 0 h 18400"/>
              <a:gd name="connsiteX2" fmla="*/ 21600 w 21600"/>
              <a:gd name="connsiteY2" fmla="*/ 17322 h 18400"/>
              <a:gd name="connsiteX3" fmla="*/ 15726 w 21600"/>
              <a:gd name="connsiteY3" fmla="*/ 14955 h 18400"/>
              <a:gd name="connsiteX4" fmla="*/ 5570 w 21600"/>
              <a:gd name="connsiteY4" fmla="*/ 18390 h 18400"/>
              <a:gd name="connsiteX5" fmla="*/ 50 w 21600"/>
              <a:gd name="connsiteY5" fmla="*/ 13503 h 18400"/>
              <a:gd name="connsiteX6" fmla="*/ 0 w 21600"/>
              <a:gd name="connsiteY6" fmla="*/ 0 h 18400"/>
              <a:gd name="connsiteX0" fmla="*/ 0 w 21600"/>
              <a:gd name="connsiteY0" fmla="*/ 0 h 18400"/>
              <a:gd name="connsiteX1" fmla="*/ 21600 w 21600"/>
              <a:gd name="connsiteY1" fmla="*/ 0 h 18400"/>
              <a:gd name="connsiteX2" fmla="*/ 21499 w 21600"/>
              <a:gd name="connsiteY2" fmla="*/ 15907 h 18400"/>
              <a:gd name="connsiteX3" fmla="*/ 15726 w 21600"/>
              <a:gd name="connsiteY3" fmla="*/ 14955 h 18400"/>
              <a:gd name="connsiteX4" fmla="*/ 5570 w 21600"/>
              <a:gd name="connsiteY4" fmla="*/ 18390 h 18400"/>
              <a:gd name="connsiteX5" fmla="*/ 50 w 21600"/>
              <a:gd name="connsiteY5" fmla="*/ 13503 h 18400"/>
              <a:gd name="connsiteX6" fmla="*/ 0 w 21600"/>
              <a:gd name="connsiteY6" fmla="*/ 0 h 18400"/>
              <a:gd name="connsiteX0" fmla="*/ 0 w 21600"/>
              <a:gd name="connsiteY0" fmla="*/ 0 h 18736"/>
              <a:gd name="connsiteX1" fmla="*/ 21600 w 21600"/>
              <a:gd name="connsiteY1" fmla="*/ 0 h 18736"/>
              <a:gd name="connsiteX2" fmla="*/ 21524 w 21600"/>
              <a:gd name="connsiteY2" fmla="*/ 18736 h 18736"/>
              <a:gd name="connsiteX3" fmla="*/ 15726 w 21600"/>
              <a:gd name="connsiteY3" fmla="*/ 14955 h 18736"/>
              <a:gd name="connsiteX4" fmla="*/ 5570 w 21600"/>
              <a:gd name="connsiteY4" fmla="*/ 18390 h 18736"/>
              <a:gd name="connsiteX5" fmla="*/ 50 w 21600"/>
              <a:gd name="connsiteY5" fmla="*/ 13503 h 18736"/>
              <a:gd name="connsiteX6" fmla="*/ 0 w 21600"/>
              <a:gd name="connsiteY6" fmla="*/ 0 h 18736"/>
              <a:gd name="connsiteX0" fmla="*/ 0 w 21600"/>
              <a:gd name="connsiteY0" fmla="*/ 0 h 18736"/>
              <a:gd name="connsiteX1" fmla="*/ 21600 w 21600"/>
              <a:gd name="connsiteY1" fmla="*/ 0 h 18736"/>
              <a:gd name="connsiteX2" fmla="*/ 21524 w 21600"/>
              <a:gd name="connsiteY2" fmla="*/ 18736 h 18736"/>
              <a:gd name="connsiteX3" fmla="*/ 15726 w 21600"/>
              <a:gd name="connsiteY3" fmla="*/ 14147 h 18736"/>
              <a:gd name="connsiteX4" fmla="*/ 5570 w 21600"/>
              <a:gd name="connsiteY4" fmla="*/ 18390 h 18736"/>
              <a:gd name="connsiteX5" fmla="*/ 50 w 21600"/>
              <a:gd name="connsiteY5" fmla="*/ 13503 h 18736"/>
              <a:gd name="connsiteX6" fmla="*/ 0 w 21600"/>
              <a:gd name="connsiteY6" fmla="*/ 0 h 18736"/>
              <a:gd name="connsiteX0" fmla="*/ 0 w 21600"/>
              <a:gd name="connsiteY0" fmla="*/ 0 h 19811"/>
              <a:gd name="connsiteX1" fmla="*/ 21600 w 21600"/>
              <a:gd name="connsiteY1" fmla="*/ 0 h 19811"/>
              <a:gd name="connsiteX2" fmla="*/ 21524 w 21600"/>
              <a:gd name="connsiteY2" fmla="*/ 18736 h 19811"/>
              <a:gd name="connsiteX3" fmla="*/ 15726 w 21600"/>
              <a:gd name="connsiteY3" fmla="*/ 14147 h 19811"/>
              <a:gd name="connsiteX4" fmla="*/ 5545 w 21600"/>
              <a:gd name="connsiteY4" fmla="*/ 19805 h 19811"/>
              <a:gd name="connsiteX5" fmla="*/ 50 w 21600"/>
              <a:gd name="connsiteY5" fmla="*/ 13503 h 19811"/>
              <a:gd name="connsiteX6" fmla="*/ 0 w 21600"/>
              <a:gd name="connsiteY6" fmla="*/ 0 h 19811"/>
              <a:gd name="connsiteX0" fmla="*/ 0 w 21600"/>
              <a:gd name="connsiteY0" fmla="*/ 0 h 19811"/>
              <a:gd name="connsiteX1" fmla="*/ 21600 w 21600"/>
              <a:gd name="connsiteY1" fmla="*/ 0 h 19811"/>
              <a:gd name="connsiteX2" fmla="*/ 21524 w 21600"/>
              <a:gd name="connsiteY2" fmla="*/ 18736 h 19811"/>
              <a:gd name="connsiteX3" fmla="*/ 15726 w 21600"/>
              <a:gd name="connsiteY3" fmla="*/ 14147 h 19811"/>
              <a:gd name="connsiteX4" fmla="*/ 5545 w 21600"/>
              <a:gd name="connsiteY4" fmla="*/ 19805 h 19811"/>
              <a:gd name="connsiteX5" fmla="*/ 25 w 21600"/>
              <a:gd name="connsiteY5" fmla="*/ 17343 h 19811"/>
              <a:gd name="connsiteX6" fmla="*/ 0 w 21600"/>
              <a:gd name="connsiteY6" fmla="*/ 0 h 19811"/>
              <a:gd name="connsiteX0" fmla="*/ 0 w 21600"/>
              <a:gd name="connsiteY0" fmla="*/ 0 h 19811"/>
              <a:gd name="connsiteX1" fmla="*/ 21600 w 21600"/>
              <a:gd name="connsiteY1" fmla="*/ 0 h 19811"/>
              <a:gd name="connsiteX2" fmla="*/ 21524 w 21600"/>
              <a:gd name="connsiteY2" fmla="*/ 18736 h 19811"/>
              <a:gd name="connsiteX3" fmla="*/ 15726 w 21600"/>
              <a:gd name="connsiteY3" fmla="*/ 14147 h 19811"/>
              <a:gd name="connsiteX4" fmla="*/ 5545 w 21600"/>
              <a:gd name="connsiteY4" fmla="*/ 19805 h 19811"/>
              <a:gd name="connsiteX5" fmla="*/ 25 w 21600"/>
              <a:gd name="connsiteY5" fmla="*/ 17343 h 19811"/>
              <a:gd name="connsiteX6" fmla="*/ 0 w 21600"/>
              <a:gd name="connsiteY6" fmla="*/ 0 h 19811"/>
              <a:gd name="connsiteX0" fmla="*/ 0 w 21600"/>
              <a:gd name="connsiteY0" fmla="*/ 0 h 20417"/>
              <a:gd name="connsiteX1" fmla="*/ 21600 w 21600"/>
              <a:gd name="connsiteY1" fmla="*/ 0 h 20417"/>
              <a:gd name="connsiteX2" fmla="*/ 21524 w 21600"/>
              <a:gd name="connsiteY2" fmla="*/ 18736 h 20417"/>
              <a:gd name="connsiteX3" fmla="*/ 15726 w 21600"/>
              <a:gd name="connsiteY3" fmla="*/ 14147 h 20417"/>
              <a:gd name="connsiteX4" fmla="*/ 8393 w 21600"/>
              <a:gd name="connsiteY4" fmla="*/ 20411 h 20417"/>
              <a:gd name="connsiteX5" fmla="*/ 25 w 21600"/>
              <a:gd name="connsiteY5" fmla="*/ 17343 h 20417"/>
              <a:gd name="connsiteX6" fmla="*/ 0 w 21600"/>
              <a:gd name="connsiteY6" fmla="*/ 0 h 20417"/>
              <a:gd name="connsiteX0" fmla="*/ 0 w 21600"/>
              <a:gd name="connsiteY0" fmla="*/ 0 h 20605"/>
              <a:gd name="connsiteX1" fmla="*/ 21600 w 21600"/>
              <a:gd name="connsiteY1" fmla="*/ 0 h 20605"/>
              <a:gd name="connsiteX2" fmla="*/ 21524 w 21600"/>
              <a:gd name="connsiteY2" fmla="*/ 18736 h 20605"/>
              <a:gd name="connsiteX3" fmla="*/ 15726 w 21600"/>
              <a:gd name="connsiteY3" fmla="*/ 14147 h 20605"/>
              <a:gd name="connsiteX4" fmla="*/ 8393 w 21600"/>
              <a:gd name="connsiteY4" fmla="*/ 20411 h 20605"/>
              <a:gd name="connsiteX5" fmla="*/ 25 w 21600"/>
              <a:gd name="connsiteY5" fmla="*/ 17343 h 20605"/>
              <a:gd name="connsiteX6" fmla="*/ 0 w 21600"/>
              <a:gd name="connsiteY6" fmla="*/ 0 h 20605"/>
              <a:gd name="connsiteX0" fmla="*/ 0 w 21600"/>
              <a:gd name="connsiteY0" fmla="*/ 0 h 20658"/>
              <a:gd name="connsiteX1" fmla="*/ 21600 w 21600"/>
              <a:gd name="connsiteY1" fmla="*/ 0 h 20658"/>
              <a:gd name="connsiteX2" fmla="*/ 21524 w 21600"/>
              <a:gd name="connsiteY2" fmla="*/ 18736 h 20658"/>
              <a:gd name="connsiteX3" fmla="*/ 15726 w 21600"/>
              <a:gd name="connsiteY3" fmla="*/ 14147 h 20658"/>
              <a:gd name="connsiteX4" fmla="*/ 8393 w 21600"/>
              <a:gd name="connsiteY4" fmla="*/ 20411 h 20658"/>
              <a:gd name="connsiteX5" fmla="*/ 101 w 21600"/>
              <a:gd name="connsiteY5" fmla="*/ 18151 h 20658"/>
              <a:gd name="connsiteX6" fmla="*/ 0 w 21600"/>
              <a:gd name="connsiteY6" fmla="*/ 0 h 20658"/>
              <a:gd name="connsiteX0" fmla="*/ 0 w 21600"/>
              <a:gd name="connsiteY0" fmla="*/ 0 h 20618"/>
              <a:gd name="connsiteX1" fmla="*/ 21600 w 21600"/>
              <a:gd name="connsiteY1" fmla="*/ 0 h 20618"/>
              <a:gd name="connsiteX2" fmla="*/ 21524 w 21600"/>
              <a:gd name="connsiteY2" fmla="*/ 18736 h 20618"/>
              <a:gd name="connsiteX3" fmla="*/ 15726 w 21600"/>
              <a:gd name="connsiteY3" fmla="*/ 14147 h 20618"/>
              <a:gd name="connsiteX4" fmla="*/ 8393 w 21600"/>
              <a:gd name="connsiteY4" fmla="*/ 20411 h 20618"/>
              <a:gd name="connsiteX5" fmla="*/ 101 w 21600"/>
              <a:gd name="connsiteY5" fmla="*/ 18151 h 20618"/>
              <a:gd name="connsiteX6" fmla="*/ 0 w 21600"/>
              <a:gd name="connsiteY6" fmla="*/ 0 h 20618"/>
              <a:gd name="connsiteX0" fmla="*/ 76 w 21676"/>
              <a:gd name="connsiteY0" fmla="*/ 0 h 20662"/>
              <a:gd name="connsiteX1" fmla="*/ 21676 w 21676"/>
              <a:gd name="connsiteY1" fmla="*/ 0 h 20662"/>
              <a:gd name="connsiteX2" fmla="*/ 21600 w 21676"/>
              <a:gd name="connsiteY2" fmla="*/ 18736 h 20662"/>
              <a:gd name="connsiteX3" fmla="*/ 15802 w 21676"/>
              <a:gd name="connsiteY3" fmla="*/ 14147 h 20662"/>
              <a:gd name="connsiteX4" fmla="*/ 8469 w 21676"/>
              <a:gd name="connsiteY4" fmla="*/ 20411 h 20662"/>
              <a:gd name="connsiteX5" fmla="*/ 1 w 21676"/>
              <a:gd name="connsiteY5" fmla="*/ 18757 h 20662"/>
              <a:gd name="connsiteX6" fmla="*/ 76 w 21676"/>
              <a:gd name="connsiteY6" fmla="*/ 0 h 20662"/>
              <a:gd name="connsiteX0" fmla="*/ 76 w 21676"/>
              <a:gd name="connsiteY0" fmla="*/ 0 h 23168"/>
              <a:gd name="connsiteX1" fmla="*/ 21676 w 21676"/>
              <a:gd name="connsiteY1" fmla="*/ 0 h 23168"/>
              <a:gd name="connsiteX2" fmla="*/ 21600 w 21676"/>
              <a:gd name="connsiteY2" fmla="*/ 18736 h 23168"/>
              <a:gd name="connsiteX3" fmla="*/ 15802 w 21676"/>
              <a:gd name="connsiteY3" fmla="*/ 14147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5802 w 21676"/>
              <a:gd name="connsiteY3" fmla="*/ 15764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5802 w 21676"/>
              <a:gd name="connsiteY3" fmla="*/ 15764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5802 w 21676"/>
              <a:gd name="connsiteY3" fmla="*/ 15764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7163 w 21676"/>
              <a:gd name="connsiteY3" fmla="*/ 16168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7793 w 21676"/>
              <a:gd name="connsiteY3" fmla="*/ 17785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793 w 21676"/>
              <a:gd name="connsiteY3" fmla="*/ 17785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793 w 21676"/>
              <a:gd name="connsiteY3" fmla="*/ 17785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25 w 21676"/>
              <a:gd name="connsiteY2" fmla="*/ 20757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50 w 21676"/>
              <a:gd name="connsiteY2" fmla="*/ 1792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50 w 21676"/>
              <a:gd name="connsiteY2" fmla="*/ 1792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50 w 21676"/>
              <a:gd name="connsiteY2" fmla="*/ 1792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25 w 21676"/>
              <a:gd name="connsiteY2" fmla="*/ 1893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25 w 21676"/>
              <a:gd name="connsiteY2" fmla="*/ 1893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225"/>
              <a:gd name="connsiteX1" fmla="*/ 21676 w 21676"/>
              <a:gd name="connsiteY1" fmla="*/ 0 h 23225"/>
              <a:gd name="connsiteX2" fmla="*/ 21625 w 21676"/>
              <a:gd name="connsiteY2" fmla="*/ 18938 h 23225"/>
              <a:gd name="connsiteX3" fmla="*/ 17591 w 21676"/>
              <a:gd name="connsiteY3" fmla="*/ 19806 h 23225"/>
              <a:gd name="connsiteX4" fmla="*/ 8469 w 21676"/>
              <a:gd name="connsiteY4" fmla="*/ 23038 h 23225"/>
              <a:gd name="connsiteX5" fmla="*/ 1 w 21676"/>
              <a:gd name="connsiteY5" fmla="*/ 20416 h 23225"/>
              <a:gd name="connsiteX6" fmla="*/ 76 w 21676"/>
              <a:gd name="connsiteY6" fmla="*/ 0 h 23225"/>
              <a:gd name="connsiteX0" fmla="*/ 76 w 21676"/>
              <a:gd name="connsiteY0" fmla="*/ 0 h 23225"/>
              <a:gd name="connsiteX1" fmla="*/ 21676 w 21676"/>
              <a:gd name="connsiteY1" fmla="*/ 0 h 23225"/>
              <a:gd name="connsiteX2" fmla="*/ 21625 w 21676"/>
              <a:gd name="connsiteY2" fmla="*/ 18938 h 23225"/>
              <a:gd name="connsiteX3" fmla="*/ 17591 w 21676"/>
              <a:gd name="connsiteY3" fmla="*/ 19806 h 23225"/>
              <a:gd name="connsiteX4" fmla="*/ 8290 w 21676"/>
              <a:gd name="connsiteY4" fmla="*/ 23038 h 23225"/>
              <a:gd name="connsiteX5" fmla="*/ 1 w 21676"/>
              <a:gd name="connsiteY5" fmla="*/ 20416 h 23225"/>
              <a:gd name="connsiteX6" fmla="*/ 76 w 21676"/>
              <a:gd name="connsiteY6" fmla="*/ 0 h 23225"/>
              <a:gd name="connsiteX0" fmla="*/ 76 w 21676"/>
              <a:gd name="connsiteY0" fmla="*/ 0 h 23054"/>
              <a:gd name="connsiteX1" fmla="*/ 21676 w 21676"/>
              <a:gd name="connsiteY1" fmla="*/ 0 h 23054"/>
              <a:gd name="connsiteX2" fmla="*/ 21625 w 21676"/>
              <a:gd name="connsiteY2" fmla="*/ 18938 h 23054"/>
              <a:gd name="connsiteX3" fmla="*/ 17591 w 21676"/>
              <a:gd name="connsiteY3" fmla="*/ 19806 h 23054"/>
              <a:gd name="connsiteX4" fmla="*/ 8290 w 21676"/>
              <a:gd name="connsiteY4" fmla="*/ 23038 h 23054"/>
              <a:gd name="connsiteX5" fmla="*/ 1 w 21676"/>
              <a:gd name="connsiteY5" fmla="*/ 20416 h 23054"/>
              <a:gd name="connsiteX6" fmla="*/ 76 w 21676"/>
              <a:gd name="connsiteY6" fmla="*/ 0 h 23054"/>
              <a:gd name="connsiteX0" fmla="*/ 76 w 21676"/>
              <a:gd name="connsiteY0" fmla="*/ 0 h 23038"/>
              <a:gd name="connsiteX1" fmla="*/ 21676 w 21676"/>
              <a:gd name="connsiteY1" fmla="*/ 0 h 23038"/>
              <a:gd name="connsiteX2" fmla="*/ 21625 w 21676"/>
              <a:gd name="connsiteY2" fmla="*/ 18938 h 23038"/>
              <a:gd name="connsiteX3" fmla="*/ 17591 w 21676"/>
              <a:gd name="connsiteY3" fmla="*/ 19806 h 23038"/>
              <a:gd name="connsiteX4" fmla="*/ 8290 w 21676"/>
              <a:gd name="connsiteY4" fmla="*/ 23038 h 23038"/>
              <a:gd name="connsiteX5" fmla="*/ 1 w 21676"/>
              <a:gd name="connsiteY5" fmla="*/ 20416 h 23038"/>
              <a:gd name="connsiteX6" fmla="*/ 76 w 21676"/>
              <a:gd name="connsiteY6" fmla="*/ 0 h 23038"/>
              <a:gd name="connsiteX0" fmla="*/ 76 w 21676"/>
              <a:gd name="connsiteY0" fmla="*/ 0 h 23038"/>
              <a:gd name="connsiteX1" fmla="*/ 21676 w 21676"/>
              <a:gd name="connsiteY1" fmla="*/ 0 h 23038"/>
              <a:gd name="connsiteX2" fmla="*/ 21625 w 21676"/>
              <a:gd name="connsiteY2" fmla="*/ 18938 h 23038"/>
              <a:gd name="connsiteX3" fmla="*/ 18037 w 21676"/>
              <a:gd name="connsiteY3" fmla="*/ 19806 h 23038"/>
              <a:gd name="connsiteX4" fmla="*/ 8290 w 21676"/>
              <a:gd name="connsiteY4" fmla="*/ 23038 h 23038"/>
              <a:gd name="connsiteX5" fmla="*/ 1 w 21676"/>
              <a:gd name="connsiteY5" fmla="*/ 20416 h 23038"/>
              <a:gd name="connsiteX6" fmla="*/ 76 w 21676"/>
              <a:gd name="connsiteY6" fmla="*/ 0 h 23038"/>
              <a:gd name="connsiteX0" fmla="*/ 76 w 21676"/>
              <a:gd name="connsiteY0" fmla="*/ 0 h 23038"/>
              <a:gd name="connsiteX1" fmla="*/ 21676 w 21676"/>
              <a:gd name="connsiteY1" fmla="*/ 0 h 23038"/>
              <a:gd name="connsiteX2" fmla="*/ 21625 w 21676"/>
              <a:gd name="connsiteY2" fmla="*/ 19390 h 23038"/>
              <a:gd name="connsiteX3" fmla="*/ 18037 w 21676"/>
              <a:gd name="connsiteY3" fmla="*/ 19806 h 23038"/>
              <a:gd name="connsiteX4" fmla="*/ 8290 w 21676"/>
              <a:gd name="connsiteY4" fmla="*/ 23038 h 23038"/>
              <a:gd name="connsiteX5" fmla="*/ 1 w 21676"/>
              <a:gd name="connsiteY5" fmla="*/ 20416 h 23038"/>
              <a:gd name="connsiteX6" fmla="*/ 76 w 21676"/>
              <a:gd name="connsiteY6" fmla="*/ 0 h 23038"/>
              <a:gd name="connsiteX0" fmla="*/ 76 w 21676"/>
              <a:gd name="connsiteY0" fmla="*/ 0 h 23038"/>
              <a:gd name="connsiteX1" fmla="*/ 21676 w 21676"/>
              <a:gd name="connsiteY1" fmla="*/ 0 h 23038"/>
              <a:gd name="connsiteX2" fmla="*/ 21625 w 21676"/>
              <a:gd name="connsiteY2" fmla="*/ 19390 h 23038"/>
              <a:gd name="connsiteX3" fmla="*/ 18037 w 21676"/>
              <a:gd name="connsiteY3" fmla="*/ 19806 h 23038"/>
              <a:gd name="connsiteX4" fmla="*/ 8290 w 21676"/>
              <a:gd name="connsiteY4" fmla="*/ 23038 h 23038"/>
              <a:gd name="connsiteX5" fmla="*/ 1 w 21676"/>
              <a:gd name="connsiteY5" fmla="*/ 20416 h 23038"/>
              <a:gd name="connsiteX6" fmla="*/ 76 w 21676"/>
              <a:gd name="connsiteY6" fmla="*/ 0 h 23038"/>
              <a:gd name="connsiteX0" fmla="*/ 76 w 21676"/>
              <a:gd name="connsiteY0" fmla="*/ 0 h 23075"/>
              <a:gd name="connsiteX1" fmla="*/ 21676 w 21676"/>
              <a:gd name="connsiteY1" fmla="*/ 0 h 23075"/>
              <a:gd name="connsiteX2" fmla="*/ 21625 w 21676"/>
              <a:gd name="connsiteY2" fmla="*/ 19390 h 23075"/>
              <a:gd name="connsiteX3" fmla="*/ 18037 w 21676"/>
              <a:gd name="connsiteY3" fmla="*/ 19806 h 23075"/>
              <a:gd name="connsiteX4" fmla="*/ 8290 w 21676"/>
              <a:gd name="connsiteY4" fmla="*/ 23038 h 23075"/>
              <a:gd name="connsiteX5" fmla="*/ 1 w 21676"/>
              <a:gd name="connsiteY5" fmla="*/ 20416 h 23075"/>
              <a:gd name="connsiteX6" fmla="*/ 76 w 21676"/>
              <a:gd name="connsiteY6" fmla="*/ 0 h 23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676" h="23075">
                <a:moveTo>
                  <a:pt x="76" y="0"/>
                </a:moveTo>
                <a:lnTo>
                  <a:pt x="21676" y="0"/>
                </a:lnTo>
                <a:cubicBezTo>
                  <a:pt x="21642" y="5302"/>
                  <a:pt x="21659" y="14088"/>
                  <a:pt x="21625" y="19390"/>
                </a:cubicBezTo>
                <a:cubicBezTo>
                  <a:pt x="19315" y="19388"/>
                  <a:pt x="20217" y="19028"/>
                  <a:pt x="18037" y="19806"/>
                </a:cubicBezTo>
                <a:cubicBezTo>
                  <a:pt x="15320" y="20859"/>
                  <a:pt x="10963" y="22677"/>
                  <a:pt x="8290" y="23038"/>
                </a:cubicBezTo>
                <a:cubicBezTo>
                  <a:pt x="5677" y="23406"/>
                  <a:pt x="1035" y="20921"/>
                  <a:pt x="1" y="20416"/>
                </a:cubicBezTo>
                <a:cubicBezTo>
                  <a:pt x="-16" y="15915"/>
                  <a:pt x="93" y="4501"/>
                  <a:pt x="76" y="0"/>
                </a:cubicBezTo>
                <a:close/>
              </a:path>
            </a:pathLst>
          </a:custGeom>
          <a:solidFill>
            <a:srgbClr val="FFD243"/>
          </a:solidFill>
          <a:ln>
            <a:noFill/>
          </a:ln>
        </p:spPr>
        <p:style>
          <a:lnRef idx="2">
            <a:schemeClr val="accent1">
              <a:shade val="50000"/>
            </a:schemeClr>
          </a:lnRef>
          <a:fillRef idx="1">
            <a:schemeClr val="accent1"/>
          </a:fillRef>
          <a:effectRef idx="0">
            <a:schemeClr val="accent1"/>
          </a:effectRef>
          <a:fontRef idx="minor">
            <a:schemeClr val="lt1"/>
          </a:fontRef>
        </p:style>
        <p:txBody>
          <a:bodyPr lIns="91403" tIns="45702" rIns="91403" bIns="45702" rtlCol="0" anchor="ctr"/>
          <a:lstStyle/>
          <a:p>
            <a:pPr algn="ctr"/>
            <a:endParaRPr lang="en-US"/>
          </a:p>
        </p:txBody>
      </p:sp>
      <p:sp>
        <p:nvSpPr>
          <p:cNvPr id="18" name="Flowchart: Document 17"/>
          <p:cNvSpPr/>
          <p:nvPr/>
        </p:nvSpPr>
        <p:spPr>
          <a:xfrm>
            <a:off x="-43199" y="10758"/>
            <a:ext cx="9252641" cy="1777224"/>
          </a:xfrm>
          <a:custGeom>
            <a:avLst/>
            <a:gdLst>
              <a:gd name="connsiteX0" fmla="*/ 0 w 21600"/>
              <a:gd name="connsiteY0" fmla="*/ 0 h 21600"/>
              <a:gd name="connsiteX1" fmla="*/ 21600 w 21600"/>
              <a:gd name="connsiteY1" fmla="*/ 0 h 21600"/>
              <a:gd name="connsiteX2" fmla="*/ 21600 w 21600"/>
              <a:gd name="connsiteY2" fmla="*/ 17322 h 21600"/>
              <a:gd name="connsiteX3" fmla="*/ 0 w 21600"/>
              <a:gd name="connsiteY3" fmla="*/ 20172 h 21600"/>
              <a:gd name="connsiteX4" fmla="*/ 0 w 21600"/>
              <a:gd name="connsiteY4" fmla="*/ 0 h 21600"/>
              <a:gd name="connsiteX0" fmla="*/ 0 w 21600"/>
              <a:gd name="connsiteY0" fmla="*/ 0 h 17322"/>
              <a:gd name="connsiteX1" fmla="*/ 21600 w 21600"/>
              <a:gd name="connsiteY1" fmla="*/ 0 h 17322"/>
              <a:gd name="connsiteX2" fmla="*/ 21600 w 21600"/>
              <a:gd name="connsiteY2" fmla="*/ 17322 h 17322"/>
              <a:gd name="connsiteX3" fmla="*/ 50 w 21600"/>
              <a:gd name="connsiteY3" fmla="*/ 13503 h 17322"/>
              <a:gd name="connsiteX4" fmla="*/ 0 w 21600"/>
              <a:gd name="connsiteY4" fmla="*/ 0 h 17322"/>
              <a:gd name="connsiteX0" fmla="*/ 0 w 21600"/>
              <a:gd name="connsiteY0" fmla="*/ 0 h 18888"/>
              <a:gd name="connsiteX1" fmla="*/ 21600 w 21600"/>
              <a:gd name="connsiteY1" fmla="*/ 0 h 18888"/>
              <a:gd name="connsiteX2" fmla="*/ 21600 w 21600"/>
              <a:gd name="connsiteY2" fmla="*/ 17322 h 18888"/>
              <a:gd name="connsiteX3" fmla="*/ 50 w 21600"/>
              <a:gd name="connsiteY3" fmla="*/ 13503 h 18888"/>
              <a:gd name="connsiteX4" fmla="*/ 0 w 21600"/>
              <a:gd name="connsiteY4" fmla="*/ 0 h 18888"/>
              <a:gd name="connsiteX0" fmla="*/ 0 w 21600"/>
              <a:gd name="connsiteY0" fmla="*/ 0 h 18322"/>
              <a:gd name="connsiteX1" fmla="*/ 21600 w 21600"/>
              <a:gd name="connsiteY1" fmla="*/ 0 h 18322"/>
              <a:gd name="connsiteX2" fmla="*/ 21600 w 21600"/>
              <a:gd name="connsiteY2" fmla="*/ 17322 h 18322"/>
              <a:gd name="connsiteX3" fmla="*/ 15726 w 21600"/>
              <a:gd name="connsiteY3" fmla="*/ 14955 h 18322"/>
              <a:gd name="connsiteX4" fmla="*/ 50 w 21600"/>
              <a:gd name="connsiteY4" fmla="*/ 13503 h 18322"/>
              <a:gd name="connsiteX5" fmla="*/ 0 w 21600"/>
              <a:gd name="connsiteY5" fmla="*/ 0 h 18322"/>
              <a:gd name="connsiteX0" fmla="*/ 0 w 21600"/>
              <a:gd name="connsiteY0" fmla="*/ 0 h 18400"/>
              <a:gd name="connsiteX1" fmla="*/ 21600 w 21600"/>
              <a:gd name="connsiteY1" fmla="*/ 0 h 18400"/>
              <a:gd name="connsiteX2" fmla="*/ 21600 w 21600"/>
              <a:gd name="connsiteY2" fmla="*/ 17322 h 18400"/>
              <a:gd name="connsiteX3" fmla="*/ 15726 w 21600"/>
              <a:gd name="connsiteY3" fmla="*/ 14955 h 18400"/>
              <a:gd name="connsiteX4" fmla="*/ 5570 w 21600"/>
              <a:gd name="connsiteY4" fmla="*/ 18390 h 18400"/>
              <a:gd name="connsiteX5" fmla="*/ 50 w 21600"/>
              <a:gd name="connsiteY5" fmla="*/ 13503 h 18400"/>
              <a:gd name="connsiteX6" fmla="*/ 0 w 21600"/>
              <a:gd name="connsiteY6" fmla="*/ 0 h 18400"/>
              <a:gd name="connsiteX0" fmla="*/ 0 w 21600"/>
              <a:gd name="connsiteY0" fmla="*/ 0 h 18400"/>
              <a:gd name="connsiteX1" fmla="*/ 21600 w 21600"/>
              <a:gd name="connsiteY1" fmla="*/ 0 h 18400"/>
              <a:gd name="connsiteX2" fmla="*/ 21600 w 21600"/>
              <a:gd name="connsiteY2" fmla="*/ 17322 h 18400"/>
              <a:gd name="connsiteX3" fmla="*/ 15726 w 21600"/>
              <a:gd name="connsiteY3" fmla="*/ 14955 h 18400"/>
              <a:gd name="connsiteX4" fmla="*/ 5570 w 21600"/>
              <a:gd name="connsiteY4" fmla="*/ 18390 h 18400"/>
              <a:gd name="connsiteX5" fmla="*/ 50 w 21600"/>
              <a:gd name="connsiteY5" fmla="*/ 13503 h 18400"/>
              <a:gd name="connsiteX6" fmla="*/ 0 w 21600"/>
              <a:gd name="connsiteY6" fmla="*/ 0 h 18400"/>
              <a:gd name="connsiteX0" fmla="*/ 0 w 21600"/>
              <a:gd name="connsiteY0" fmla="*/ 0 h 18400"/>
              <a:gd name="connsiteX1" fmla="*/ 21600 w 21600"/>
              <a:gd name="connsiteY1" fmla="*/ 0 h 18400"/>
              <a:gd name="connsiteX2" fmla="*/ 21499 w 21600"/>
              <a:gd name="connsiteY2" fmla="*/ 15907 h 18400"/>
              <a:gd name="connsiteX3" fmla="*/ 15726 w 21600"/>
              <a:gd name="connsiteY3" fmla="*/ 14955 h 18400"/>
              <a:gd name="connsiteX4" fmla="*/ 5570 w 21600"/>
              <a:gd name="connsiteY4" fmla="*/ 18390 h 18400"/>
              <a:gd name="connsiteX5" fmla="*/ 50 w 21600"/>
              <a:gd name="connsiteY5" fmla="*/ 13503 h 18400"/>
              <a:gd name="connsiteX6" fmla="*/ 0 w 21600"/>
              <a:gd name="connsiteY6" fmla="*/ 0 h 18400"/>
              <a:gd name="connsiteX0" fmla="*/ 0 w 21600"/>
              <a:gd name="connsiteY0" fmla="*/ 0 h 18736"/>
              <a:gd name="connsiteX1" fmla="*/ 21600 w 21600"/>
              <a:gd name="connsiteY1" fmla="*/ 0 h 18736"/>
              <a:gd name="connsiteX2" fmla="*/ 21524 w 21600"/>
              <a:gd name="connsiteY2" fmla="*/ 18736 h 18736"/>
              <a:gd name="connsiteX3" fmla="*/ 15726 w 21600"/>
              <a:gd name="connsiteY3" fmla="*/ 14955 h 18736"/>
              <a:gd name="connsiteX4" fmla="*/ 5570 w 21600"/>
              <a:gd name="connsiteY4" fmla="*/ 18390 h 18736"/>
              <a:gd name="connsiteX5" fmla="*/ 50 w 21600"/>
              <a:gd name="connsiteY5" fmla="*/ 13503 h 18736"/>
              <a:gd name="connsiteX6" fmla="*/ 0 w 21600"/>
              <a:gd name="connsiteY6" fmla="*/ 0 h 18736"/>
              <a:gd name="connsiteX0" fmla="*/ 0 w 21600"/>
              <a:gd name="connsiteY0" fmla="*/ 0 h 18736"/>
              <a:gd name="connsiteX1" fmla="*/ 21600 w 21600"/>
              <a:gd name="connsiteY1" fmla="*/ 0 h 18736"/>
              <a:gd name="connsiteX2" fmla="*/ 21524 w 21600"/>
              <a:gd name="connsiteY2" fmla="*/ 18736 h 18736"/>
              <a:gd name="connsiteX3" fmla="*/ 15726 w 21600"/>
              <a:gd name="connsiteY3" fmla="*/ 14147 h 18736"/>
              <a:gd name="connsiteX4" fmla="*/ 5570 w 21600"/>
              <a:gd name="connsiteY4" fmla="*/ 18390 h 18736"/>
              <a:gd name="connsiteX5" fmla="*/ 50 w 21600"/>
              <a:gd name="connsiteY5" fmla="*/ 13503 h 18736"/>
              <a:gd name="connsiteX6" fmla="*/ 0 w 21600"/>
              <a:gd name="connsiteY6" fmla="*/ 0 h 18736"/>
              <a:gd name="connsiteX0" fmla="*/ 0 w 21600"/>
              <a:gd name="connsiteY0" fmla="*/ 0 h 19811"/>
              <a:gd name="connsiteX1" fmla="*/ 21600 w 21600"/>
              <a:gd name="connsiteY1" fmla="*/ 0 h 19811"/>
              <a:gd name="connsiteX2" fmla="*/ 21524 w 21600"/>
              <a:gd name="connsiteY2" fmla="*/ 18736 h 19811"/>
              <a:gd name="connsiteX3" fmla="*/ 15726 w 21600"/>
              <a:gd name="connsiteY3" fmla="*/ 14147 h 19811"/>
              <a:gd name="connsiteX4" fmla="*/ 5545 w 21600"/>
              <a:gd name="connsiteY4" fmla="*/ 19805 h 19811"/>
              <a:gd name="connsiteX5" fmla="*/ 50 w 21600"/>
              <a:gd name="connsiteY5" fmla="*/ 13503 h 19811"/>
              <a:gd name="connsiteX6" fmla="*/ 0 w 21600"/>
              <a:gd name="connsiteY6" fmla="*/ 0 h 19811"/>
              <a:gd name="connsiteX0" fmla="*/ 0 w 21600"/>
              <a:gd name="connsiteY0" fmla="*/ 0 h 19811"/>
              <a:gd name="connsiteX1" fmla="*/ 21600 w 21600"/>
              <a:gd name="connsiteY1" fmla="*/ 0 h 19811"/>
              <a:gd name="connsiteX2" fmla="*/ 21524 w 21600"/>
              <a:gd name="connsiteY2" fmla="*/ 18736 h 19811"/>
              <a:gd name="connsiteX3" fmla="*/ 15726 w 21600"/>
              <a:gd name="connsiteY3" fmla="*/ 14147 h 19811"/>
              <a:gd name="connsiteX4" fmla="*/ 5545 w 21600"/>
              <a:gd name="connsiteY4" fmla="*/ 19805 h 19811"/>
              <a:gd name="connsiteX5" fmla="*/ 25 w 21600"/>
              <a:gd name="connsiteY5" fmla="*/ 17343 h 19811"/>
              <a:gd name="connsiteX6" fmla="*/ 0 w 21600"/>
              <a:gd name="connsiteY6" fmla="*/ 0 h 19811"/>
              <a:gd name="connsiteX0" fmla="*/ 0 w 21600"/>
              <a:gd name="connsiteY0" fmla="*/ 0 h 19811"/>
              <a:gd name="connsiteX1" fmla="*/ 21600 w 21600"/>
              <a:gd name="connsiteY1" fmla="*/ 0 h 19811"/>
              <a:gd name="connsiteX2" fmla="*/ 21524 w 21600"/>
              <a:gd name="connsiteY2" fmla="*/ 18736 h 19811"/>
              <a:gd name="connsiteX3" fmla="*/ 15726 w 21600"/>
              <a:gd name="connsiteY3" fmla="*/ 14147 h 19811"/>
              <a:gd name="connsiteX4" fmla="*/ 5545 w 21600"/>
              <a:gd name="connsiteY4" fmla="*/ 19805 h 19811"/>
              <a:gd name="connsiteX5" fmla="*/ 25 w 21600"/>
              <a:gd name="connsiteY5" fmla="*/ 17343 h 19811"/>
              <a:gd name="connsiteX6" fmla="*/ 0 w 21600"/>
              <a:gd name="connsiteY6" fmla="*/ 0 h 19811"/>
              <a:gd name="connsiteX0" fmla="*/ 0 w 21600"/>
              <a:gd name="connsiteY0" fmla="*/ 0 h 20417"/>
              <a:gd name="connsiteX1" fmla="*/ 21600 w 21600"/>
              <a:gd name="connsiteY1" fmla="*/ 0 h 20417"/>
              <a:gd name="connsiteX2" fmla="*/ 21524 w 21600"/>
              <a:gd name="connsiteY2" fmla="*/ 18736 h 20417"/>
              <a:gd name="connsiteX3" fmla="*/ 15726 w 21600"/>
              <a:gd name="connsiteY3" fmla="*/ 14147 h 20417"/>
              <a:gd name="connsiteX4" fmla="*/ 8393 w 21600"/>
              <a:gd name="connsiteY4" fmla="*/ 20411 h 20417"/>
              <a:gd name="connsiteX5" fmla="*/ 25 w 21600"/>
              <a:gd name="connsiteY5" fmla="*/ 17343 h 20417"/>
              <a:gd name="connsiteX6" fmla="*/ 0 w 21600"/>
              <a:gd name="connsiteY6" fmla="*/ 0 h 20417"/>
              <a:gd name="connsiteX0" fmla="*/ 0 w 21600"/>
              <a:gd name="connsiteY0" fmla="*/ 0 h 20605"/>
              <a:gd name="connsiteX1" fmla="*/ 21600 w 21600"/>
              <a:gd name="connsiteY1" fmla="*/ 0 h 20605"/>
              <a:gd name="connsiteX2" fmla="*/ 21524 w 21600"/>
              <a:gd name="connsiteY2" fmla="*/ 18736 h 20605"/>
              <a:gd name="connsiteX3" fmla="*/ 15726 w 21600"/>
              <a:gd name="connsiteY3" fmla="*/ 14147 h 20605"/>
              <a:gd name="connsiteX4" fmla="*/ 8393 w 21600"/>
              <a:gd name="connsiteY4" fmla="*/ 20411 h 20605"/>
              <a:gd name="connsiteX5" fmla="*/ 25 w 21600"/>
              <a:gd name="connsiteY5" fmla="*/ 17343 h 20605"/>
              <a:gd name="connsiteX6" fmla="*/ 0 w 21600"/>
              <a:gd name="connsiteY6" fmla="*/ 0 h 20605"/>
              <a:gd name="connsiteX0" fmla="*/ 0 w 21600"/>
              <a:gd name="connsiteY0" fmla="*/ 0 h 20658"/>
              <a:gd name="connsiteX1" fmla="*/ 21600 w 21600"/>
              <a:gd name="connsiteY1" fmla="*/ 0 h 20658"/>
              <a:gd name="connsiteX2" fmla="*/ 21524 w 21600"/>
              <a:gd name="connsiteY2" fmla="*/ 18736 h 20658"/>
              <a:gd name="connsiteX3" fmla="*/ 15726 w 21600"/>
              <a:gd name="connsiteY3" fmla="*/ 14147 h 20658"/>
              <a:gd name="connsiteX4" fmla="*/ 8393 w 21600"/>
              <a:gd name="connsiteY4" fmla="*/ 20411 h 20658"/>
              <a:gd name="connsiteX5" fmla="*/ 101 w 21600"/>
              <a:gd name="connsiteY5" fmla="*/ 18151 h 20658"/>
              <a:gd name="connsiteX6" fmla="*/ 0 w 21600"/>
              <a:gd name="connsiteY6" fmla="*/ 0 h 20658"/>
              <a:gd name="connsiteX0" fmla="*/ 0 w 21600"/>
              <a:gd name="connsiteY0" fmla="*/ 0 h 20618"/>
              <a:gd name="connsiteX1" fmla="*/ 21600 w 21600"/>
              <a:gd name="connsiteY1" fmla="*/ 0 h 20618"/>
              <a:gd name="connsiteX2" fmla="*/ 21524 w 21600"/>
              <a:gd name="connsiteY2" fmla="*/ 18736 h 20618"/>
              <a:gd name="connsiteX3" fmla="*/ 15726 w 21600"/>
              <a:gd name="connsiteY3" fmla="*/ 14147 h 20618"/>
              <a:gd name="connsiteX4" fmla="*/ 8393 w 21600"/>
              <a:gd name="connsiteY4" fmla="*/ 20411 h 20618"/>
              <a:gd name="connsiteX5" fmla="*/ 101 w 21600"/>
              <a:gd name="connsiteY5" fmla="*/ 18151 h 20618"/>
              <a:gd name="connsiteX6" fmla="*/ 0 w 21600"/>
              <a:gd name="connsiteY6" fmla="*/ 0 h 20618"/>
              <a:gd name="connsiteX0" fmla="*/ 76 w 21676"/>
              <a:gd name="connsiteY0" fmla="*/ 0 h 20662"/>
              <a:gd name="connsiteX1" fmla="*/ 21676 w 21676"/>
              <a:gd name="connsiteY1" fmla="*/ 0 h 20662"/>
              <a:gd name="connsiteX2" fmla="*/ 21600 w 21676"/>
              <a:gd name="connsiteY2" fmla="*/ 18736 h 20662"/>
              <a:gd name="connsiteX3" fmla="*/ 15802 w 21676"/>
              <a:gd name="connsiteY3" fmla="*/ 14147 h 20662"/>
              <a:gd name="connsiteX4" fmla="*/ 8469 w 21676"/>
              <a:gd name="connsiteY4" fmla="*/ 20411 h 20662"/>
              <a:gd name="connsiteX5" fmla="*/ 1 w 21676"/>
              <a:gd name="connsiteY5" fmla="*/ 18757 h 20662"/>
              <a:gd name="connsiteX6" fmla="*/ 76 w 21676"/>
              <a:gd name="connsiteY6" fmla="*/ 0 h 20662"/>
              <a:gd name="connsiteX0" fmla="*/ 76 w 21676"/>
              <a:gd name="connsiteY0" fmla="*/ 0 h 23168"/>
              <a:gd name="connsiteX1" fmla="*/ 21676 w 21676"/>
              <a:gd name="connsiteY1" fmla="*/ 0 h 23168"/>
              <a:gd name="connsiteX2" fmla="*/ 21600 w 21676"/>
              <a:gd name="connsiteY2" fmla="*/ 18736 h 23168"/>
              <a:gd name="connsiteX3" fmla="*/ 15802 w 21676"/>
              <a:gd name="connsiteY3" fmla="*/ 14147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5802 w 21676"/>
              <a:gd name="connsiteY3" fmla="*/ 15764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5802 w 21676"/>
              <a:gd name="connsiteY3" fmla="*/ 15764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5802 w 21676"/>
              <a:gd name="connsiteY3" fmla="*/ 15764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7163 w 21676"/>
              <a:gd name="connsiteY3" fmla="*/ 16168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7793 w 21676"/>
              <a:gd name="connsiteY3" fmla="*/ 17785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793 w 21676"/>
              <a:gd name="connsiteY3" fmla="*/ 17785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793 w 21676"/>
              <a:gd name="connsiteY3" fmla="*/ 17785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25 w 21676"/>
              <a:gd name="connsiteY2" fmla="*/ 20757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50 w 21676"/>
              <a:gd name="connsiteY2" fmla="*/ 1792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50 w 21676"/>
              <a:gd name="connsiteY2" fmla="*/ 1792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50 w 21676"/>
              <a:gd name="connsiteY2" fmla="*/ 1792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25 w 21676"/>
              <a:gd name="connsiteY2" fmla="*/ 1893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25 w 21676"/>
              <a:gd name="connsiteY2" fmla="*/ 1893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676" h="23168">
                <a:moveTo>
                  <a:pt x="76" y="0"/>
                </a:moveTo>
                <a:lnTo>
                  <a:pt x="21676" y="0"/>
                </a:lnTo>
                <a:cubicBezTo>
                  <a:pt x="21642" y="5302"/>
                  <a:pt x="21659" y="13636"/>
                  <a:pt x="21625" y="18938"/>
                </a:cubicBezTo>
                <a:cubicBezTo>
                  <a:pt x="19315" y="18936"/>
                  <a:pt x="19771" y="19028"/>
                  <a:pt x="17591" y="19806"/>
                </a:cubicBezTo>
                <a:cubicBezTo>
                  <a:pt x="14874" y="20859"/>
                  <a:pt x="11082" y="23280"/>
                  <a:pt x="8469" y="23038"/>
                </a:cubicBezTo>
                <a:cubicBezTo>
                  <a:pt x="5856" y="24009"/>
                  <a:pt x="1035" y="19262"/>
                  <a:pt x="1" y="18757"/>
                </a:cubicBezTo>
                <a:cubicBezTo>
                  <a:pt x="-16" y="14256"/>
                  <a:pt x="93" y="4501"/>
                  <a:pt x="76" y="0"/>
                </a:cubicBezTo>
                <a:close/>
              </a:path>
            </a:pathLst>
          </a:cu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lIns="91403" tIns="45702" rIns="91403" bIns="45702" rtlCol="0" anchor="ctr"/>
          <a:lstStyle/>
          <a:p>
            <a:pPr algn="ctr"/>
            <a:endParaRPr lang="en-US"/>
          </a:p>
        </p:txBody>
      </p:sp>
      <p:sp>
        <p:nvSpPr>
          <p:cNvPr id="5" name="Rectangle 4"/>
          <p:cNvSpPr/>
          <p:nvPr/>
        </p:nvSpPr>
        <p:spPr>
          <a:xfrm>
            <a:off x="0" y="5010150"/>
            <a:ext cx="9144000" cy="133350"/>
          </a:xfrm>
          <a:prstGeom prst="rect">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391" tIns="45696" rIns="91391" bIns="45696" spcCol="0" rtlCol="0" anchor="ctr"/>
          <a:lstStyle/>
          <a:p>
            <a:pPr algn="ctr"/>
            <a:endParaRPr lang="en-US"/>
          </a:p>
        </p:txBody>
      </p:sp>
      <p:grpSp>
        <p:nvGrpSpPr>
          <p:cNvPr id="2" name="Group 1"/>
          <p:cNvGrpSpPr/>
          <p:nvPr/>
        </p:nvGrpSpPr>
        <p:grpSpPr>
          <a:xfrm>
            <a:off x="1354231" y="2152115"/>
            <a:ext cx="7219136" cy="975143"/>
            <a:chOff x="9566064" y="964372"/>
            <a:chExt cx="5446164" cy="698253"/>
          </a:xfrm>
        </p:grpSpPr>
        <p:sp>
          <p:nvSpPr>
            <p:cNvPr id="13" name="Rectangle 10"/>
            <p:cNvSpPr/>
            <p:nvPr/>
          </p:nvSpPr>
          <p:spPr>
            <a:xfrm rot="416356">
              <a:off x="13066912" y="966823"/>
              <a:ext cx="1945316" cy="695802"/>
            </a:xfrm>
            <a:custGeom>
              <a:avLst/>
              <a:gdLst>
                <a:gd name="connsiteX0" fmla="*/ 0 w 5334000"/>
                <a:gd name="connsiteY0" fmla="*/ 0 h 724766"/>
                <a:gd name="connsiteX1" fmla="*/ 5334000 w 5334000"/>
                <a:gd name="connsiteY1" fmla="*/ 0 h 724766"/>
                <a:gd name="connsiteX2" fmla="*/ 5334000 w 5334000"/>
                <a:gd name="connsiteY2" fmla="*/ 724766 h 724766"/>
                <a:gd name="connsiteX3" fmla="*/ 0 w 5334000"/>
                <a:gd name="connsiteY3" fmla="*/ 724766 h 724766"/>
                <a:gd name="connsiteX4" fmla="*/ 0 w 5334000"/>
                <a:gd name="connsiteY4" fmla="*/ 0 h 724766"/>
                <a:gd name="connsiteX0" fmla="*/ 0 w 5334002"/>
                <a:gd name="connsiteY0" fmla="*/ 0 h 724766"/>
                <a:gd name="connsiteX1" fmla="*/ 5334000 w 5334002"/>
                <a:gd name="connsiteY1" fmla="*/ 0 h 724766"/>
                <a:gd name="connsiteX2" fmla="*/ 4869873 w 5334002"/>
                <a:gd name="connsiteY2" fmla="*/ 506124 h 724766"/>
                <a:gd name="connsiteX3" fmla="*/ 5334000 w 5334002"/>
                <a:gd name="connsiteY3" fmla="*/ 724766 h 724766"/>
                <a:gd name="connsiteX4" fmla="*/ 0 w 5334002"/>
                <a:gd name="connsiteY4" fmla="*/ 724766 h 724766"/>
                <a:gd name="connsiteX5" fmla="*/ 0 w 5334002"/>
                <a:gd name="connsiteY5" fmla="*/ 0 h 724766"/>
                <a:gd name="connsiteX0" fmla="*/ 0 w 5334002"/>
                <a:gd name="connsiteY0" fmla="*/ 0 h 724766"/>
                <a:gd name="connsiteX1" fmla="*/ 5334000 w 5334002"/>
                <a:gd name="connsiteY1" fmla="*/ 0 h 724766"/>
                <a:gd name="connsiteX2" fmla="*/ 4849092 w 5334002"/>
                <a:gd name="connsiteY2" fmla="*/ 454170 h 724766"/>
                <a:gd name="connsiteX3" fmla="*/ 5334000 w 5334002"/>
                <a:gd name="connsiteY3" fmla="*/ 724766 h 724766"/>
                <a:gd name="connsiteX4" fmla="*/ 0 w 5334002"/>
                <a:gd name="connsiteY4" fmla="*/ 724766 h 724766"/>
                <a:gd name="connsiteX5" fmla="*/ 0 w 5334002"/>
                <a:gd name="connsiteY5" fmla="*/ 0 h 724766"/>
                <a:gd name="connsiteX0" fmla="*/ 0 w 5333999"/>
                <a:gd name="connsiteY0" fmla="*/ 0 h 724766"/>
                <a:gd name="connsiteX1" fmla="*/ 5334000 w 5333999"/>
                <a:gd name="connsiteY1" fmla="*/ 0 h 724766"/>
                <a:gd name="connsiteX2" fmla="*/ 3970191 w 5333999"/>
                <a:gd name="connsiteY2" fmla="*/ 513468 h 724766"/>
                <a:gd name="connsiteX3" fmla="*/ 5334000 w 5333999"/>
                <a:gd name="connsiteY3" fmla="*/ 724766 h 724766"/>
                <a:gd name="connsiteX4" fmla="*/ 0 w 5333999"/>
                <a:gd name="connsiteY4" fmla="*/ 724766 h 724766"/>
                <a:gd name="connsiteX5" fmla="*/ 0 w 5333999"/>
                <a:gd name="connsiteY5" fmla="*/ 0 h 724766"/>
                <a:gd name="connsiteX0" fmla="*/ 0 w 5334002"/>
                <a:gd name="connsiteY0" fmla="*/ 0 h 724766"/>
                <a:gd name="connsiteX1" fmla="*/ 5334000 w 5334002"/>
                <a:gd name="connsiteY1" fmla="*/ 0 h 724766"/>
                <a:gd name="connsiteX2" fmla="*/ 4572681 w 5334002"/>
                <a:gd name="connsiteY2" fmla="*/ 409907 h 724766"/>
                <a:gd name="connsiteX3" fmla="*/ 5334000 w 5334002"/>
                <a:gd name="connsiteY3" fmla="*/ 724766 h 724766"/>
                <a:gd name="connsiteX4" fmla="*/ 0 w 5334002"/>
                <a:gd name="connsiteY4" fmla="*/ 724766 h 724766"/>
                <a:gd name="connsiteX5" fmla="*/ 0 w 5334002"/>
                <a:gd name="connsiteY5" fmla="*/ 0 h 724766"/>
                <a:gd name="connsiteX0" fmla="*/ 0 w 5649495"/>
                <a:gd name="connsiteY0" fmla="*/ 0 h 724766"/>
                <a:gd name="connsiteX1" fmla="*/ 5649496 w 5649495"/>
                <a:gd name="connsiteY1" fmla="*/ 27302 h 724766"/>
                <a:gd name="connsiteX2" fmla="*/ 4572681 w 5649495"/>
                <a:gd name="connsiteY2" fmla="*/ 409907 h 724766"/>
                <a:gd name="connsiteX3" fmla="*/ 5334000 w 5649495"/>
                <a:gd name="connsiteY3" fmla="*/ 724766 h 724766"/>
                <a:gd name="connsiteX4" fmla="*/ 0 w 5649495"/>
                <a:gd name="connsiteY4" fmla="*/ 724766 h 724766"/>
                <a:gd name="connsiteX5" fmla="*/ 0 w 5649495"/>
                <a:gd name="connsiteY5" fmla="*/ 0 h 724766"/>
                <a:gd name="connsiteX0" fmla="*/ -1 w 5673840"/>
                <a:gd name="connsiteY0" fmla="*/ 152873 h 697464"/>
                <a:gd name="connsiteX1" fmla="*/ 5673841 w 5673840"/>
                <a:gd name="connsiteY1" fmla="*/ 0 h 697464"/>
                <a:gd name="connsiteX2" fmla="*/ 4597026 w 5673840"/>
                <a:gd name="connsiteY2" fmla="*/ 382605 h 697464"/>
                <a:gd name="connsiteX3" fmla="*/ 5358345 w 5673840"/>
                <a:gd name="connsiteY3" fmla="*/ 697464 h 697464"/>
                <a:gd name="connsiteX4" fmla="*/ 24345 w 5673840"/>
                <a:gd name="connsiteY4" fmla="*/ 697464 h 697464"/>
                <a:gd name="connsiteX5" fmla="*/ -1 w 5673840"/>
                <a:gd name="connsiteY5" fmla="*/ 152873 h 697464"/>
                <a:gd name="connsiteX0" fmla="*/ -1 w 5673840"/>
                <a:gd name="connsiteY0" fmla="*/ 152873 h 697464"/>
                <a:gd name="connsiteX1" fmla="*/ 5673841 w 5673840"/>
                <a:gd name="connsiteY1" fmla="*/ 0 h 697464"/>
                <a:gd name="connsiteX2" fmla="*/ 4597026 w 5673840"/>
                <a:gd name="connsiteY2" fmla="*/ 382605 h 697464"/>
                <a:gd name="connsiteX3" fmla="*/ 5358345 w 5673840"/>
                <a:gd name="connsiteY3" fmla="*/ 697464 h 697464"/>
                <a:gd name="connsiteX4" fmla="*/ 6831 w 5673840"/>
                <a:gd name="connsiteY4" fmla="*/ 568730 h 697464"/>
                <a:gd name="connsiteX5" fmla="*/ -1 w 5673840"/>
                <a:gd name="connsiteY5" fmla="*/ 152873 h 697464"/>
                <a:gd name="connsiteX0" fmla="*/ -1 w 5673840"/>
                <a:gd name="connsiteY0" fmla="*/ 152873 h 661803"/>
                <a:gd name="connsiteX1" fmla="*/ 5673841 w 5673840"/>
                <a:gd name="connsiteY1" fmla="*/ 0 h 661803"/>
                <a:gd name="connsiteX2" fmla="*/ 4597026 w 5673840"/>
                <a:gd name="connsiteY2" fmla="*/ 382605 h 661803"/>
                <a:gd name="connsiteX3" fmla="*/ 5253439 w 5673840"/>
                <a:gd name="connsiteY3" fmla="*/ 661803 h 661803"/>
                <a:gd name="connsiteX4" fmla="*/ 6831 w 5673840"/>
                <a:gd name="connsiteY4" fmla="*/ 568730 h 661803"/>
                <a:gd name="connsiteX5" fmla="*/ -1 w 5673840"/>
                <a:gd name="connsiteY5" fmla="*/ 152873 h 661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673840" h="661803">
                  <a:moveTo>
                    <a:pt x="-1" y="152873"/>
                  </a:moveTo>
                  <a:lnTo>
                    <a:pt x="5673841" y="0"/>
                  </a:lnTo>
                  <a:cubicBezTo>
                    <a:pt x="5674995" y="102899"/>
                    <a:pt x="4595872" y="279706"/>
                    <a:pt x="4597026" y="382605"/>
                  </a:cubicBezTo>
                  <a:lnTo>
                    <a:pt x="5253439" y="661803"/>
                  </a:lnTo>
                  <a:lnTo>
                    <a:pt x="6831" y="568730"/>
                  </a:lnTo>
                  <a:lnTo>
                    <a:pt x="-1" y="152873"/>
                  </a:lnTo>
                  <a:close/>
                </a:path>
              </a:pathLst>
            </a:cu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lIns="91428" tIns="45714" rIns="91428" bIns="45714" spcCol="0" rtlCol="0" anchor="ctr"/>
            <a:lstStyle/>
            <a:p>
              <a:pPr algn="ctr"/>
              <a:endParaRPr lang="en-US"/>
            </a:p>
          </p:txBody>
        </p:sp>
        <p:sp>
          <p:nvSpPr>
            <p:cNvPr id="11" name="Rectangle 10"/>
            <p:cNvSpPr/>
            <p:nvPr/>
          </p:nvSpPr>
          <p:spPr>
            <a:xfrm>
              <a:off x="9566064" y="964372"/>
              <a:ext cx="5334002" cy="646524"/>
            </a:xfrm>
            <a:custGeom>
              <a:avLst/>
              <a:gdLst>
                <a:gd name="connsiteX0" fmla="*/ 0 w 5334000"/>
                <a:gd name="connsiteY0" fmla="*/ 0 h 724766"/>
                <a:gd name="connsiteX1" fmla="*/ 5334000 w 5334000"/>
                <a:gd name="connsiteY1" fmla="*/ 0 h 724766"/>
                <a:gd name="connsiteX2" fmla="*/ 5334000 w 5334000"/>
                <a:gd name="connsiteY2" fmla="*/ 724766 h 724766"/>
                <a:gd name="connsiteX3" fmla="*/ 0 w 5334000"/>
                <a:gd name="connsiteY3" fmla="*/ 724766 h 724766"/>
                <a:gd name="connsiteX4" fmla="*/ 0 w 5334000"/>
                <a:gd name="connsiteY4" fmla="*/ 0 h 724766"/>
                <a:gd name="connsiteX0" fmla="*/ 0 w 5334002"/>
                <a:gd name="connsiteY0" fmla="*/ 0 h 724766"/>
                <a:gd name="connsiteX1" fmla="*/ 5334000 w 5334002"/>
                <a:gd name="connsiteY1" fmla="*/ 0 h 724766"/>
                <a:gd name="connsiteX2" fmla="*/ 4869873 w 5334002"/>
                <a:gd name="connsiteY2" fmla="*/ 506124 h 724766"/>
                <a:gd name="connsiteX3" fmla="*/ 5334000 w 5334002"/>
                <a:gd name="connsiteY3" fmla="*/ 724766 h 724766"/>
                <a:gd name="connsiteX4" fmla="*/ 0 w 5334002"/>
                <a:gd name="connsiteY4" fmla="*/ 724766 h 724766"/>
                <a:gd name="connsiteX5" fmla="*/ 0 w 5334002"/>
                <a:gd name="connsiteY5" fmla="*/ 0 h 724766"/>
                <a:gd name="connsiteX0" fmla="*/ 0 w 5334002"/>
                <a:gd name="connsiteY0" fmla="*/ 0 h 724766"/>
                <a:gd name="connsiteX1" fmla="*/ 5334000 w 5334002"/>
                <a:gd name="connsiteY1" fmla="*/ 0 h 724766"/>
                <a:gd name="connsiteX2" fmla="*/ 4849092 w 5334002"/>
                <a:gd name="connsiteY2" fmla="*/ 454170 h 724766"/>
                <a:gd name="connsiteX3" fmla="*/ 5334000 w 5334002"/>
                <a:gd name="connsiteY3" fmla="*/ 724766 h 724766"/>
                <a:gd name="connsiteX4" fmla="*/ 0 w 5334002"/>
                <a:gd name="connsiteY4" fmla="*/ 724766 h 724766"/>
                <a:gd name="connsiteX5" fmla="*/ 0 w 5334002"/>
                <a:gd name="connsiteY5" fmla="*/ 0 h 724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34002" h="724766">
                  <a:moveTo>
                    <a:pt x="0" y="0"/>
                  </a:moveTo>
                  <a:lnTo>
                    <a:pt x="5334000" y="0"/>
                  </a:lnTo>
                  <a:cubicBezTo>
                    <a:pt x="5335154" y="102899"/>
                    <a:pt x="4847938" y="351271"/>
                    <a:pt x="4849092" y="454170"/>
                  </a:cubicBezTo>
                  <a:lnTo>
                    <a:pt x="5334000" y="724766"/>
                  </a:lnTo>
                  <a:lnTo>
                    <a:pt x="0" y="724766"/>
                  </a:lnTo>
                  <a:lnTo>
                    <a:pt x="0" y="0"/>
                  </a:ln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lIns="91428" tIns="45714" rIns="91428" bIns="45714" spcCol="0" rtlCol="0" anchor="ctr"/>
            <a:lstStyle/>
            <a:p>
              <a:pPr algn="ctr"/>
              <a:endParaRPr lang="en-US"/>
            </a:p>
          </p:txBody>
        </p:sp>
        <p:sp>
          <p:nvSpPr>
            <p:cNvPr id="12" name="Rectangle 10"/>
            <p:cNvSpPr/>
            <p:nvPr/>
          </p:nvSpPr>
          <p:spPr>
            <a:xfrm>
              <a:off x="9616287" y="1021956"/>
              <a:ext cx="5049983" cy="543791"/>
            </a:xfrm>
            <a:custGeom>
              <a:avLst/>
              <a:gdLst>
                <a:gd name="connsiteX0" fmla="*/ 0 w 5334000"/>
                <a:gd name="connsiteY0" fmla="*/ 0 h 724766"/>
                <a:gd name="connsiteX1" fmla="*/ 5334000 w 5334000"/>
                <a:gd name="connsiteY1" fmla="*/ 0 h 724766"/>
                <a:gd name="connsiteX2" fmla="*/ 5334000 w 5334000"/>
                <a:gd name="connsiteY2" fmla="*/ 724766 h 724766"/>
                <a:gd name="connsiteX3" fmla="*/ 0 w 5334000"/>
                <a:gd name="connsiteY3" fmla="*/ 724766 h 724766"/>
                <a:gd name="connsiteX4" fmla="*/ 0 w 5334000"/>
                <a:gd name="connsiteY4" fmla="*/ 0 h 724766"/>
                <a:gd name="connsiteX0" fmla="*/ 0 w 5334002"/>
                <a:gd name="connsiteY0" fmla="*/ 0 h 724766"/>
                <a:gd name="connsiteX1" fmla="*/ 5334000 w 5334002"/>
                <a:gd name="connsiteY1" fmla="*/ 0 h 724766"/>
                <a:gd name="connsiteX2" fmla="*/ 4869873 w 5334002"/>
                <a:gd name="connsiteY2" fmla="*/ 506124 h 724766"/>
                <a:gd name="connsiteX3" fmla="*/ 5334000 w 5334002"/>
                <a:gd name="connsiteY3" fmla="*/ 724766 h 724766"/>
                <a:gd name="connsiteX4" fmla="*/ 0 w 5334002"/>
                <a:gd name="connsiteY4" fmla="*/ 724766 h 724766"/>
                <a:gd name="connsiteX5" fmla="*/ 0 w 5334002"/>
                <a:gd name="connsiteY5" fmla="*/ 0 h 724766"/>
                <a:gd name="connsiteX0" fmla="*/ 0 w 5334002"/>
                <a:gd name="connsiteY0" fmla="*/ 0 h 724766"/>
                <a:gd name="connsiteX1" fmla="*/ 5334000 w 5334002"/>
                <a:gd name="connsiteY1" fmla="*/ 0 h 724766"/>
                <a:gd name="connsiteX2" fmla="*/ 4849092 w 5334002"/>
                <a:gd name="connsiteY2" fmla="*/ 454170 h 724766"/>
                <a:gd name="connsiteX3" fmla="*/ 5334000 w 5334002"/>
                <a:gd name="connsiteY3" fmla="*/ 724766 h 724766"/>
                <a:gd name="connsiteX4" fmla="*/ 0 w 5334002"/>
                <a:gd name="connsiteY4" fmla="*/ 724766 h 724766"/>
                <a:gd name="connsiteX5" fmla="*/ 0 w 5334002"/>
                <a:gd name="connsiteY5" fmla="*/ 0 h 724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34002" h="724766">
                  <a:moveTo>
                    <a:pt x="0" y="0"/>
                  </a:moveTo>
                  <a:lnTo>
                    <a:pt x="5334000" y="0"/>
                  </a:lnTo>
                  <a:cubicBezTo>
                    <a:pt x="5335154" y="102899"/>
                    <a:pt x="4847938" y="351271"/>
                    <a:pt x="4849092" y="454170"/>
                  </a:cubicBezTo>
                  <a:lnTo>
                    <a:pt x="5334000" y="724766"/>
                  </a:lnTo>
                  <a:lnTo>
                    <a:pt x="0" y="724766"/>
                  </a:lnTo>
                  <a:lnTo>
                    <a:pt x="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1428" tIns="45714" rIns="91428" bIns="45714" spcCol="0" rtlCol="0" anchor="ctr"/>
            <a:lstStyle/>
            <a:p>
              <a:pPr algn="ctr"/>
              <a:endParaRPr lang="en-US"/>
            </a:p>
          </p:txBody>
        </p:sp>
      </p:grpSp>
      <p:grpSp>
        <p:nvGrpSpPr>
          <p:cNvPr id="10" name="Group 9"/>
          <p:cNvGrpSpPr/>
          <p:nvPr/>
        </p:nvGrpSpPr>
        <p:grpSpPr>
          <a:xfrm>
            <a:off x="685800" y="2109520"/>
            <a:ext cx="992332" cy="992332"/>
            <a:chOff x="1212273" y="1084984"/>
            <a:chExt cx="992332" cy="992332"/>
          </a:xfrm>
        </p:grpSpPr>
        <p:sp>
          <p:nvSpPr>
            <p:cNvPr id="9" name="Oval 8"/>
            <p:cNvSpPr/>
            <p:nvPr/>
          </p:nvSpPr>
          <p:spPr>
            <a:xfrm>
              <a:off x="1212273" y="1084984"/>
              <a:ext cx="992332" cy="992332"/>
            </a:xfrm>
            <a:prstGeom prst="ellipse">
              <a:avLst/>
            </a:prstGeom>
            <a:solidFill>
              <a:schemeClr val="bg1">
                <a:lumMod val="5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a:off x="1252971" y="1095375"/>
              <a:ext cx="914400" cy="914400"/>
            </a:xfrm>
            <a:prstGeom prst="ellipse">
              <a:avLst/>
            </a:prstGeom>
            <a:solidFill>
              <a:schemeClr val="accent6"/>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p:cNvGrpSpPr/>
          <p:nvPr/>
        </p:nvGrpSpPr>
        <p:grpSpPr>
          <a:xfrm>
            <a:off x="-659635" y="-848744"/>
            <a:ext cx="2469633" cy="2296731"/>
            <a:chOff x="-2957976" y="-1125796"/>
            <a:chExt cx="2469633" cy="2296731"/>
          </a:xfrm>
        </p:grpSpPr>
        <p:sp>
          <p:nvSpPr>
            <p:cNvPr id="26" name="Oval 25"/>
            <p:cNvSpPr/>
            <p:nvPr/>
          </p:nvSpPr>
          <p:spPr>
            <a:xfrm rot="9814622">
              <a:off x="-2957976" y="-1125796"/>
              <a:ext cx="2469633" cy="2296731"/>
            </a:xfrm>
            <a:prstGeom prst="ellipse">
              <a:avLst/>
            </a:prstGeom>
            <a:solidFill>
              <a:srgbClr val="FFD24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4"/>
            <p:cNvSpPr/>
            <p:nvPr/>
          </p:nvSpPr>
          <p:spPr>
            <a:xfrm rot="968493">
              <a:off x="-2721155" y="-827037"/>
              <a:ext cx="2069022" cy="1931010"/>
            </a:xfrm>
            <a:prstGeom prst="ellipse">
              <a:avLst/>
            </a:prstGeom>
            <a:solidFill>
              <a:srgbClr val="FFC6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p:cNvSpPr/>
            <p:nvPr/>
          </p:nvSpPr>
          <p:spPr>
            <a:xfrm rot="2150288">
              <a:off x="-2540893" y="-528917"/>
              <a:ext cx="1825297" cy="158373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8" name="TextBox 27"/>
          <p:cNvSpPr txBox="1"/>
          <p:nvPr/>
        </p:nvSpPr>
        <p:spPr>
          <a:xfrm>
            <a:off x="12700" y="178394"/>
            <a:ext cx="1341530" cy="1107947"/>
          </a:xfrm>
          <a:prstGeom prst="rect">
            <a:avLst/>
          </a:prstGeom>
          <a:noFill/>
        </p:spPr>
        <p:txBody>
          <a:bodyPr wrap="square" lIns="91391" tIns="45696" rIns="91391" bIns="45696" rtlCol="0">
            <a:spAutoFit/>
          </a:bodyPr>
          <a:lstStyle/>
          <a:p>
            <a:pPr algn="ctr"/>
            <a:r>
              <a:rPr lang="en-US" sz="6600" b="1" smtClean="0">
                <a:solidFill>
                  <a:schemeClr val="accent6"/>
                </a:solidFill>
                <a:latin typeface="Arial Rounded MT Bold" pitchFamily="34" charset="0"/>
                <a:ea typeface="Arial-Rounded" pitchFamily="34" charset="0"/>
                <a:cs typeface="Times New Roman" pitchFamily="18" charset="0"/>
              </a:rPr>
              <a:t>7</a:t>
            </a:r>
            <a:endParaRPr lang="en-US" sz="6600" b="1">
              <a:solidFill>
                <a:schemeClr val="accent6"/>
              </a:solidFill>
              <a:latin typeface="Arial Rounded MT Bold" pitchFamily="34" charset="0"/>
              <a:ea typeface="Arial-Rounded" pitchFamily="34" charset="0"/>
              <a:cs typeface="Times New Roman" pitchFamily="18" charset="0"/>
            </a:endParaRPr>
          </a:p>
        </p:txBody>
      </p:sp>
      <p:sp>
        <p:nvSpPr>
          <p:cNvPr id="29" name="TextBox 28"/>
          <p:cNvSpPr txBox="1"/>
          <p:nvPr/>
        </p:nvSpPr>
        <p:spPr>
          <a:xfrm>
            <a:off x="1828800" y="437711"/>
            <a:ext cx="7162800" cy="830948"/>
          </a:xfrm>
          <a:prstGeom prst="rect">
            <a:avLst/>
          </a:prstGeom>
          <a:noFill/>
        </p:spPr>
        <p:txBody>
          <a:bodyPr wrap="square" lIns="91391" tIns="45696" rIns="91391" bIns="45696" rtlCol="0">
            <a:spAutoFit/>
          </a:bodyPr>
          <a:lstStyle/>
          <a:p>
            <a:pPr algn="ctr"/>
            <a:r>
              <a:rPr lang="en-US" sz="4800" b="1" smtClean="0">
                <a:ln w="3175">
                  <a:solidFill>
                    <a:schemeClr val="bg1"/>
                  </a:solidFill>
                </a:ln>
                <a:solidFill>
                  <a:schemeClr val="bg1"/>
                </a:solidFill>
                <a:latin typeface="Arial-Rounded" pitchFamily="34" charset="0"/>
                <a:ea typeface="Arial-Rounded" pitchFamily="34" charset="0"/>
                <a:cs typeface="Arial-Rounded" pitchFamily="34" charset="0"/>
              </a:rPr>
              <a:t>THẾ GIỚI TRONG MẮT EM</a:t>
            </a:r>
            <a:endParaRPr lang="en-US" sz="4800" b="1">
              <a:ln w="3175">
                <a:solidFill>
                  <a:schemeClr val="bg1"/>
                </a:solidFill>
              </a:ln>
              <a:solidFill>
                <a:schemeClr val="bg1"/>
              </a:solidFill>
              <a:latin typeface="Arial-Rounded" pitchFamily="34" charset="0"/>
              <a:ea typeface="Arial-Rounded" pitchFamily="34" charset="0"/>
              <a:cs typeface="Arial-Rounded" pitchFamily="34" charset="0"/>
            </a:endParaRPr>
          </a:p>
        </p:txBody>
      </p:sp>
      <p:sp>
        <p:nvSpPr>
          <p:cNvPr id="33" name="TextBox 32"/>
          <p:cNvSpPr txBox="1"/>
          <p:nvPr/>
        </p:nvSpPr>
        <p:spPr>
          <a:xfrm>
            <a:off x="716605" y="2162639"/>
            <a:ext cx="990600" cy="954059"/>
          </a:xfrm>
          <a:prstGeom prst="rect">
            <a:avLst/>
          </a:prstGeom>
          <a:noFill/>
        </p:spPr>
        <p:txBody>
          <a:bodyPr wrap="square" lIns="91391" tIns="45696" rIns="91391" bIns="45696" rtlCol="0">
            <a:spAutoFit/>
          </a:bodyPr>
          <a:lstStyle/>
          <a:p>
            <a:pPr algn="ctr"/>
            <a:r>
              <a:rPr lang="en-US" sz="2400" b="1">
                <a:solidFill>
                  <a:schemeClr val="bg1"/>
                </a:solidFill>
                <a:latin typeface="Arial-Rounded" pitchFamily="34" charset="0"/>
                <a:ea typeface="Arial-Rounded" pitchFamily="34" charset="0"/>
                <a:cs typeface="Arial-Rounded" pitchFamily="34" charset="0"/>
              </a:rPr>
              <a:t>Bài</a:t>
            </a:r>
          </a:p>
          <a:p>
            <a:pPr algn="ctr"/>
            <a:r>
              <a:rPr lang="en-US" sz="3200" b="1" smtClean="0">
                <a:solidFill>
                  <a:schemeClr val="bg1"/>
                </a:solidFill>
                <a:latin typeface="Arial Rounded MT Bold" pitchFamily="34" charset="0"/>
                <a:ea typeface="Arial-Rounded" pitchFamily="34" charset="0"/>
                <a:cs typeface="Times New Roman" pitchFamily="18" charset="0"/>
              </a:rPr>
              <a:t>3</a:t>
            </a:r>
            <a:endParaRPr lang="en-US" sz="3200" b="1">
              <a:solidFill>
                <a:schemeClr val="bg1"/>
              </a:solidFill>
              <a:latin typeface="Arial Rounded MT Bold" pitchFamily="34" charset="0"/>
              <a:ea typeface="Arial-Rounded" pitchFamily="34" charset="0"/>
              <a:cs typeface="Times New Roman" pitchFamily="18" charset="0"/>
            </a:endParaRPr>
          </a:p>
        </p:txBody>
      </p:sp>
      <p:sp>
        <p:nvSpPr>
          <p:cNvPr id="24" name="TextBox 23"/>
          <p:cNvSpPr txBox="1"/>
          <p:nvPr/>
        </p:nvSpPr>
        <p:spPr>
          <a:xfrm>
            <a:off x="1371600" y="2289089"/>
            <a:ext cx="6350566" cy="646282"/>
          </a:xfrm>
          <a:prstGeom prst="rect">
            <a:avLst/>
          </a:prstGeom>
          <a:noFill/>
        </p:spPr>
        <p:txBody>
          <a:bodyPr wrap="square" lIns="91391" tIns="45696" rIns="91391" bIns="45696" rtlCol="0">
            <a:spAutoFit/>
          </a:bodyPr>
          <a:lstStyle/>
          <a:p>
            <a:pPr algn="ctr"/>
            <a:r>
              <a:rPr lang="en-US" sz="3600" b="1" dirty="0" smtClean="0">
                <a:solidFill>
                  <a:srgbClr val="F68426"/>
                </a:solidFill>
                <a:latin typeface="Arial-Rounded" pitchFamily="34" charset="0"/>
                <a:ea typeface="Arial-Rounded" pitchFamily="34" charset="0"/>
                <a:cs typeface="Arial-Rounded" pitchFamily="34" charset="0"/>
              </a:rPr>
              <a:t>NGÀY MỚI BẮT ĐẦU</a:t>
            </a:r>
            <a:endParaRPr lang="en-US" sz="3600" b="1" dirty="0">
              <a:solidFill>
                <a:srgbClr val="F68426"/>
              </a:solidFill>
              <a:latin typeface="Arial-Rounded" pitchFamily="34" charset="0"/>
              <a:ea typeface="Arial-Rounded" pitchFamily="34" charset="0"/>
              <a:cs typeface="Arial-Rounded" pitchFamily="34" charset="0"/>
            </a:endParaRPr>
          </a:p>
        </p:txBody>
      </p:sp>
      <p:sp>
        <p:nvSpPr>
          <p:cNvPr id="22" name="TextBox 21"/>
          <p:cNvSpPr txBox="1"/>
          <p:nvPr/>
        </p:nvSpPr>
        <p:spPr>
          <a:xfrm>
            <a:off x="1433238" y="3197117"/>
            <a:ext cx="6350566" cy="646282"/>
          </a:xfrm>
          <a:prstGeom prst="rect">
            <a:avLst/>
          </a:prstGeom>
          <a:noFill/>
        </p:spPr>
        <p:txBody>
          <a:bodyPr wrap="square" lIns="91391" tIns="45696" rIns="91391" bIns="45696" rtlCol="0">
            <a:spAutoFit/>
          </a:bodyPr>
          <a:lstStyle/>
          <a:p>
            <a:pPr algn="ctr"/>
            <a:r>
              <a:rPr lang="en-US" sz="3600" b="1" dirty="0" smtClean="0">
                <a:solidFill>
                  <a:srgbClr val="F68426"/>
                </a:solidFill>
                <a:latin typeface="Arial-Rounded" pitchFamily="34" charset="0"/>
                <a:ea typeface="Arial-Rounded" pitchFamily="34" charset="0"/>
                <a:cs typeface="Arial-Rounded" pitchFamily="34" charset="0"/>
              </a:rPr>
              <a:t>(</a:t>
            </a:r>
            <a:r>
              <a:rPr lang="en-US" sz="3600" b="1" dirty="0" err="1" smtClean="0">
                <a:solidFill>
                  <a:srgbClr val="F68426"/>
                </a:solidFill>
                <a:latin typeface="Arial-Rounded" pitchFamily="34" charset="0"/>
                <a:ea typeface="Arial-Rounded" pitchFamily="34" charset="0"/>
                <a:cs typeface="Arial-Rounded" pitchFamily="34" charset="0"/>
              </a:rPr>
              <a:t>tiết</a:t>
            </a:r>
            <a:r>
              <a:rPr lang="en-US" sz="3600" b="1" smtClean="0">
                <a:solidFill>
                  <a:srgbClr val="F68426"/>
                </a:solidFill>
                <a:latin typeface="Arial-Rounded" pitchFamily="34" charset="0"/>
                <a:ea typeface="Arial-Rounded" pitchFamily="34" charset="0"/>
                <a:cs typeface="Arial-Rounded" pitchFamily="34" charset="0"/>
              </a:rPr>
              <a:t> 4)</a:t>
            </a:r>
            <a:endParaRPr lang="en-US" sz="3600" b="1" dirty="0">
              <a:solidFill>
                <a:srgbClr val="F68426"/>
              </a:solidFill>
              <a:latin typeface="Arial-Rounded" pitchFamily="34" charset="0"/>
              <a:ea typeface="Arial-Rounded" pitchFamily="34" charset="0"/>
              <a:cs typeface="Arial-Rounded" pitchFamily="34" charset="0"/>
            </a:endParaRPr>
          </a:p>
        </p:txBody>
      </p:sp>
    </p:spTree>
    <p:extLst>
      <p:ext uri="{BB962C8B-B14F-4D97-AF65-F5344CB8AC3E}">
        <p14:creationId xmlns:p14="http://schemas.microsoft.com/office/powerpoint/2010/main" val="303751508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Oval 15"/>
          <p:cNvSpPr/>
          <p:nvPr/>
        </p:nvSpPr>
        <p:spPr>
          <a:xfrm>
            <a:off x="209550" y="285750"/>
            <a:ext cx="609600" cy="609600"/>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smtClean="0">
                <a:solidFill>
                  <a:schemeClr val="bg1"/>
                </a:solidFill>
                <a:latin typeface="Arial Rounded MT Bold" pitchFamily="34" charset="0"/>
                <a:cs typeface="Times New Roman" pitchFamily="18" charset="0"/>
              </a:rPr>
              <a:t>5</a:t>
            </a:r>
            <a:endParaRPr lang="en-US" sz="2800" b="1">
              <a:solidFill>
                <a:schemeClr val="bg1"/>
              </a:solidFill>
              <a:latin typeface="Arial Rounded MT Bold" pitchFamily="34" charset="0"/>
              <a:cs typeface="Times New Roman" pitchFamily="18" charset="0"/>
            </a:endParaRPr>
          </a:p>
        </p:txBody>
      </p:sp>
      <p:sp>
        <p:nvSpPr>
          <p:cNvPr id="17" name="TextBox 16"/>
          <p:cNvSpPr txBox="1"/>
          <p:nvPr/>
        </p:nvSpPr>
        <p:spPr>
          <a:xfrm>
            <a:off x="876300" y="375046"/>
            <a:ext cx="8496300" cy="477042"/>
          </a:xfrm>
          <a:prstGeom prst="rect">
            <a:avLst/>
          </a:prstGeom>
          <a:noFill/>
        </p:spPr>
        <p:txBody>
          <a:bodyPr wrap="square" lIns="91428" tIns="45714" rIns="91428" bIns="45714" rtlCol="0">
            <a:spAutoFit/>
          </a:bodyPr>
          <a:lstStyle/>
          <a:p>
            <a:pPr algn="just"/>
            <a:r>
              <a:rPr lang="en-US" sz="2500" b="1" dirty="0" err="1" smtClean="0">
                <a:latin typeface="Arial" pitchFamily="34" charset="0"/>
                <a:ea typeface="Arial-Rounded" pitchFamily="34" charset="0"/>
                <a:cs typeface="Arial" pitchFamily="34" charset="0"/>
              </a:rPr>
              <a:t>Chọn</a:t>
            </a:r>
            <a:r>
              <a:rPr lang="en-US" sz="2500" b="1" dirty="0" smtClean="0">
                <a:latin typeface="Arial" pitchFamily="34" charset="0"/>
                <a:ea typeface="Arial-Rounded" pitchFamily="34" charset="0"/>
                <a:cs typeface="Arial" pitchFamily="34" charset="0"/>
              </a:rPr>
              <a:t> </a:t>
            </a:r>
            <a:r>
              <a:rPr lang="en-US" sz="2500" b="1" smtClean="0">
                <a:latin typeface="Arial" pitchFamily="34" charset="0"/>
                <a:ea typeface="Arial-Rounded" pitchFamily="34" charset="0"/>
                <a:cs typeface="Arial" pitchFamily="34" charset="0"/>
              </a:rPr>
              <a:t>từ </a:t>
            </a:r>
            <a:r>
              <a:rPr lang="en-US" sz="2500" b="1" dirty="0" err="1" smtClean="0">
                <a:latin typeface="Arial" pitchFamily="34" charset="0"/>
                <a:ea typeface="Arial-Rounded" pitchFamily="34" charset="0"/>
                <a:cs typeface="Arial" pitchFamily="34" charset="0"/>
              </a:rPr>
              <a:t>ngữ</a:t>
            </a:r>
            <a:r>
              <a:rPr lang="en-US" sz="2500" b="1" dirty="0" smtClean="0">
                <a:latin typeface="Arial" pitchFamily="34" charset="0"/>
                <a:ea typeface="Arial-Rounded" pitchFamily="34" charset="0"/>
                <a:cs typeface="Arial" pitchFamily="34" charset="0"/>
              </a:rPr>
              <a:t> </a:t>
            </a:r>
            <a:r>
              <a:rPr lang="en-US" sz="2500" b="1" dirty="0" err="1" smtClean="0">
                <a:latin typeface="Arial" pitchFamily="34" charset="0"/>
                <a:ea typeface="Arial-Rounded" pitchFamily="34" charset="0"/>
                <a:cs typeface="Arial" pitchFamily="34" charset="0"/>
              </a:rPr>
              <a:t>để</a:t>
            </a:r>
            <a:r>
              <a:rPr lang="en-US" sz="2500" b="1" dirty="0" smtClean="0">
                <a:latin typeface="Arial" pitchFamily="34" charset="0"/>
                <a:ea typeface="Arial-Rounded" pitchFamily="34" charset="0"/>
                <a:cs typeface="Arial" pitchFamily="34" charset="0"/>
              </a:rPr>
              <a:t> </a:t>
            </a:r>
            <a:r>
              <a:rPr lang="en-US" sz="2500" b="1" dirty="0" err="1" smtClean="0">
                <a:latin typeface="Arial" pitchFamily="34" charset="0"/>
                <a:ea typeface="Arial-Rounded" pitchFamily="34" charset="0"/>
                <a:cs typeface="Arial" pitchFamily="34" charset="0"/>
              </a:rPr>
              <a:t>hoàn</a:t>
            </a:r>
            <a:r>
              <a:rPr lang="en-US" sz="2500" b="1" dirty="0" smtClean="0">
                <a:latin typeface="Arial" pitchFamily="34" charset="0"/>
                <a:ea typeface="Arial-Rounded" pitchFamily="34" charset="0"/>
                <a:cs typeface="Arial" pitchFamily="34" charset="0"/>
              </a:rPr>
              <a:t> </a:t>
            </a:r>
            <a:r>
              <a:rPr lang="en-US" sz="2500" b="1" dirty="0" err="1" smtClean="0">
                <a:latin typeface="Arial" pitchFamily="34" charset="0"/>
                <a:ea typeface="Arial-Rounded" pitchFamily="34" charset="0"/>
                <a:cs typeface="Arial" pitchFamily="34" charset="0"/>
              </a:rPr>
              <a:t>thiện</a:t>
            </a:r>
            <a:r>
              <a:rPr lang="en-US" sz="2500" b="1" dirty="0" smtClean="0">
                <a:latin typeface="Arial" pitchFamily="34" charset="0"/>
                <a:ea typeface="Arial-Rounded" pitchFamily="34" charset="0"/>
                <a:cs typeface="Arial" pitchFamily="34" charset="0"/>
              </a:rPr>
              <a:t> </a:t>
            </a:r>
            <a:r>
              <a:rPr lang="en-US" sz="2500" b="1" dirty="0" err="1" smtClean="0">
                <a:latin typeface="Arial" pitchFamily="34" charset="0"/>
                <a:ea typeface="Arial-Rounded" pitchFamily="34" charset="0"/>
                <a:cs typeface="Arial" pitchFamily="34" charset="0"/>
              </a:rPr>
              <a:t>câu</a:t>
            </a:r>
            <a:r>
              <a:rPr lang="en-US" sz="2500" b="1" dirty="0" smtClean="0">
                <a:latin typeface="Arial" pitchFamily="34" charset="0"/>
                <a:ea typeface="Arial-Rounded" pitchFamily="34" charset="0"/>
                <a:cs typeface="Arial" pitchFamily="34" charset="0"/>
              </a:rPr>
              <a:t> </a:t>
            </a:r>
            <a:r>
              <a:rPr lang="en-US" sz="2500" b="1" dirty="0" err="1" smtClean="0">
                <a:latin typeface="Arial" pitchFamily="34" charset="0"/>
                <a:ea typeface="Arial-Rounded" pitchFamily="34" charset="0"/>
                <a:cs typeface="Arial" pitchFamily="34" charset="0"/>
              </a:rPr>
              <a:t>và</a:t>
            </a:r>
            <a:r>
              <a:rPr lang="en-US" sz="2500" b="1" dirty="0" smtClean="0">
                <a:latin typeface="Arial" pitchFamily="34" charset="0"/>
                <a:ea typeface="Arial-Rounded" pitchFamily="34" charset="0"/>
                <a:cs typeface="Arial" pitchFamily="34" charset="0"/>
              </a:rPr>
              <a:t> </a:t>
            </a:r>
            <a:r>
              <a:rPr lang="en-US" sz="2500" b="1" dirty="0" err="1" smtClean="0">
                <a:latin typeface="Arial" pitchFamily="34" charset="0"/>
                <a:ea typeface="Arial-Rounded" pitchFamily="34" charset="0"/>
                <a:cs typeface="Arial" pitchFamily="34" charset="0"/>
              </a:rPr>
              <a:t>viết</a:t>
            </a:r>
            <a:r>
              <a:rPr lang="en-US" sz="2500" b="1" dirty="0" smtClean="0">
                <a:latin typeface="Arial" pitchFamily="34" charset="0"/>
                <a:ea typeface="Arial-Rounded" pitchFamily="34" charset="0"/>
                <a:cs typeface="Arial" pitchFamily="34" charset="0"/>
              </a:rPr>
              <a:t> </a:t>
            </a:r>
            <a:r>
              <a:rPr lang="en-US" sz="2500" b="1" dirty="0" err="1" smtClean="0">
                <a:latin typeface="Arial" pitchFamily="34" charset="0"/>
                <a:ea typeface="Arial-Rounded" pitchFamily="34" charset="0"/>
                <a:cs typeface="Arial" pitchFamily="34" charset="0"/>
              </a:rPr>
              <a:t>câu</a:t>
            </a:r>
            <a:r>
              <a:rPr lang="en-US" sz="2500" b="1" dirty="0" smtClean="0">
                <a:latin typeface="Arial" pitchFamily="34" charset="0"/>
                <a:ea typeface="Arial-Rounded" pitchFamily="34" charset="0"/>
                <a:cs typeface="Arial" pitchFamily="34" charset="0"/>
              </a:rPr>
              <a:t> </a:t>
            </a:r>
            <a:r>
              <a:rPr lang="en-US" sz="2500" b="1" dirty="0" err="1" smtClean="0">
                <a:latin typeface="Arial" pitchFamily="34" charset="0"/>
                <a:ea typeface="Arial-Rounded" pitchFamily="34" charset="0"/>
                <a:cs typeface="Arial" pitchFamily="34" charset="0"/>
              </a:rPr>
              <a:t>vào</a:t>
            </a:r>
            <a:r>
              <a:rPr lang="en-US" sz="2500" b="1" dirty="0" smtClean="0">
                <a:latin typeface="Arial" pitchFamily="34" charset="0"/>
                <a:ea typeface="Arial-Rounded" pitchFamily="34" charset="0"/>
                <a:cs typeface="Arial" pitchFamily="34" charset="0"/>
              </a:rPr>
              <a:t> </a:t>
            </a:r>
            <a:r>
              <a:rPr lang="en-US" sz="2500" b="1" dirty="0" err="1" smtClean="0">
                <a:latin typeface="Arial" pitchFamily="34" charset="0"/>
                <a:ea typeface="Arial-Rounded" pitchFamily="34" charset="0"/>
                <a:cs typeface="Arial" pitchFamily="34" charset="0"/>
              </a:rPr>
              <a:t>vở</a:t>
            </a:r>
            <a:endParaRPr lang="en-US" sz="2500" b="1" dirty="0">
              <a:latin typeface="Arial" pitchFamily="34" charset="0"/>
              <a:ea typeface="Arial-Rounded" pitchFamily="34" charset="0"/>
              <a:cs typeface="Arial" pitchFamily="34" charset="0"/>
            </a:endParaRPr>
          </a:p>
        </p:txBody>
      </p:sp>
      <p:sp>
        <p:nvSpPr>
          <p:cNvPr id="19" name="Rectangle 18"/>
          <p:cNvSpPr/>
          <p:nvPr/>
        </p:nvSpPr>
        <p:spPr>
          <a:xfrm>
            <a:off x="228600" y="1109972"/>
            <a:ext cx="8305800" cy="1477719"/>
          </a:xfrm>
          <a:prstGeom prst="rect">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p:cNvSpPr txBox="1"/>
          <p:nvPr/>
        </p:nvSpPr>
        <p:spPr>
          <a:xfrm>
            <a:off x="304800" y="2833002"/>
            <a:ext cx="8686800" cy="1077085"/>
          </a:xfrm>
          <a:prstGeom prst="rect">
            <a:avLst/>
          </a:prstGeom>
          <a:noFill/>
        </p:spPr>
        <p:txBody>
          <a:bodyPr wrap="square" lIns="91305" tIns="45654" rIns="91305" bIns="45654" rtlCol="0">
            <a:spAutoFit/>
          </a:bodyPr>
          <a:lstStyle/>
          <a:p>
            <a:pPr algn="just"/>
            <a:r>
              <a:rPr lang="en-US" sz="3200" b="1" dirty="0" smtClean="0">
                <a:latin typeface="Arial" pitchFamily="34" charset="0"/>
                <a:ea typeface="Arial-Rounded" pitchFamily="34" charset="0"/>
                <a:cs typeface="Arial" pitchFamily="34" charset="0"/>
              </a:rPr>
              <a:t>a. </a:t>
            </a:r>
            <a:r>
              <a:rPr lang="en-US" sz="3200" b="1" dirty="0" err="1" smtClean="0">
                <a:latin typeface="Arial" pitchFamily="34" charset="0"/>
                <a:ea typeface="Arial-Rounded" pitchFamily="34" charset="0"/>
                <a:cs typeface="Arial" pitchFamily="34" charset="0"/>
              </a:rPr>
              <a:t>Những</a:t>
            </a:r>
            <a:r>
              <a:rPr lang="en-US" sz="3200" b="1" dirty="0" smtClean="0">
                <a:latin typeface="Arial" pitchFamily="34" charset="0"/>
                <a:ea typeface="Arial-Rounded" pitchFamily="34" charset="0"/>
                <a:cs typeface="Arial" pitchFamily="34" charset="0"/>
              </a:rPr>
              <a:t> (…………) </a:t>
            </a:r>
            <a:r>
              <a:rPr lang="en-US" sz="3200" b="1" dirty="0" err="1" smtClean="0">
                <a:latin typeface="Arial" pitchFamily="34" charset="0"/>
                <a:ea typeface="Arial-Rounded" pitchFamily="34" charset="0"/>
                <a:cs typeface="Arial" pitchFamily="34" charset="0"/>
              </a:rPr>
              <a:t>cười</a:t>
            </a:r>
            <a:r>
              <a:rPr lang="en-US" sz="3200" b="1" dirty="0" smtClean="0">
                <a:latin typeface="Arial" pitchFamily="34" charset="0"/>
                <a:ea typeface="Arial-Rounded" pitchFamily="34" charset="0"/>
                <a:cs typeface="Arial" pitchFamily="34" charset="0"/>
              </a:rPr>
              <a:t> </a:t>
            </a:r>
            <a:r>
              <a:rPr lang="en-US" sz="3200" b="1" dirty="0" err="1" smtClean="0">
                <a:latin typeface="Arial" pitchFamily="34" charset="0"/>
                <a:ea typeface="Arial-Rounded" pitchFamily="34" charset="0"/>
                <a:cs typeface="Arial" pitchFamily="34" charset="0"/>
              </a:rPr>
              <a:t>khi</a:t>
            </a:r>
            <a:r>
              <a:rPr lang="en-US" sz="3200" b="1" dirty="0" smtClean="0">
                <a:latin typeface="Arial" pitchFamily="34" charset="0"/>
                <a:ea typeface="Arial-Rounded" pitchFamily="34" charset="0"/>
                <a:cs typeface="Arial" pitchFamily="34" charset="0"/>
              </a:rPr>
              <a:t> </a:t>
            </a:r>
            <a:r>
              <a:rPr lang="en-US" sz="3200" b="1" dirty="0" err="1" smtClean="0">
                <a:latin typeface="Arial" pitchFamily="34" charset="0"/>
                <a:ea typeface="Arial-Rounded" pitchFamily="34" charset="0"/>
                <a:cs typeface="Arial" pitchFamily="34" charset="0"/>
              </a:rPr>
              <a:t>thấy</a:t>
            </a:r>
            <a:r>
              <a:rPr lang="en-US" sz="3200" b="1" dirty="0" smtClean="0">
                <a:latin typeface="Arial" pitchFamily="34" charset="0"/>
                <a:ea typeface="Arial-Rounded" pitchFamily="34" charset="0"/>
                <a:cs typeface="Arial" pitchFamily="34" charset="0"/>
              </a:rPr>
              <a:t> </a:t>
            </a:r>
            <a:r>
              <a:rPr lang="en-US" sz="3200" b="1" dirty="0" err="1" smtClean="0">
                <a:latin typeface="Arial" pitchFamily="34" charset="0"/>
                <a:ea typeface="Arial-Rounded" pitchFamily="34" charset="0"/>
                <a:cs typeface="Arial" pitchFamily="34" charset="0"/>
              </a:rPr>
              <a:t>anh</a:t>
            </a:r>
            <a:r>
              <a:rPr lang="en-US" sz="3200" b="1" dirty="0" smtClean="0">
                <a:latin typeface="Arial" pitchFamily="34" charset="0"/>
                <a:ea typeface="Arial-Rounded" pitchFamily="34" charset="0"/>
                <a:cs typeface="Arial" pitchFamily="34" charset="0"/>
              </a:rPr>
              <a:t> </a:t>
            </a:r>
            <a:r>
              <a:rPr lang="en-US" sz="3200" b="1" dirty="0" err="1" smtClean="0">
                <a:latin typeface="Arial" pitchFamily="34" charset="0"/>
                <a:ea typeface="Arial-Rounded" pitchFamily="34" charset="0"/>
                <a:cs typeface="Arial" pitchFamily="34" charset="0"/>
              </a:rPr>
              <a:t>đi</a:t>
            </a:r>
            <a:r>
              <a:rPr lang="en-US" sz="3200" b="1" dirty="0" smtClean="0">
                <a:latin typeface="Arial" pitchFamily="34" charset="0"/>
                <a:ea typeface="Arial-Rounded" pitchFamily="34" charset="0"/>
                <a:cs typeface="Arial" pitchFamily="34" charset="0"/>
              </a:rPr>
              <a:t> </a:t>
            </a:r>
            <a:r>
              <a:rPr lang="en-US" sz="3200" b="1" dirty="0" err="1" smtClean="0">
                <a:latin typeface="Arial" pitchFamily="34" charset="0"/>
                <a:ea typeface="Arial-Rounded" pitchFamily="34" charset="0"/>
                <a:cs typeface="Arial" pitchFamily="34" charset="0"/>
              </a:rPr>
              <a:t>học</a:t>
            </a:r>
            <a:r>
              <a:rPr lang="en-US" sz="3200" b="1" dirty="0" smtClean="0">
                <a:latin typeface="Arial" pitchFamily="34" charset="0"/>
                <a:ea typeface="Arial-Rounded" pitchFamily="34" charset="0"/>
                <a:cs typeface="Arial" pitchFamily="34" charset="0"/>
              </a:rPr>
              <a:t> </a:t>
            </a:r>
            <a:r>
              <a:rPr lang="en-US" sz="3200" b="1" dirty="0" err="1" smtClean="0">
                <a:latin typeface="Arial" pitchFamily="34" charset="0"/>
                <a:ea typeface="Arial-Rounded" pitchFamily="34" charset="0"/>
                <a:cs typeface="Arial" pitchFamily="34" charset="0"/>
              </a:rPr>
              <a:t>về</a:t>
            </a:r>
            <a:r>
              <a:rPr lang="en-US" sz="3200" b="1" dirty="0" smtClean="0">
                <a:latin typeface="Arial" pitchFamily="34" charset="0"/>
                <a:ea typeface="Arial-Rounded" pitchFamily="34" charset="0"/>
                <a:cs typeface="Arial" pitchFamily="34" charset="0"/>
              </a:rPr>
              <a:t>.</a:t>
            </a:r>
            <a:endParaRPr lang="en-US" sz="3200" b="1" dirty="0">
              <a:latin typeface="Arial" pitchFamily="34" charset="0"/>
              <a:ea typeface="Arial-Rounded" pitchFamily="34" charset="0"/>
              <a:cs typeface="Arial" pitchFamily="34" charset="0"/>
            </a:endParaRPr>
          </a:p>
        </p:txBody>
      </p:sp>
      <p:sp>
        <p:nvSpPr>
          <p:cNvPr id="21" name="TextBox 20"/>
          <p:cNvSpPr txBox="1"/>
          <p:nvPr/>
        </p:nvSpPr>
        <p:spPr>
          <a:xfrm>
            <a:off x="293370" y="3856865"/>
            <a:ext cx="8686800" cy="1077085"/>
          </a:xfrm>
          <a:prstGeom prst="rect">
            <a:avLst/>
          </a:prstGeom>
          <a:noFill/>
        </p:spPr>
        <p:txBody>
          <a:bodyPr wrap="square" lIns="91305" tIns="45654" rIns="91305" bIns="45654" rtlCol="0">
            <a:spAutoFit/>
          </a:bodyPr>
          <a:lstStyle/>
          <a:p>
            <a:pPr algn="just"/>
            <a:r>
              <a:rPr lang="en-US" sz="3200" b="1" smtClean="0">
                <a:latin typeface="Arial" pitchFamily="34" charset="0"/>
                <a:ea typeface="Arial-Rounded" pitchFamily="34" charset="0"/>
                <a:cs typeface="Arial" pitchFamily="34" charset="0"/>
              </a:rPr>
              <a:t>b. Mấy chú chim chích choè đang (…..) vang trên cành cây.</a:t>
            </a:r>
            <a:endParaRPr lang="en-US" sz="3200" b="1">
              <a:latin typeface="Arial" pitchFamily="34" charset="0"/>
              <a:ea typeface="Arial-Rounded" pitchFamily="34" charset="0"/>
              <a:cs typeface="Arial" pitchFamily="34" charset="0"/>
            </a:endParaRPr>
          </a:p>
        </p:txBody>
      </p:sp>
      <p:sp>
        <p:nvSpPr>
          <p:cNvPr id="22" name="TextBox 21"/>
          <p:cNvSpPr txBox="1"/>
          <p:nvPr/>
        </p:nvSpPr>
        <p:spPr>
          <a:xfrm>
            <a:off x="377450" y="1168847"/>
            <a:ext cx="1837825" cy="584763"/>
          </a:xfrm>
          <a:prstGeom prst="rect">
            <a:avLst/>
          </a:prstGeom>
          <a:solidFill>
            <a:srgbClr val="FFC000"/>
          </a:solidFill>
        </p:spPr>
        <p:txBody>
          <a:bodyPr wrap="square" lIns="91428" tIns="45714" rIns="91428" bIns="45714" rtlCol="0">
            <a:spAutoFit/>
          </a:bodyPr>
          <a:lstStyle/>
          <a:p>
            <a:pPr algn="ctr"/>
            <a:r>
              <a:rPr lang="en-US" sz="3200" b="1" smtClean="0">
                <a:latin typeface="Arial" pitchFamily="34" charset="0"/>
                <a:ea typeface="Arial-Rounded" pitchFamily="34" charset="0"/>
                <a:cs typeface="Arial" pitchFamily="34" charset="0"/>
              </a:rPr>
              <a:t>mặt trời</a:t>
            </a:r>
            <a:endParaRPr lang="en-US" sz="3200" b="1">
              <a:latin typeface="Arial" pitchFamily="34" charset="0"/>
              <a:ea typeface="Arial-Rounded" pitchFamily="34" charset="0"/>
              <a:cs typeface="Arial" pitchFamily="34" charset="0"/>
            </a:endParaRPr>
          </a:p>
        </p:txBody>
      </p:sp>
      <p:sp>
        <p:nvSpPr>
          <p:cNvPr id="23" name="TextBox 22"/>
          <p:cNvSpPr txBox="1"/>
          <p:nvPr/>
        </p:nvSpPr>
        <p:spPr>
          <a:xfrm>
            <a:off x="1905000" y="1883037"/>
            <a:ext cx="1976223" cy="584763"/>
          </a:xfrm>
          <a:prstGeom prst="rect">
            <a:avLst/>
          </a:prstGeom>
          <a:solidFill>
            <a:srgbClr val="FFC000"/>
          </a:solidFill>
          <a:ln>
            <a:noFill/>
          </a:ln>
        </p:spPr>
        <p:txBody>
          <a:bodyPr wrap="square" lIns="91428" tIns="45714" rIns="91428" bIns="45714" rtlCol="0">
            <a:spAutoFit/>
          </a:bodyPr>
          <a:lstStyle/>
          <a:p>
            <a:pPr algn="ctr"/>
            <a:r>
              <a:rPr lang="en-US" sz="3200" b="1" dirty="0" err="1" smtClean="0">
                <a:latin typeface="Arial" pitchFamily="34" charset="0"/>
                <a:ea typeface="Arial-Rounded" pitchFamily="34" charset="0"/>
                <a:cs typeface="Arial" pitchFamily="34" charset="0"/>
              </a:rPr>
              <a:t>tia</a:t>
            </a:r>
            <a:r>
              <a:rPr lang="en-US" sz="3200" b="1" dirty="0" smtClean="0">
                <a:latin typeface="Arial" pitchFamily="34" charset="0"/>
                <a:ea typeface="Arial-Rounded" pitchFamily="34" charset="0"/>
                <a:cs typeface="Arial" pitchFamily="34" charset="0"/>
              </a:rPr>
              <a:t> </a:t>
            </a:r>
            <a:r>
              <a:rPr lang="en-US" sz="3200" b="1" dirty="0" err="1" smtClean="0">
                <a:latin typeface="Arial" pitchFamily="34" charset="0"/>
                <a:ea typeface="Arial-Rounded" pitchFamily="34" charset="0"/>
                <a:cs typeface="Arial" pitchFamily="34" charset="0"/>
              </a:rPr>
              <a:t>nắng</a:t>
            </a:r>
            <a:endParaRPr lang="en-US" sz="3200" b="1" dirty="0">
              <a:latin typeface="Arial" pitchFamily="34" charset="0"/>
              <a:ea typeface="Arial-Rounded" pitchFamily="34" charset="0"/>
              <a:cs typeface="Arial" pitchFamily="34" charset="0"/>
            </a:endParaRPr>
          </a:p>
        </p:txBody>
      </p:sp>
      <p:sp>
        <p:nvSpPr>
          <p:cNvPr id="24" name="TextBox 23"/>
          <p:cNvSpPr txBox="1"/>
          <p:nvPr/>
        </p:nvSpPr>
        <p:spPr>
          <a:xfrm>
            <a:off x="4267200" y="1940842"/>
            <a:ext cx="2057400" cy="584763"/>
          </a:xfrm>
          <a:prstGeom prst="rect">
            <a:avLst/>
          </a:prstGeom>
          <a:solidFill>
            <a:srgbClr val="FFC000"/>
          </a:solidFill>
        </p:spPr>
        <p:txBody>
          <a:bodyPr wrap="square" lIns="91428" tIns="45714" rIns="91428" bIns="45714" rtlCol="0">
            <a:spAutoFit/>
          </a:bodyPr>
          <a:lstStyle/>
          <a:p>
            <a:pPr algn="ctr"/>
            <a:r>
              <a:rPr lang="en-US" sz="3200" b="1">
                <a:latin typeface="Arial" pitchFamily="34" charset="0"/>
                <a:ea typeface="Arial-Rounded" pitchFamily="34" charset="0"/>
                <a:cs typeface="Arial" pitchFamily="34" charset="0"/>
              </a:rPr>
              <a:t>lục tục</a:t>
            </a:r>
          </a:p>
        </p:txBody>
      </p:sp>
      <p:sp>
        <p:nvSpPr>
          <p:cNvPr id="25" name="TextBox 24"/>
          <p:cNvSpPr txBox="1"/>
          <p:nvPr/>
        </p:nvSpPr>
        <p:spPr>
          <a:xfrm>
            <a:off x="3653523" y="1204123"/>
            <a:ext cx="978203" cy="584763"/>
          </a:xfrm>
          <a:prstGeom prst="rect">
            <a:avLst/>
          </a:prstGeom>
          <a:solidFill>
            <a:srgbClr val="FFC000"/>
          </a:solidFill>
          <a:ln>
            <a:noFill/>
          </a:ln>
        </p:spPr>
        <p:txBody>
          <a:bodyPr wrap="square" lIns="91428" tIns="45714" rIns="91428" bIns="45714" rtlCol="0">
            <a:spAutoFit/>
          </a:bodyPr>
          <a:lstStyle/>
          <a:p>
            <a:pPr algn="ctr"/>
            <a:r>
              <a:rPr lang="en-US" sz="3200" b="1" smtClean="0">
                <a:latin typeface="Arial" pitchFamily="34" charset="0"/>
                <a:ea typeface="Arial-Rounded" pitchFamily="34" charset="0"/>
                <a:cs typeface="Arial" pitchFamily="34" charset="0"/>
              </a:rPr>
              <a:t>hót</a:t>
            </a:r>
            <a:endParaRPr lang="en-US" sz="3200" b="1">
              <a:latin typeface="Arial" pitchFamily="34" charset="0"/>
              <a:ea typeface="Arial-Rounded" pitchFamily="34" charset="0"/>
              <a:cs typeface="Arial" pitchFamily="34" charset="0"/>
            </a:endParaRPr>
          </a:p>
        </p:txBody>
      </p:sp>
      <p:sp>
        <p:nvSpPr>
          <p:cNvPr id="26" name="TextBox 25"/>
          <p:cNvSpPr txBox="1"/>
          <p:nvPr/>
        </p:nvSpPr>
        <p:spPr>
          <a:xfrm>
            <a:off x="6096000" y="1204124"/>
            <a:ext cx="2057400" cy="584763"/>
          </a:xfrm>
          <a:prstGeom prst="rect">
            <a:avLst/>
          </a:prstGeom>
          <a:solidFill>
            <a:srgbClr val="FFC000"/>
          </a:solidFill>
        </p:spPr>
        <p:txBody>
          <a:bodyPr wrap="square" lIns="91428" tIns="45714" rIns="91428" bIns="45714" rtlCol="0">
            <a:spAutoFit/>
          </a:bodyPr>
          <a:lstStyle/>
          <a:p>
            <a:pPr algn="ctr"/>
            <a:r>
              <a:rPr lang="en-US" sz="3200" b="1" smtClean="0">
                <a:latin typeface="Arial" pitchFamily="34" charset="0"/>
                <a:ea typeface="Arial-Rounded" pitchFamily="34" charset="0"/>
                <a:cs typeface="Arial" pitchFamily="34" charset="0"/>
              </a:rPr>
              <a:t>gáy</a:t>
            </a:r>
            <a:endParaRPr lang="en-US" sz="3200" b="1">
              <a:latin typeface="Arial" pitchFamily="34" charset="0"/>
              <a:ea typeface="Arial-Rounded" pitchFamily="34" charset="0"/>
              <a:cs typeface="Arial" pitchFamily="34" charset="0"/>
            </a:endParaRPr>
          </a:p>
        </p:txBody>
      </p:sp>
    </p:spTree>
    <p:extLst>
      <p:ext uri="{BB962C8B-B14F-4D97-AF65-F5344CB8AC3E}">
        <p14:creationId xmlns:p14="http://schemas.microsoft.com/office/powerpoint/2010/main" val="4199245337"/>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25"/>
                    </p:tgtEl>
                  </p:cond>
                </p:stCondLst>
                <p:endSync evt="end" delay="0">
                  <p:rtn val="all"/>
                </p:endSync>
                <p:childTnLst>
                  <p:par>
                    <p:cTn id="3" fill="hold">
                      <p:stCondLst>
                        <p:cond delay="0"/>
                      </p:stCondLst>
                      <p:childTnLst>
                        <p:par>
                          <p:cTn id="4" fill="hold">
                            <p:stCondLst>
                              <p:cond delay="0"/>
                            </p:stCondLst>
                            <p:childTnLst>
                              <p:par>
                                <p:cTn id="5" presetID="42" presetClass="path" presetSubtype="0" accel="50000" decel="50000" fill="hold" grpId="0" nodeType="clickEffect">
                                  <p:stCondLst>
                                    <p:cond delay="0"/>
                                  </p:stCondLst>
                                  <p:childTnLst>
                                    <p:animMotion origin="layout" path="M -1.38889E-6 6.17284E-7 L 0.47205 0.52006 " pathEditMode="relative" rAng="0" ptsTypes="AA">
                                      <p:cBhvr>
                                        <p:cTn id="6" dur="2000" fill="hold"/>
                                        <p:tgtEl>
                                          <p:spTgt spid="25"/>
                                        </p:tgtEl>
                                        <p:attrNameLst>
                                          <p:attrName>ppt_x</p:attrName>
                                          <p:attrName>ppt_y</p:attrName>
                                        </p:attrNameLst>
                                      </p:cBhvr>
                                      <p:rCtr x="23594" y="25988"/>
                                    </p:animMotion>
                                  </p:childTnLst>
                                  <p:subTnLst>
                                    <p:audio>
                                      <p:cMediaNode vol="100000">
                                        <p:cTn display="0" masterRel="sameClick">
                                          <p:stCondLst>
                                            <p:cond evt="begin" delay="0">
                                              <p:tn val="5"/>
                                            </p:cond>
                                          </p:stCondLst>
                                          <p:endCondLst>
                                            <p:cond evt="onStopAudio" delay="0">
                                              <p:tgtEl>
                                                <p:sldTgt/>
                                              </p:tgtEl>
                                            </p:cond>
                                          </p:endCondLst>
                                        </p:cTn>
                                        <p:tgtEl>
                                          <p:sndTgt r:embed="rId3" name="applause.wav"/>
                                        </p:tgtEl>
                                      </p:cMediaNode>
                                    </p:audio>
                                  </p:subTnLst>
                                </p:cTn>
                              </p:par>
                            </p:childTnLst>
                          </p:cTn>
                        </p:par>
                      </p:childTnLst>
                    </p:cTn>
                  </p:par>
                </p:childTnLst>
              </p:cTn>
              <p:nextCondLst>
                <p:cond evt="onClick" delay="0">
                  <p:tgtEl>
                    <p:spTgt spid="25"/>
                  </p:tgtEl>
                </p:cond>
              </p:nextCondLst>
            </p:seq>
            <p:seq concurrent="1" nextAc="seek">
              <p:cTn id="7" restart="whenNotActive" fill="hold" evtFilter="cancelBubble" nodeType="interactiveSeq">
                <p:stCondLst>
                  <p:cond evt="onClick" delay="0">
                    <p:tgtEl>
                      <p:spTgt spid="22"/>
                    </p:tgtEl>
                  </p:cond>
                </p:stCondLst>
                <p:endSync evt="end" delay="0">
                  <p:rtn val="all"/>
                </p:endSync>
                <p:childTnLst>
                  <p:par>
                    <p:cTn id="8" fill="hold">
                      <p:stCondLst>
                        <p:cond delay="0"/>
                      </p:stCondLst>
                      <p:childTnLst>
                        <p:par>
                          <p:cTn id="9" fill="hold">
                            <p:stCondLst>
                              <p:cond delay="0"/>
                            </p:stCondLst>
                            <p:childTnLst>
                              <p:par>
                                <p:cTn id="10" presetID="32" presetClass="emph" presetSubtype="0" fill="hold" grpId="0" nodeType="clickEffect">
                                  <p:stCondLst>
                                    <p:cond delay="0"/>
                                  </p:stCondLst>
                                  <p:childTnLst>
                                    <p:animRot by="120000">
                                      <p:cBhvr>
                                        <p:cTn id="11" dur="100" fill="hold">
                                          <p:stCondLst>
                                            <p:cond delay="0"/>
                                          </p:stCondLst>
                                        </p:cTn>
                                        <p:tgtEl>
                                          <p:spTgt spid="22"/>
                                        </p:tgtEl>
                                        <p:attrNameLst>
                                          <p:attrName>r</p:attrName>
                                        </p:attrNameLst>
                                      </p:cBhvr>
                                    </p:animRot>
                                    <p:animRot by="-240000">
                                      <p:cBhvr>
                                        <p:cTn id="12" dur="200" fill="hold">
                                          <p:stCondLst>
                                            <p:cond delay="200"/>
                                          </p:stCondLst>
                                        </p:cTn>
                                        <p:tgtEl>
                                          <p:spTgt spid="22"/>
                                        </p:tgtEl>
                                        <p:attrNameLst>
                                          <p:attrName>r</p:attrName>
                                        </p:attrNameLst>
                                      </p:cBhvr>
                                    </p:animRot>
                                    <p:animRot by="240000">
                                      <p:cBhvr>
                                        <p:cTn id="13" dur="200" fill="hold">
                                          <p:stCondLst>
                                            <p:cond delay="400"/>
                                          </p:stCondLst>
                                        </p:cTn>
                                        <p:tgtEl>
                                          <p:spTgt spid="22"/>
                                        </p:tgtEl>
                                        <p:attrNameLst>
                                          <p:attrName>r</p:attrName>
                                        </p:attrNameLst>
                                      </p:cBhvr>
                                    </p:animRot>
                                    <p:animRot by="-240000">
                                      <p:cBhvr>
                                        <p:cTn id="14" dur="200" fill="hold">
                                          <p:stCondLst>
                                            <p:cond delay="600"/>
                                          </p:stCondLst>
                                        </p:cTn>
                                        <p:tgtEl>
                                          <p:spTgt spid="22"/>
                                        </p:tgtEl>
                                        <p:attrNameLst>
                                          <p:attrName>r</p:attrName>
                                        </p:attrNameLst>
                                      </p:cBhvr>
                                    </p:animRot>
                                    <p:animRot by="120000">
                                      <p:cBhvr>
                                        <p:cTn id="15" dur="200" fill="hold">
                                          <p:stCondLst>
                                            <p:cond delay="800"/>
                                          </p:stCondLst>
                                        </p:cTn>
                                        <p:tgtEl>
                                          <p:spTgt spid="22"/>
                                        </p:tgtEl>
                                        <p:attrNameLst>
                                          <p:attrName>r</p:attrName>
                                        </p:attrNameLst>
                                      </p:cBhvr>
                                    </p:animRot>
                                  </p:childTnLst>
                                  <p:subTnLst>
                                    <p:audio>
                                      <p:cMediaNode>
                                        <p:cTn display="0" masterRel="sameClick">
                                          <p:stCondLst>
                                            <p:cond evt="begin" delay="0">
                                              <p:tn val="10"/>
                                            </p:cond>
                                          </p:stCondLst>
                                          <p:endCondLst>
                                            <p:cond evt="onStopAudio" delay="0">
                                              <p:tgtEl>
                                                <p:sldTgt/>
                                              </p:tgtEl>
                                            </p:cond>
                                          </p:endCondLst>
                                        </p:cTn>
                                        <p:tgtEl>
                                          <p:sndTgt r:embed="rId4" name="hammer.wav"/>
                                        </p:tgtEl>
                                      </p:cMediaNode>
                                    </p:audio>
                                  </p:subTnLst>
                                </p:cTn>
                              </p:par>
                            </p:childTnLst>
                          </p:cTn>
                        </p:par>
                      </p:childTnLst>
                    </p:cTn>
                  </p:par>
                </p:childTnLst>
              </p:cTn>
              <p:nextCondLst>
                <p:cond evt="onClick" delay="0">
                  <p:tgtEl>
                    <p:spTgt spid="22"/>
                  </p:tgtEl>
                </p:cond>
              </p:nextCondLst>
            </p:seq>
            <p:seq concurrent="1" nextAc="seek">
              <p:cTn id="16" restart="whenNotActive" fill="hold" evtFilter="cancelBubble" nodeType="interactiveSeq">
                <p:stCondLst>
                  <p:cond evt="onClick" delay="0">
                    <p:tgtEl>
                      <p:spTgt spid="23"/>
                    </p:tgtEl>
                  </p:cond>
                </p:stCondLst>
                <p:endSync evt="end" delay="0">
                  <p:rtn val="all"/>
                </p:endSync>
                <p:childTnLst>
                  <p:par>
                    <p:cTn id="17" fill="hold">
                      <p:stCondLst>
                        <p:cond delay="0"/>
                      </p:stCondLst>
                      <p:childTnLst>
                        <p:par>
                          <p:cTn id="18" fill="hold">
                            <p:stCondLst>
                              <p:cond delay="0"/>
                            </p:stCondLst>
                            <p:childTnLst>
                              <p:par>
                                <p:cTn id="19" presetID="42" presetClass="path" presetSubtype="0" accel="50000" decel="50000" fill="hold" grpId="0" nodeType="clickEffect">
                                  <p:stCondLst>
                                    <p:cond delay="0"/>
                                  </p:stCondLst>
                                  <p:childTnLst>
                                    <p:animMotion origin="layout" path="M 5.55556E-7 4.93827E-7 L 0.05868 0.18086 " pathEditMode="relative" rAng="0" ptsTypes="AA">
                                      <p:cBhvr>
                                        <p:cTn id="20" dur="2000" fill="hold"/>
                                        <p:tgtEl>
                                          <p:spTgt spid="23"/>
                                        </p:tgtEl>
                                        <p:attrNameLst>
                                          <p:attrName>ppt_x</p:attrName>
                                          <p:attrName>ppt_y</p:attrName>
                                        </p:attrNameLst>
                                      </p:cBhvr>
                                      <p:rCtr x="2934" y="9043"/>
                                    </p:animMotion>
                                  </p:childTnLst>
                                  <p:subTnLst>
                                    <p:audio>
                                      <p:cMediaNode vol="100000">
                                        <p:cTn display="0" masterRel="sameClick">
                                          <p:stCondLst>
                                            <p:cond evt="begin" delay="0">
                                              <p:tn val="19"/>
                                            </p:cond>
                                          </p:stCondLst>
                                          <p:endCondLst>
                                            <p:cond evt="onStopAudio" delay="0">
                                              <p:tgtEl>
                                                <p:sldTgt/>
                                              </p:tgtEl>
                                            </p:cond>
                                          </p:endCondLst>
                                        </p:cTn>
                                        <p:tgtEl>
                                          <p:sndTgt r:embed="rId3" name="applause.wav"/>
                                        </p:tgtEl>
                                      </p:cMediaNode>
                                    </p:audio>
                                  </p:subTnLst>
                                </p:cTn>
                              </p:par>
                            </p:childTnLst>
                          </p:cTn>
                        </p:par>
                      </p:childTnLst>
                    </p:cTn>
                  </p:par>
                </p:childTnLst>
              </p:cTn>
              <p:nextCondLst>
                <p:cond evt="onClick" delay="0">
                  <p:tgtEl>
                    <p:spTgt spid="23"/>
                  </p:tgtEl>
                </p:cond>
              </p:nextCondLst>
            </p:seq>
            <p:seq concurrent="1" nextAc="seek">
              <p:cTn id="21" restart="whenNotActive" fill="hold" evtFilter="cancelBubble" nodeType="interactiveSeq">
                <p:stCondLst>
                  <p:cond evt="onClick" delay="0">
                    <p:tgtEl>
                      <p:spTgt spid="24"/>
                    </p:tgtEl>
                  </p:cond>
                </p:stCondLst>
                <p:endSync evt="end" delay="0">
                  <p:rtn val="all"/>
                </p:endSync>
                <p:childTnLst>
                  <p:par>
                    <p:cTn id="22" fill="hold">
                      <p:stCondLst>
                        <p:cond delay="0"/>
                      </p:stCondLst>
                      <p:childTnLst>
                        <p:par>
                          <p:cTn id="23" fill="hold">
                            <p:stCondLst>
                              <p:cond delay="0"/>
                            </p:stCondLst>
                            <p:childTnLst>
                              <p:par>
                                <p:cTn id="24" presetID="32" presetClass="emph" presetSubtype="0" fill="hold" grpId="0" nodeType="clickEffect">
                                  <p:stCondLst>
                                    <p:cond delay="0"/>
                                  </p:stCondLst>
                                  <p:childTnLst>
                                    <p:animRot by="120000">
                                      <p:cBhvr>
                                        <p:cTn id="25" dur="100" fill="hold">
                                          <p:stCondLst>
                                            <p:cond delay="0"/>
                                          </p:stCondLst>
                                        </p:cTn>
                                        <p:tgtEl>
                                          <p:spTgt spid="24"/>
                                        </p:tgtEl>
                                        <p:attrNameLst>
                                          <p:attrName>r</p:attrName>
                                        </p:attrNameLst>
                                      </p:cBhvr>
                                    </p:animRot>
                                    <p:animRot by="-240000">
                                      <p:cBhvr>
                                        <p:cTn id="26" dur="200" fill="hold">
                                          <p:stCondLst>
                                            <p:cond delay="200"/>
                                          </p:stCondLst>
                                        </p:cTn>
                                        <p:tgtEl>
                                          <p:spTgt spid="24"/>
                                        </p:tgtEl>
                                        <p:attrNameLst>
                                          <p:attrName>r</p:attrName>
                                        </p:attrNameLst>
                                      </p:cBhvr>
                                    </p:animRot>
                                    <p:animRot by="240000">
                                      <p:cBhvr>
                                        <p:cTn id="27" dur="200" fill="hold">
                                          <p:stCondLst>
                                            <p:cond delay="400"/>
                                          </p:stCondLst>
                                        </p:cTn>
                                        <p:tgtEl>
                                          <p:spTgt spid="24"/>
                                        </p:tgtEl>
                                        <p:attrNameLst>
                                          <p:attrName>r</p:attrName>
                                        </p:attrNameLst>
                                      </p:cBhvr>
                                    </p:animRot>
                                    <p:animRot by="-240000">
                                      <p:cBhvr>
                                        <p:cTn id="28" dur="200" fill="hold">
                                          <p:stCondLst>
                                            <p:cond delay="600"/>
                                          </p:stCondLst>
                                        </p:cTn>
                                        <p:tgtEl>
                                          <p:spTgt spid="24"/>
                                        </p:tgtEl>
                                        <p:attrNameLst>
                                          <p:attrName>r</p:attrName>
                                        </p:attrNameLst>
                                      </p:cBhvr>
                                    </p:animRot>
                                    <p:animRot by="120000">
                                      <p:cBhvr>
                                        <p:cTn id="29" dur="200" fill="hold">
                                          <p:stCondLst>
                                            <p:cond delay="800"/>
                                          </p:stCondLst>
                                        </p:cTn>
                                        <p:tgtEl>
                                          <p:spTgt spid="24"/>
                                        </p:tgtEl>
                                        <p:attrNameLst>
                                          <p:attrName>r</p:attrName>
                                        </p:attrNameLst>
                                      </p:cBhvr>
                                    </p:animRot>
                                  </p:childTnLst>
                                  <p:subTnLst>
                                    <p:audio>
                                      <p:cMediaNode>
                                        <p:cTn display="0" masterRel="sameClick">
                                          <p:stCondLst>
                                            <p:cond evt="begin" delay="0">
                                              <p:tn val="24"/>
                                            </p:cond>
                                          </p:stCondLst>
                                          <p:endCondLst>
                                            <p:cond evt="onStopAudio" delay="0">
                                              <p:tgtEl>
                                                <p:sldTgt/>
                                              </p:tgtEl>
                                            </p:cond>
                                          </p:endCondLst>
                                        </p:cTn>
                                        <p:tgtEl>
                                          <p:sndTgt r:embed="rId4" name="hammer.wav"/>
                                        </p:tgtEl>
                                      </p:cMediaNode>
                                    </p:audio>
                                  </p:subTnLst>
                                </p:cTn>
                              </p:par>
                            </p:childTnLst>
                          </p:cTn>
                        </p:par>
                      </p:childTnLst>
                    </p:cTn>
                  </p:par>
                </p:childTnLst>
              </p:cTn>
              <p:nextCondLst>
                <p:cond evt="onClick" delay="0">
                  <p:tgtEl>
                    <p:spTgt spid="24"/>
                  </p:tgtEl>
                </p:cond>
              </p:nextCondLst>
            </p:seq>
            <p:seq concurrent="1" nextAc="seek">
              <p:cTn id="30" restart="whenNotActive" fill="hold" evtFilter="cancelBubble" nodeType="interactiveSeq">
                <p:stCondLst>
                  <p:cond evt="onClick" delay="0">
                    <p:tgtEl>
                      <p:spTgt spid="26"/>
                    </p:tgtEl>
                  </p:cond>
                </p:stCondLst>
                <p:endSync evt="end" delay="0">
                  <p:rtn val="all"/>
                </p:endSync>
                <p:childTnLst>
                  <p:par>
                    <p:cTn id="31" fill="hold">
                      <p:stCondLst>
                        <p:cond delay="0"/>
                      </p:stCondLst>
                      <p:childTnLst>
                        <p:par>
                          <p:cTn id="32" fill="hold">
                            <p:stCondLst>
                              <p:cond delay="0"/>
                            </p:stCondLst>
                            <p:childTnLst>
                              <p:par>
                                <p:cTn id="33" presetID="32" presetClass="emph" presetSubtype="0" fill="hold" grpId="0" nodeType="clickEffect">
                                  <p:stCondLst>
                                    <p:cond delay="0"/>
                                  </p:stCondLst>
                                  <p:childTnLst>
                                    <p:animRot by="120000">
                                      <p:cBhvr>
                                        <p:cTn id="34" dur="100" fill="hold">
                                          <p:stCondLst>
                                            <p:cond delay="0"/>
                                          </p:stCondLst>
                                        </p:cTn>
                                        <p:tgtEl>
                                          <p:spTgt spid="26"/>
                                        </p:tgtEl>
                                        <p:attrNameLst>
                                          <p:attrName>r</p:attrName>
                                        </p:attrNameLst>
                                      </p:cBhvr>
                                    </p:animRot>
                                    <p:animRot by="-240000">
                                      <p:cBhvr>
                                        <p:cTn id="35" dur="200" fill="hold">
                                          <p:stCondLst>
                                            <p:cond delay="200"/>
                                          </p:stCondLst>
                                        </p:cTn>
                                        <p:tgtEl>
                                          <p:spTgt spid="26"/>
                                        </p:tgtEl>
                                        <p:attrNameLst>
                                          <p:attrName>r</p:attrName>
                                        </p:attrNameLst>
                                      </p:cBhvr>
                                    </p:animRot>
                                    <p:animRot by="240000">
                                      <p:cBhvr>
                                        <p:cTn id="36" dur="200" fill="hold">
                                          <p:stCondLst>
                                            <p:cond delay="400"/>
                                          </p:stCondLst>
                                        </p:cTn>
                                        <p:tgtEl>
                                          <p:spTgt spid="26"/>
                                        </p:tgtEl>
                                        <p:attrNameLst>
                                          <p:attrName>r</p:attrName>
                                        </p:attrNameLst>
                                      </p:cBhvr>
                                    </p:animRot>
                                    <p:animRot by="-240000">
                                      <p:cBhvr>
                                        <p:cTn id="37" dur="200" fill="hold">
                                          <p:stCondLst>
                                            <p:cond delay="600"/>
                                          </p:stCondLst>
                                        </p:cTn>
                                        <p:tgtEl>
                                          <p:spTgt spid="26"/>
                                        </p:tgtEl>
                                        <p:attrNameLst>
                                          <p:attrName>r</p:attrName>
                                        </p:attrNameLst>
                                      </p:cBhvr>
                                    </p:animRot>
                                    <p:animRot by="120000">
                                      <p:cBhvr>
                                        <p:cTn id="38" dur="200" fill="hold">
                                          <p:stCondLst>
                                            <p:cond delay="800"/>
                                          </p:stCondLst>
                                        </p:cTn>
                                        <p:tgtEl>
                                          <p:spTgt spid="26"/>
                                        </p:tgtEl>
                                        <p:attrNameLst>
                                          <p:attrName>r</p:attrName>
                                        </p:attrNameLst>
                                      </p:cBhvr>
                                    </p:animRot>
                                  </p:childTnLst>
                                  <p:subTnLst>
                                    <p:audio>
                                      <p:cMediaNode>
                                        <p:cTn display="0" masterRel="sameClick">
                                          <p:stCondLst>
                                            <p:cond evt="begin" delay="0">
                                              <p:tn val="33"/>
                                            </p:cond>
                                          </p:stCondLst>
                                          <p:endCondLst>
                                            <p:cond evt="onStopAudio" delay="0">
                                              <p:tgtEl>
                                                <p:sldTgt/>
                                              </p:tgtEl>
                                            </p:cond>
                                          </p:endCondLst>
                                        </p:cTn>
                                        <p:tgtEl>
                                          <p:sndTgt r:embed="rId4" name="hammer.wav"/>
                                        </p:tgtEl>
                                      </p:cMediaNode>
                                    </p:audio>
                                  </p:subTnLst>
                                </p:cTn>
                              </p:par>
                            </p:childTnLst>
                          </p:cTn>
                        </p:par>
                      </p:childTnLst>
                    </p:cTn>
                  </p:par>
                </p:childTnLst>
              </p:cTn>
              <p:nextCondLst>
                <p:cond evt="onClick" delay="0">
                  <p:tgtEl>
                    <p:spTgt spid="26"/>
                  </p:tgtEl>
                </p:cond>
              </p:nextCondLst>
            </p:seq>
          </p:childTnLst>
        </p:cTn>
      </p:par>
    </p:tnLst>
    <p:bldLst>
      <p:bldP spid="22" grpId="0" animBg="1"/>
      <p:bldP spid="23" grpId="0" animBg="1"/>
      <p:bldP spid="24" grpId="0" animBg="1"/>
      <p:bldP spid="25" grpId="0" animBg="1"/>
      <p:bldP spid="26"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val 1"/>
          <p:cNvSpPr/>
          <p:nvPr/>
        </p:nvSpPr>
        <p:spPr>
          <a:xfrm>
            <a:off x="117764" y="57150"/>
            <a:ext cx="609600" cy="609600"/>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smtClean="0">
                <a:solidFill>
                  <a:schemeClr val="bg1"/>
                </a:solidFill>
                <a:latin typeface="Arial Rounded MT Bold" pitchFamily="34" charset="0"/>
                <a:cs typeface="Times New Roman" pitchFamily="18" charset="0"/>
              </a:rPr>
              <a:t>6</a:t>
            </a:r>
            <a:endParaRPr lang="en-US" sz="2800" b="1">
              <a:solidFill>
                <a:schemeClr val="bg1"/>
              </a:solidFill>
              <a:latin typeface="Arial Rounded MT Bold" pitchFamily="34" charset="0"/>
              <a:cs typeface="Times New Roman" pitchFamily="18" charset="0"/>
            </a:endParaRPr>
          </a:p>
        </p:txBody>
      </p:sp>
      <p:sp>
        <p:nvSpPr>
          <p:cNvPr id="3" name="TextBox 2"/>
          <p:cNvSpPr txBox="1"/>
          <p:nvPr/>
        </p:nvSpPr>
        <p:spPr>
          <a:xfrm>
            <a:off x="744682" y="144348"/>
            <a:ext cx="8094518" cy="954095"/>
          </a:xfrm>
          <a:prstGeom prst="rect">
            <a:avLst/>
          </a:prstGeom>
          <a:noFill/>
        </p:spPr>
        <p:txBody>
          <a:bodyPr wrap="square" lIns="91428" tIns="45714" rIns="91428" bIns="45714" rtlCol="0">
            <a:spAutoFit/>
          </a:bodyPr>
          <a:lstStyle/>
          <a:p>
            <a:pPr algn="just"/>
            <a:r>
              <a:rPr lang="en-US" sz="2800" b="1" smtClean="0">
                <a:latin typeface="Arial" pitchFamily="34" charset="0"/>
                <a:ea typeface="Arial-Rounded" pitchFamily="34" charset="0"/>
                <a:cs typeface="Arial" pitchFamily="34" charset="0"/>
              </a:rPr>
              <a:t>Quan sát tranh và dùng từ ngữ trong khung để nói theo tranh</a:t>
            </a:r>
            <a:endParaRPr lang="en-US" sz="2800" b="1">
              <a:latin typeface="Arial" pitchFamily="34" charset="0"/>
              <a:ea typeface="Arial-Rounded" pitchFamily="34" charset="0"/>
              <a:cs typeface="Arial" pitchFamily="34" charset="0"/>
            </a:endParaRPr>
          </a:p>
        </p:txBody>
      </p:sp>
      <p:sp>
        <p:nvSpPr>
          <p:cNvPr id="20" name="TextBox 19"/>
          <p:cNvSpPr txBox="1"/>
          <p:nvPr/>
        </p:nvSpPr>
        <p:spPr>
          <a:xfrm>
            <a:off x="914400" y="1234244"/>
            <a:ext cx="7924800" cy="461653"/>
          </a:xfrm>
          <a:prstGeom prst="rect">
            <a:avLst/>
          </a:prstGeom>
          <a:noFill/>
          <a:ln>
            <a:solidFill>
              <a:schemeClr val="accent6"/>
            </a:solidFill>
          </a:ln>
        </p:spPr>
        <p:txBody>
          <a:bodyPr wrap="square" lIns="91428" tIns="45714" rIns="91428" bIns="45714" rtlCol="0">
            <a:spAutoFit/>
          </a:bodyPr>
          <a:lstStyle/>
          <a:p>
            <a:pPr algn="ctr"/>
            <a:r>
              <a:rPr lang="en-US" sz="2400" smtClean="0">
                <a:latin typeface="Arial-Rounded" pitchFamily="34" charset="0"/>
                <a:ea typeface="Arial-Rounded" pitchFamily="34" charset="0"/>
                <a:cs typeface="Arial-Rounded" pitchFamily="34" charset="0"/>
              </a:rPr>
              <a:t>buổi sáng		bố		mẹ 		em</a:t>
            </a:r>
            <a:endParaRPr lang="en-US" sz="2400">
              <a:latin typeface="Arial-Rounded" pitchFamily="34" charset="0"/>
              <a:ea typeface="Arial-Rounded" pitchFamily="34" charset="0"/>
              <a:cs typeface="Arial-Rounded" pitchFamily="34" charset="0"/>
            </a:endParaRPr>
          </a:p>
        </p:txBody>
      </p:sp>
      <p:pic>
        <p:nvPicPr>
          <p:cNvPr id="4"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26940" t="23183" r="27672" b="18750"/>
          <a:stretch/>
        </p:blipFill>
        <p:spPr bwMode="auto">
          <a:xfrm>
            <a:off x="2489200" y="1809750"/>
            <a:ext cx="4267200" cy="30693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944457928"/>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1016</TotalTime>
  <Words>132</Words>
  <Application>Microsoft Office PowerPoint</Application>
  <PresentationFormat>On-screen Show (16:9)</PresentationFormat>
  <Paragraphs>22</Paragraphs>
  <Slides>5</Slides>
  <Notes>2</Notes>
  <HiddenSlides>0</HiddenSlides>
  <MMClips>1</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5</vt:i4>
      </vt:variant>
    </vt:vector>
  </HeadingPairs>
  <TitlesOfParts>
    <vt:vector size="11" baseType="lpstr">
      <vt:lpstr>Arial</vt:lpstr>
      <vt:lpstr>Arial Rounded MT Bold</vt:lpstr>
      <vt:lpstr>Arial-Rounded</vt:lpstr>
      <vt:lpstr>Calibri</vt:lpstr>
      <vt:lpstr>Times New Roman</vt:lpstr>
      <vt:lpstr>Office Theme</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PC</dc:creator>
  <cp:lastModifiedBy>BTC</cp:lastModifiedBy>
  <cp:revision>191</cp:revision>
  <dcterms:created xsi:type="dcterms:W3CDTF">2020-12-08T15:48:47Z</dcterms:created>
  <dcterms:modified xsi:type="dcterms:W3CDTF">2024-04-19T05:42:22Z</dcterms:modified>
</cp:coreProperties>
</file>